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charts/chartEx1.xml" ContentType="application/vnd.ms-office.chartex+xml"/>
  <Override PartName="/ppt/charts/style1.xml" ContentType="application/vnd.ms-office.chartstyle+xml"/>
  <Override PartName="/ppt/charts/colors1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5"/>
  </p:notesMasterIdLst>
  <p:sldIdLst>
    <p:sldId id="256" r:id="rId2"/>
    <p:sldId id="257" r:id="rId3"/>
    <p:sldId id="273" r:id="rId4"/>
    <p:sldId id="274" r:id="rId5"/>
    <p:sldId id="275" r:id="rId6"/>
    <p:sldId id="276" r:id="rId7"/>
    <p:sldId id="277" r:id="rId8"/>
    <p:sldId id="278" r:id="rId9"/>
    <p:sldId id="279" r:id="rId10"/>
    <p:sldId id="280" r:id="rId11"/>
    <p:sldId id="281" r:id="rId12"/>
    <p:sldId id="282" r:id="rId13"/>
    <p:sldId id="258" r:id="rId14"/>
    <p:sldId id="283" r:id="rId15"/>
    <p:sldId id="259" r:id="rId16"/>
    <p:sldId id="260" r:id="rId17"/>
    <p:sldId id="261" r:id="rId18"/>
    <p:sldId id="269" r:id="rId19"/>
    <p:sldId id="268" r:id="rId20"/>
    <p:sldId id="262" r:id="rId21"/>
    <p:sldId id="270" r:id="rId22"/>
    <p:sldId id="263" r:id="rId23"/>
    <p:sldId id="271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241" autoAdjust="0"/>
    <p:restoredTop sz="86354" autoAdjust="0"/>
  </p:normalViewPr>
  <p:slideViewPr>
    <p:cSldViewPr snapToGrid="0">
      <p:cViewPr>
        <p:scale>
          <a:sx n="100" d="100"/>
          <a:sy n="100" d="100"/>
        </p:scale>
        <p:origin x="864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package" Target="../embeddings/Microsoft_Excel_Worksheet.xlsx"/></Relationships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Sheet1!$A$2:$A$13</cx:f>
        <cx:lvl ptCount="12">
          <cx:pt idx="0">United States</cx:pt>
          <cx:pt idx="1">Mexico</cx:pt>
          <cx:pt idx="2">Brazil</cx:pt>
          <cx:pt idx="3">Argentina</cx:pt>
          <cx:pt idx="4">Australia</cx:pt>
          <cx:pt idx="5">China</cx:pt>
          <cx:pt idx="6">Russia</cx:pt>
          <cx:pt idx="7">India</cx:pt>
          <cx:pt idx="8">Sweden</cx:pt>
          <cx:pt idx="9">France</cx:pt>
          <cx:pt idx="10">United Arab Emirates</cx:pt>
          <cx:pt idx="11">Namibia</cx:pt>
        </cx:lvl>
      </cx:strDim>
      <cx:numDim type="colorVal">
        <cx:f>Sheet1!$B$2:$B$13</cx:f>
        <cx:lvl ptCount="12" formatCode="General">
          <cx:pt idx="0">8</cx:pt>
          <cx:pt idx="1">10</cx:pt>
          <cx:pt idx="2">7</cx:pt>
          <cx:pt idx="3">9</cx:pt>
          <cx:pt idx="4">12</cx:pt>
          <cx:pt idx="5">11</cx:pt>
          <cx:pt idx="6">8</cx:pt>
          <cx:pt idx="7">9</cx:pt>
          <cx:pt idx="8">6</cx:pt>
          <cx:pt idx="9">7</cx:pt>
          <cx:pt idx="10">9</cx:pt>
          <cx:pt idx="11">11</cx:pt>
        </cx:lvl>
      </cx:numDim>
    </cx:data>
  </cx:chartData>
  <cx:chart>
    <cx:title pos="t" align="ctr" overlay="0">
      <cx:txPr>
        <a:bodyPr spcFirstLastPara="1" vertOverflow="ellipsis" horzOverflow="overflow" wrap="square" lIns="0" tIns="0" rIns="0" bIns="0" anchor="ctr" anchorCtr="1"/>
        <a:lstStyle/>
        <a:p>
          <a:pPr algn="ctr" rtl="0">
            <a:defRPr/>
          </a:pPr>
          <a:endParaRPr lang="en-US" sz="1862" b="0" i="0" u="none" strike="noStrike" baseline="0" dirty="0">
            <a:solidFill>
              <a:prstClr val="white">
                <a:lumMod val="65000"/>
                <a:lumOff val="35000"/>
              </a:prstClr>
            </a:solidFill>
            <a:latin typeface="Century Gothic" panose="020B0502020202020204"/>
          </a:endParaRPr>
        </a:p>
      </cx:txPr>
    </cx:title>
    <cx:plotArea>
      <cx:plotAreaRegion>
        <cx:series layoutId="regionMap" uniqueId="{74EE2E73-9FCA-4714-9AA7-C774538F4A00}">
          <cx:tx>
            <cx:txData>
              <cx:f>Sheet1!$B$1</cx:f>
              <cx:v>Series1</cx:v>
            </cx:txData>
          </cx:tx>
          <cx:dataId val="0"/>
          <cx:layoutPr>
            <cx:regionLabelLayout val="none"/>
            <cx:geography cultureLanguage="en-US" cultureRegion="US" attribution="Powered by Bing">
              <cx:geoCache provider="{E9337A44-BEBE-4D9F-B70C-5C5E7DAFC167}">
                <cx:binary>zFtncxVH1v4rFJ/fkbt7Om6tt8o9d+5cRYQEGPgyJUBM6jA5/fr3XJKla4F2WVetsctYk7r7hOc8
J+if7+d/vDe3N+2T2RrX/eP9/OvTvO/rf/zyS/c+v7U33ZEt3re+8x/7o/fe/uI/fize3/7yob2Z
Cpf9QhCmv7zPb9r+dn76r3/C17Jbf+bf3/SFd8+H23a5uu0G03c/uPfgrSfv/eD6/esZfOnXpy9d
0d9+eHLd3/S33dMnt64v+uXFUt/++vTek0+f/HL4vT+t/cTA9vrhA7wbqiOGQiZoKNCnP+HTJ8a7
7MvtQKkjhGXIQ0XVpz/069oXNxbe/7e39WlTNx8+tLdd9+TL3396/d5J/nS36Hz0WSiR3+/95fWn
w/5yX+j/+ufBBTj+wZU7ejmU1WO3DtVyfjsX7/1Xmfz3+iDhkQpDpkLB7isCIwKaUnz/z9flPqvg
8S08LPuv7x0I/evlQ2mfv/7fS/u3oevbG1PcfJXAfy/wgLAjQSSiMsSfLVzdEzwO6RFVCIswpJ8c
BH9d+7P0/60tPayAO68e6ODOnUM1/Pbyf68G3d6shfkqh79ABxgdhZ/+IHJP+AELj8gnqQv+GZ7g
/mfo+yz9x3fysOi/vncg96+XD4Wur/73Qv+tzfYnd3+l7YNtK8Wpkhh9tn1xX/wc7nPwDoa/iB+i
w13x/1t7elgDd149UMKdO4d6+O1voIdj9+GvxB9CjkJGGJIsfAh+hDqC4MuFUPKzAxyA/6O7eVj6
X147kPyXq4dSP77431t/lP+llh/yI7YPsvgrrTkAfRQeCQaIrw4M/tFtPCzuL68diPvL1UNxR38D
cV8NXfdXWjkACZc8RGDFDwGNEkeCshAJ9Rnt92HgLs48vp2H5f71vQPBf718KPmrv0FsvZ5uP9y6
r8f/72MrU0dcUCUII58lL+9BPKZHjAD4SMG+wc9dyT++nYcl//W9A8l/vXwo+ev4fw8x2/bGvb/9
6yRP+REnFAye3I+q5IgyGQouxReJA/bcFfnj+3hY5F/fOxD518uHIt/+DWLpl+zxt/bm3ZPYFu1f
m9sSegQxk1Ch/rDtO7ktcEtQAJX4K+8Hz7irh/90cw9r5eGvHOjo4YcONfbb38BJgHYX7/7KyBBA
xksg46Xqmx7uA5Q4CkmIMWJfCNBBaPg3NvSwYr69eKCLb9cPxX/x21+BUd8vRXwr02xu+pv4U33n
TjXix3c/HREqTwevfrHnB6PIZ1M//vDrUyjpfKsZ7T9wzwt+M9lt+4fCvzx/e9P1vz7FGDwIEmMF
MMeZIHugm273dwJ5xAHgILMA+OMMA4N9+sT5ts+h5CSOkKRAvIBdUSQJAo7V+WF/C0vINyQGW4CU
QyLO6bea2qU3S+bdNzF8+fmJG+ylL1zf/foUgtjTJ/Xn5/b7FEQozhVmihFBKQQ5sJ36/c0VFO7g
cfx/RZanra2KEz8FTVa9aFFH6fmIZlaNWM8LmeZiI+sUt1ajMHVNmWRqreYo2x83ULpWU9CHF0Qt
6I1dpizsB215PXQbMXZhZl/7rJ+ViBUtFtRoVMK19qbMB4yeC5EhnGs7LMVE3rJZNaN7k7dG5ZWe
AzJPs15zltOXojCT2BhcDPN12DlmN5Md2LiZ14mNsVyVmHUtXXPa5ySddInNmG8Xj9brpeqqcBOq
PLvgVV8XEaaVJdqHlK/R6Mf8QxZK0yS+LFF+TMs8qM8wLxCPRkq812tXsmCD5zUodkK6tNSNwmN/
vrggMEFEqWNN+Yb2cz3nUZa3K98JMvDyFfWkQV1sRjHh66BeZpl0FQ2z82aw0wujatXtaNBX6rIp
JoXivHez1aB1jrZTP3C3s7JGUVWMfbUlboa9mByzQRNXr5luemvsZvCAGprmS72ba+VmLY1dna59
2+AEL1Rmm1qEbkxo2HEeBXMfcLuVcubDuO3bqmux7hqozQ6xBQ6UrSdNUIxprcu+pujEsGI+ljxg
RrcEt++qCudT1FjR2bgpbD4gBdtxOcm2zbjkeb9ZAozb7iQjtDRtRDPq5uulRiK7tC3c26ZZQGct
VDU7otmKHRjX6Bp7gVThM93XLZm2NlBLqCuaBc7qLnXI7daK5a0OPF77yJKAOz0FUtY7i8PGRoSj
ptpWfBZrrHw5VlHRNWrcrEvXTCfZyruLhskuSNAw0yoZ3Wjn3dRzJp9jq9YlNsbgcZNmY9NE3SgJ
i6bGMhwpsriXnC/8ecZ8+aauVC+jnEvykq9oJlFZifpyDYxstM18fxakbXu+5KGUWhRpKLTq6FLq
gdV82KwEygwam8q96uWY02OU19lHkfPSJQsWs9RtmlF0lpak6iJTzrPfoLwzfMflsphNnlqlNp3n
wTMe+IbpqZwKHAVtqdwJq03+ei7ricR9YVsUi5DLIWqpL7BmburSLbJz975aWYajdQx8BeZqg0tc
s95FGcmGUhuHVLedywCTqMc1f4uVHTrd8EyhSPHJOZ0F4VJFUqbNqFnJQGciKwakpc15Hvkyo7Cv
XAStXinmNx2s+XqcbfCxkmXPdVjirNggQcykcztNJsr6fmp128kAjChz5ZXydhg2lSx8eObnOX9j
2kZgrZq1nyI0F0UWh/WgboJZiGZTuTxstkELiKl96tuEIZf6WIyDecV8JXBUuc4VEXjreup419yU
siGZ0QQTujR6AvzthhjlKx1PaGXCIs56VoHSlpXyZsvJXA7JOqg51UjVvbzJ5WjVSdCtdjTaI4/h
Lwq+NsVTazr+Yhh9iZ6l9dSZ53JhrB91JVJnN0qNvfVxK82Q3kzjNM5plKV9MFS6CLM8/zA3gBLg
WGuzRnlXO5ZtFA/Uyp7JvKhmumGmReEuGzJS/d6ZXLqdCkhDNa9Ks1wV64jtti3zfD21vu76Oa7n
um+uqzwUZtOOpdmDLR0bmx2DZwJuA1LIdZHxrIi3m7nDyzKdWPi88RvRdsWQR6ID5I5TRwNxUiue
1q/ScuQ0kT3O1UWBXW83I9mLTBcNS4t3E7eKP5OpUaPGvaqmQQeppPXxTHAvfhcF6cluD7o2jQcZ
FGWmy1HI7IMNwKlaPa1LANK3Y8B1kJM53Oatq11cSFqJqKzLttqEk6Vco6nx9XHvnLzpy4K8GScS
BNfjyNYZgHSgz2nKh+lymS2+ydegkhs3l0udNB1ElSisMMlfY4tRt12mdCDRRCaz6jxAQ77JBzaZ
C1kHy5QMPBzoCyWHVsbUcz7riU7ZNScDfmEQXmbdk2IQUR44anRdFaKMhGzmVlckzBad9yI9M+k8
FdqUgc02FNcWAklNplEjx+oGXNHXwaalTfW8piS3Sdiu08vRA+pt1Uyb4hhUnCu9TiO41iCbIo3J
kM/dhpJqFFXUtkLYDWZpEx6nxisKJtSietR9WuM3rBCz2zDWzHthByxIsga8JzKFadqkWzJk9NxX
qdFmcOmqGafrqqfapn47pIEiOndGgmxyb65yU5Rsw2jRbhGd5iyZDISOqHFtlu1cTpvmWFQev2CY
YrrBTRDyc9zRgWo81jJMwtCsH60cGq5Z2uK3YMdFp2VXkGzjbJZnz4YRT6suhE3LEzU19fmEzfIy
MLOvtgakWV0so0QsToVUea9RkeMuznMKEkeoMOpkta3cZk3jXUKKsl0AAU1eR30lOi5iVKsqnGJX
EVaBPHLUPnO8pyjiluagIzSO1yUv+x6iAMUfB1kaq4vATOEGUd4tsRvqmeqyzcSlKUdZ6toqVm1B
uuOLxXZZuKGucNdj2fK3eYPbVDeM53PUl8tc6Xx1oDAx1ziNM8pDsic5PI8rgKKr2rVVrw2xFmBO
tvO7laRObkmQhs/xXA/hyVA76WMM5IrHI+lEdwr0am6fKbtCPN8QQAF60qhmLm6MarquinuJU5nq
suR2ejmXU1smFfbp+9UHzEeo6LIXPVYLPs3EWriLfqyb4b2fxfSRphg0O+aEm8iYKsg3ZuBs1ANt
+loj4DMqKlnDdkXbszrpbNvzTV2Gro3yzGLzPKVLFewqVhRiK0cPBHB1nPtnOAvtuO3MNAvNO9ds
WR803SYtLNmAQ7dVFE5uRnoolkJo601tdGWnoYm85NkNtiPyG1e1bbvLWh+I417R6k1N1qV/hk0t
6itil769DvKgaxMc+vajMt3axNSRNNXFNCzopJpkYba1JQ58t2gnHkOfmS/RojpTnhSyXNRN4WZl
dR8u2F+uZViRuAiClr12YdWZS2ialcM1K4FEF4WebDtWSxAHtgZGkCe5bGs/Dwn3cIwOHDkIhwKD
S6K8LFgVjWsWdmdpm5cfs4ChRWclEnlCFlwaCNEtWXXQ+P6ibtEa6sZkxuugFCLVWM5Lq3vl4ZHJ
QGQ8ycOWhEDUy8Ls2o7Tcwi0+RoBATKpDlae/76aqnoOJCvtIWSHA9Zplkp0HIJlcd10y1JHIxRr
3shKyjaamSdpVCFeAxVXQKKjbqjlTZ3mYa+l76mPcOaDEjiWDUYNcW46F+PYPhtcRzOdpni8AfKy
zNsizw2L1oU2b0W9tC9Es1YoSocme16Zicwbz1O3ao7t2m3a0q9vAB6bXo8qRzYuRZtu0zHIgGGF
INdtWOTidTEZNAA+UVoCxZoCpocQlR/DmY51Uo+2s9qXtH01z2HVR3Ph51wv9eLfNLhG7+D/SAbZ
TLAUurAT7HFoQohWXEkpd5iJOtusgqB3mPGp1nJIlyZqM7dce+srByA+hB+EIQJSomxCdSR43RaR
8VnTaSQKiPhZa7yN8pyvu8yOWRtxR0eTVCjABcSWqn29eGDOESKedzponTPRkDcUhhJmdFumqRm1
L8TQxqUpgbjSYBwGbTwfuVaQeuT6biJ+LzF870HKkNZ9mbf49uO/zr8OcXyaBfjj+n5i44+fntW3
7rpvb2/785v68Ml95v7t0T+GCvYZ87cJg4P8+/Psx3eS8x/e/Pcyd4LZj3L3a0h0byAf+lbU3GfF
n975kr8jqJBBeVJKGCogUiFoLn3O3zE0QBhkzoirfd1FSOh6f0nf8REVEh5WHAPvlNA5/yN9P8Kc
79vo+/9yAmWb/yR9hyLP/fRdShGq/eJKCs4ZxQfpO2TurCnawCXSXi6VeDW2HjwiX8ALgtiLykRh
UAZnQ1GamC7KaQhPLwmyUbo2kPu2kFx489EFgLVzwyKUTySiM9+WotzjgTnzgu5WbOK6mJCG6kPk
ZNttFAICNdioYyySGXIbLyBGTqs4BqIdT6yjm7lQBVAitsutuxSSXyyBLKJQZqdZhcaoYjYKXbZG
ohXwjZA+L43YEjFs9qvy0l6aNIhX1p+P1EWdZFHDbKxatQkwv2zDrt5y46+dWg0g2bChVajTob7M
Z7ENBga81bzlku4qK46hqQKZSzqe8+Vd39g4LP1lIGmShVd90G+Ksr6cCTzGbeRztpvplc+6UZM8
fYGq0CVNi40ORmqO25kfKyUhxQ7cpSsgZ7JTpiDp8HRb5l4l3fDOo3cVHCXA5gxV4yYPr5CywC14
BOuhyp5jEUDqT3cMtpEZdNGsbcLpPp6Om743ifHRumYJEvgE4+V6BdiHQrmJVNq9njzLdF6s11Vg
I9b057nbB4WmjiwIdEVpLEui+0B2mga/I1AG7IhN+BX0r6MCXZnhyvkrBArN5fSqwc9TlJ3sF1YF
S3jLTgmrr0wP9H/90OTjW5PbUIcp0WHLdpWENRHf9qp73TobTQtEWOIiSIHiWZh4bxU9Bk33wCd5
H8S2YjsLKKhdOULhw72tSmDIntiT0pNjD7a2NP1GjWrLFh5VTbb1E+hAzK8aWcVDV74Ti3qR9+jV
J7sxFL4GzwgPcO6Dk6Zgzx3j2wFQHezNDLu+YglrYZdw2tKhV32rXhg/JxXkhA0JE1NwoP9BvJDx
3InpVPrfSVEnKm1PxjkewQNGKY5tkSdBk552zYp065qkXFhSeRPJdo0n5XUq9+wu0wxY2tTW5zk3
sRyKD9RlSnsaxBMuP9SEb6vhKlwg9ff5qSs7AjRdHpe02aZLQU8LLvzGL3yKlkmtm6FqwJxK8dbm
dLmizFTHXNkzOzTienWNOHNwT7UZ19XixanludusqGAb44d8240u37a5IJFavIOUjIabbmjSbcPz
N3UGj9XYQPDY32xpxTaFqy5zWuUJUm2+bQQkjBqKGjmoYnGRrYfX2axu+zFs9CjopQPH0R2eu7ic
s+WqL9su3m9oQTw99nxvBZa7aBrdR+4s4AwK+WmgwHdDad1G4MkBVWQuyik3p7LvXUKtKo576/yO
pz7f5iEJksIBXRx6CK3BnG6kG/0uBLJ0mVEsrgso8cUh4xs5q23dUKgSrAmq68i0xRZV/i1X3akN
q2h16evaZLHw4sTMKhYWCg3teBoAX7oTLR4ooD4MwPvxD8qRYoDo9+unQcEUlLkmn6QB+Ly8GvfJ
En8nIPxLNYMYqiuzOI2C9VWg8KOrQyS5W779hP/7zkC4r1dAA2AfH+6Ub0PLR2GGyifQxk+sqk/q
dBojoGpbyNV06iGly5OiC4FHiO3ciW2+4mLXrn0XBbUP9TI3JyEKRTT3kAFnqPpYVUO5EQq9GIeY
Bc0LwatR21VcFANN9l8pSRkh+yJIzQnLpud8Ll7XiGjDA6fH1MTrYuJ9GEKOGI1qdy2Q37psOdnD
cm/kcV+MGsjshlJ+zCAuBSO/saY7EyPRFJx37zhrL44dzk7rMTtNxyVGKt8UBd91zRjJIX8/iZdy
jLLCQMnTH1cZi8r5CmxMj9zluh3eZSFNMNRCPRTHeckjs6/AMacFVH8LjDXlLBm6+VU9+Wslq4+s
pBckZBfZzC/CTJypdDxR7VpotY5o0xRQPbWB1BOKVxXu+r7QJZlfAmwdj41UlV77PP1Yc3k871l6
YeOMARbnUKg07xZbX+8PxCCwCnrSznLWnbVnfefeCO92TMV+ZReka0/q8PmPDRT4yZ8MhMNsEucY
PAMs5b6BdMYyNbDFJ+XQznoE1FaQl0Seqy3Urt79eLFPdONON+GTOQqEFSwkgSgzdH811BXjkK3S
Q84jLoaiA9SrcJRP+fMOZeCD9ZA0Dd8GFMVuhpoB3c6Q2P54E5+O9OdNSGggU/Kp73J/E6qD4pYs
uE+mwerGFbsQkiXUpMAqErgBMOQ/KXQfzpr51WhMJMowNoE3uufTu3ri25pBsAjIJhUTBNISihFQ
pIRrYcqTqe5iTiELWwCveHAMFaOLVK6XeTft9gSh6VmpxeRvSAi1zzRSNIx4IDdkdBOU+l6k5ARS
yAjP57T3uzL/QOk7VaBLxKYE0opNGWTnPxZJuJf7oUj2LR7gqwIIKIZ+0l2YcJiQHFJmnwwB1h5D
2pehCLoAENmgDWLaeA2zbWZOu/z3DrdbOkNRfb0U4bKZZoiWxenMUyBjTs8l3YnGnnU4R2DaLvEZ
AN30oQ+mq/ByxfkpndFFvY5XSz9ufnwK8pAtQ6MaqDPDMAJMoRt99xSTAnyiA2DtMDtdNv5sXmhC
qH0T5DzuzLhz4fgOT/LUsBcTWy4QD3aoBQ7bkxu3aECBcjaJz8mu7sQ1afuLeQTOicdj0ojzPfd0
07Dp8uz0xxvH+439Sfz72Z59Qw8LvG/C3UXpOijcxGaf+CF8twT5KQuglAkFNYKnTPtxMnoB5OwX
ussV2uCpf9Y0dewWBPm9w1Fm1k/gVneDlkAyHgkj4cP74wwiCYchdwkp0739mSbkbdb5BFJlII/9
BlMAc1XWb/PZRbWozkLsAIPFhaP0GPoDSQYBBAP1HgrA8zW8UFP4kndoWw+XJXUad1dDZWNKBqBh
zfNgTTXUOV5hSyEHNjEEs2OeQdmAt0kuxo0Lh4334XOKO43LdDN11fsxzHcs//CIJvbh+E+aEFBJ
E1B8hEbNQbw0fE2r0BqfsDJ8vmdjBI07kp6NBm0tMpul5LuxmM73EWVZyG7N2utHtvCgFcNsCw2h
DwQ93AMrZnUNv9OAYQv1zKMayWNA0wgqfXuWjYv8FHcmhlTkQxewTThkmsz+NbRatgO1H/csm2fm
8xTE56H/y8/Hv9sFfoDE7Ae3heACsxAxdCCVlUxuTFewT4bOVtFcpSW9FC3f0tpfCl98aAZQddVf
CCPiij57RCB/1gmsDtoIFYZNELq/f8c7poakwdIysD4gniJ447uXDFpNVgQxKulzyFMlaXcr7IU3
2Wkw8c/Tgd89fvjYBg7QEfpBs20wBIxqbaPVdhE0ypMachfQCiXBJzbjOIG6FzD6sjuuxi5uyRvL
If1al93A5o3jz1bwZ3CZpG3ff2rthFbv7VpCxaipu6TpcyjHiQtot8ce+JIsIdWdWAQkWEWfJPpl
LuKLQj+3+e9WW+4WX/71wlv497BAc++R7xZ8/oZlHLwPWd8fwbg347sv4Xx6/nMJByYnKYbRPiRD
AnGDQcnlSwmHyyP4GcMEBoO7MGUBd75OYDD4VRLgMUgwKGLD4CXc+jKBwY9g0h4uShieoJgrRf6T
Es59Ah8QTAUVOEQHTEmRYuSdmUXcs9zkel2X5Xeos8+P2PbDn4e5xvs+VYqgWqbZiThvm7a9mqC1
lr3I5tV/vCPmB6DjPph93T5RByC2bzbIoUp5rAjr1uc19NGRzsOSYY0oAo5Nw6ZPtz9e7HuHOQif
HbDbcsocj+culKGWKMxaDYmzfPvj79+fhfnjMPtD3gEgoRpUl2rhMRQS6DnGE7XXEyoRP1skjGUk
gVh5q+3S1Fc/XvB7BzqIt7WEzpzYLzga6N2c+HxIh4h2Q148gux7Nf8R7v440X7hOyeSxTqhfghZ
PFWdmE74AsElqquO5GesyktyjodqqKKma9wiNDIUN1vk8rHd/fiA+D7x/GMDB5BaC9tVrFtYPGQw
VRFBtTQRIf5YV2EzVbrJptHqYRHBmZ8yDKUemLWBqlqQSWLPfryF78n4IKqYDFrIhk0ggv08R9j6
j4JNxSPn+97HDwImUEg+yaVn8QKQ/hr5BXLtcSgfiYzf+/oBNhhZFryDghu0BIviFsFvXp65oKiG
z2Hiu3HvO5+XB9jggwlazjljsenF+ApDk1PPKST4PyX3Q3rTmqmsa9KwuPfBusZoDsZ2w2vvxU9u
/wANyJxhuZgS0MDToYwWaMhT3TTgSpsfn+A72Cb2crvjPFZBWC6HTCRQlGjSK2FtM7wKm1Whkz7I
lXgOU3ghP/7xYt9TxgH2kHIJnO/qIHF+EfyyK7q8f2X7Pvj4c98/gJpOogFNM5PJ6rGNl4zC/MBc
QKf4EW3sv/MA0sgDYSlfUTOQJU18IFe7nVpcj7GZFuhzNUVOv1Cb79rs95Y5wJOQ+lROdSCSHupU
/c5x76AS47CBIZein+af8+vDacjGj00azlYmNanWF1W75M+c4OrFj3XxvUMcoMZUzRJPwEUSEsxF
bLpWhGcZXXzze8UkzFT+eJXvWdQBeuQyqyspapm0hi7HgV3RM5Xh1uif+rw4RI8U5jhBODwZRENm
GOic6Ru++jr+uc8fEIthhJrtfuw1GQ1ooDcZZJFDIOqf3P0BeAxF6BazlDKh3ViBDhY5B7pDS/FY
Yfg70hcH/lypgDVqBukrbBt3XGMYvovbUqzT5c8JaG9cd9BJkCXscDDzBNp8xSshu+5yLrJm+UkB
HTiaWNp9w5GJpA5pX+wgt5+VzmH2Av2ci4mDuDwXS8N70oqk6rKaHneWjFKXA20fi817S3kAkcSB
ly1ZmSE7gYqbdKnbTZmFQlzaYB35SdantornDMY6Xxsrw7eDyyb3CJJ/j/OIA8czc5YKv04AhUaa
+gRGT1IBzL5SQOtkP5W0164v1zEqcl7bbTWvmdhwOoX+ekQ9H35OwPzAQZeUB0JWQZpAAj1swmIS
iRQmfMQ+DmoG35gdP3BQNvZz0ZBGJSFaWx+vOB37mKXranY1/Drh8izrrP9YB3SyO7pKxy7mMCQO
ymtSlq8lDF2xR7byHVdjB54Q1iOr+2pZkz4lNJpC0UFVHRc/B6Nsv+odP5OOrHKEYZUk6EkeVeEA
AyKVoD+39/3s//2vl6z2U0GTWqQdlIdXdVvP89T83Ob5AQqZNuQwl1iKpA3qCYp1GNquMHOZffgp
DOIHkh9wy2UJs75JVs/yDYPIfNGhwP5cCIDfcLgnmyaEMeAgENBWN5CFRQOWdoVCY7t0j3jIdxCC
H2BcVzQLI3Mrkx4GP8mxpG2L3sE8HqBFTnLkNXT2a6vJyuvsfQ1zSeQn1XKAfTDTZsABWp5wmdpB
1w2BSaVloMFPRh9+gH0rXatm4K2Ih//n7Fua5Ea1bn+RIgR6T5XKVL3bdpXbdk8UbXdbSAgJIdCD
X39XOr6Bi2N33WDqc5qkEHuz2azHnJBzeqxAMqVTUPl9difBpU0Rjv28W6AcWl0DxtiXqZL9G/nz
+nl/kbcTJ2+lJGTBjjK77mmH5wdN+qoBSspvUyVO2sKNbcpJN9ma4s5bhox8Gtv4rSL4d1N3opmk
coz3obV1mx360RxjiNJiZqT32zeJE86sN1pGCpkuAAfglq47r5oIABavz5o44dCHgQq3ZrH1TICH
XIoRkM8ktpf/Hv2aE371WZ09PzYJs5YEWw2Y3r+4dvL1Emsux1pvWeqXTRNn20drtuKhsdnqCJv/
Q6Gn/kziiftdx91HTT2iFNpsutVTnKS3eZGYqj8AWfzv9fnN3nEfaAmIPHg8BMmgXQZgQgaRPcp9
8Ju6+2KGg7oBaSfS9Tz1DTmphC6njO2c+WWE2Nn4SdMuPLBo88ix2++4bvWDAXjRb2PGzrZHfzRY
ien1RZl2W56jLcyHPxKVp/8Hf/ztrfJ3a++cY5x069yudEdJaOyJy+TLURzjGxv/d4Nf//2nAiLp
Aw5sYLOeZxC3ymgxFNyxwnhuGydoI9nHtOnzFSsffFEU9d0IjornZ3VilkurgmBJ/2/qMZ1B1lpT
36m70ZrkjckZWc8FiG8lvY6++C+Mc0gBWyibYcHoe1+wk8m5KdOU9n7LHjmHFANvHY83IUaP6b9z
Fw+Xtms9O1s/nml/2jEc+mt512LwwhpRD1mhcPNKd7/zNXJidddR1gwHX8+JBkdyJ0DbENlovyMq
cmJVMEnHKQrNeVyButlY96/p7Vt4p9+EUuTE6WKVlhPbwFLkDHSnOPkSrAv1/KROnIZNoqKDBfqc
zQCyLuBNLMYunoM7YTovxd6jmjTnPi1YmQKeXxpFM8/R6esUk0WAinRBgakXhjwueB5512TtcOd1
Ml2fwH5OYLuJ6QjlANDfCNT/wNwA5bcKrthSzz3jhCqdwa0wsl3rIxYj6J2RxLPrRvU3r/lTJ1ZJ
11A17QIna7MMd0W/kGrh/eFXUFKnoDSqkSB3JabWRfQX6en7JX4TyfTrkunKGX+18MvRi+MIdN2x
4Anp8ctBM8/23Q+MzU85pug6kZEx03W/sbwyLHmZAI71+6DUidORL4ECT87UQadBiOizhwwsaL/N
Tp04xfMtgFd7HpzHYf+nO8gnmog3gDq/yS/UidK820DA6YOjxrBXGCxdgFk+QF/3S70uSHRtE8N4
rHQNtY3wc6yRB8qls8Sv0nBBLWYGAW9oJlOLSdkKzK2vrJON57I7Qdrk3ZytnTJ1cqjjJITE1Plb
L6+/WXjihGgxpnEnA6Fr6CIUj/nSkschaOQnrwTwA5b1014H0VQrrTpsR9awMhLb5yzv/D6pC+my
8VT0DeOmVskaXQlZX4Y5f+c3b+csjbcYXNEIYwf98hKb4zGJlzcQgb9bcCdCp61pWh21+hw2QXAK
+uahs6HnHZs4EUqIlJkNAJgBVPoPcWRfcnUMfqnFRTAGDHW6mrAmAxvfT+10aQTzy+QuhyaW2xGB
+wy+jF1v1Ebv48TvBP3RQ/1pA8oj0ekkcbdLRfuQg4cwqsbvmfVHE/qnobtB78wYTFqKj3YFzC77
02vzhU5IDkWvpOX4iDHjX9VevM9t6penQvfInFe+H1uq62PpyQu4mhSo5Gip/CbunJrR2Oxj3xW6
XgJACejIb4qm+Ow3thORfOgWAGvD4Jx0qG6DMP0bQE/Pgy10YhIbe56HEEcy68AtB3cqgFZAtvoF
zpWL9nMxkS9rpuMEbLA5fVZTlaMT7LcmzqHJWvAVZ3bo2kARAUIKiyzJnL74De5Uthve30FDaZYz
YfJmG/C2P0e99twpTmGrjAl5MGDwfEjeRUZ+62IgxP0m7hyXgJJB5iYvABAU0bsEY+9m9RsbJMLX
n5JsHZSGdoLWK43CB5O3/d0Msp7XqgAV93p0toChinoWGyWxKahA/cchZV4FFimc2NwLE2+8QOTv
0aFBH4Eyw1RRVECdV2oBcO/15CUEIRq8d+i6jeXfwbZ+QgP/o88XBWDw9dBrFIUKChDB2Zg2qWbD
uzLKQRf0G90JT8XWDD3dHRPf93dmCu/2dfaLUEDmX8+8F1kYZyxa6pxHjwMAh+c8y6jnijsRaloF
bKRZNQhYw/s4GE69Yl5FCinc+EyC8YBAwFJTSDaeNkEUZJv6734L7gToga78kgu9AGCQfmmX/a7L
kmevoV1g1a50w3MaKMj5QN9mmLL5MoreDxnxP7jxKdnGYgV8p8YzjK1GOz1l0eL37E9+yIT9VE4Y
SRfOyKbqCfCXoVyMCu6DNTw++K2ME54bVIPCOTb4ouvxz4IKbl/yr35DO+GpcfAwmU5LzdP2wy7l
bSiE3z50sU1rk/O0H2JV23Vm53VraRUM4ze/eTvB2dm4WdTOl7qAMgmPjyeRv1V2Xv/0/31yIS6K
aQvQD15lBm6FWKEYprK0f5xTCd2anprj5Dd/J0gTPu4jnxIFTm0EmnD8KZDc6/CHyt3rvLUD8Tik
WaMQ/+tys15Vysga+z13ERfA1FKWdCqimHhMPkFmaATBS/7ptSiZe4bus+QKuhd1QjsoQtnIHHE5
5gPjfod05hykMWvb3OQDtuQevIdayks3+93FiYtcGqAkgAszhm6O4r0Ouz+aKPV6hiKZE6NDfjQC
CnEK9DlB6yCn+j1pt84L6UtcvCbN1jBZO+zEJrRHeai5jmJPwBg8Dl7vRbE3gd4XpupxlWEZgi82
b61fd5i4WCitYmPiAkuO9Hi/HhTEtd0vhlwUVLG1g+nnVtVZ04L1ao/7QnV+72bERToV2CWQv+NQ
1pnWdxGZH1So/ebtopdUh9eJFFqU9ZLmnzqi3g989rrEERe51Oyx4C30w+oUKwNBuXYr50PkfvnQ
RfToqJ+DfipmvNswyMVQ/t4ExUevtOLCecIQ96wxCee67SIoh21oVJxNGKSeC+OEZ98XQKX1B+Km
OMDmNGn6YehC6/lF49cRtPZJ2gBrN9e2UPQEJbAnnKR+r+fEhfKYAGJYIFZiu0DzLOTItVD8ZGVe
rNyrhwMi0evpZ5ALBWBRyTqL9XPXLu83rp+9PqsLW2ibY4uGoZ3rbCz+GqeNlCyO3wLqXZf3F0VA
6swbsOKwaHeIV7Qt27LTiKZf3TTx7Pf+QVyo0cGNyZVoZJ0HC59PK9Tivpsi2zwvu6lTBBBBoS5X
BODTsWOpRJv2Jb5s4nd7ccFGWbbvebiGsjZDSk9hCjx8hFt76fdhnTJAD0DfLdEIRbQ4a3VJLOV/
82N/k7j7m2+bOFXA3qlUgZgtwWXup7LT4uM+EL+z2sUaDRQSLEFmsO4jBFaPBfKI2zCxG7+VcVLN
Gq3RIYdN1n2T2E/h1LQ30FKCyJjf8E6uiZDfE3rgsxZjMy+XzEBYCCqDUzp7/oBTDuARkU+jhMrY
FC3bLQjEH9k8+L0pQFrqdaqZ0TLPAyMk1B/7/K8Mjwo3YFGvfkvvAo10GOyHjUCzxY4vyhTQlzI4
guzstfIu0gjqvnijHzB6sh6mTIi84+NbKKYfdcUvcpkLM5q7HVDfnE71mvK2KfFa3CNos26HiK0o
Wn4j5LE9G7EMt9ESBWmtGZuTF1DcsvldXCSLei4ykd5wvEtCcYGPUA/Nhg7N+Haf83CDWG0/q49g
IgfmFB7zyP+eGAvmE8QOO1qRBL32cybNbiBCjS7ZKcUr9X5r5iDva5rtEPNtpn47TiREN+FzAHTs
cSFRv2RVlO0Ycxs6baFIWTAoxA3UmougdLfVsopo/GuHNHfzTsdp0H9dSDLPdW5psdZqx99bSW2T
cx+uSX4aM0r4KT2y1ty0ZGqLhzQfwQsLZ0ufIUi2lStN1a3sFgVhnKnIj8smhjWuVhW3yRla1NAm
Sga2xpAUkAIaLWtRHJA16qBVLKZOEWgetctyGSDVGt5brPZ2SiK+3lobiCc1rmFcxdDHtGXfqMY+
D6SfMr8qxIXWKNGu6ypXsLDz1vyp8tmihzrm2i9yXXANdEA00PnFVBfo5ZUJ7R+Ybf04N8TF1oRY
OSiiyKk+JtmIagq3vt7nsPMsLl10DXSyiQ0ikMvTViT7mS6jsWUWJHyuvMLXRdhoMW9NwPRU433g
O4QV75Jg8QOjwy3udVqTZlPrfGRTzaDiE5d6yXbI0hU99evoRU5OXpPZRquhsh7mwkJ5e5ojPG3m
lPo9gUOp4PUfIPbYpNxEULVJ2IR+ZFDSNir89mXsnIhR3By44gyyZqn4t4n5c5N1fhEVOwu/4o1w
HyjmnZimXorhrkmIX9s6dtY8WYGZIuht1qCe7yUkgnlZDGTyXBP6esFV2EYpx3Ny3dK+L3c+f097
9eK102OnbwWt6WIdIUlVm8PIJ1AHu5sp0sLzkHWOcAbrADPSdKlbxeOHGDcr8DqM/uI19x9CFj91
aTc5DiTcWxQI0NMoTbb1567rPAsEF+8ls63pLYTu0Y3Q6gREGeRJgi2s/eburMwWgiqddOMEousw
3KXRmugynVXqh5EnLtpr6ccWQCZIHCWjye7YGIV/4U57+LWCXbRXBoEQCIOg7kMra79t4sbUWagz
v+zrAr5oNJiiu+aAvhPtadnmtjRaCL9ociFfRJEdgkkQ5QqOMfqXAW3+rxVG+CE/iQv6Smg09qzn
sk7SbA1ueQHBorDZtuSNt8Pf8Oqgc/c6G4Bu2jTpkI+1HUikXiCwvk6nJhuphFDQFLyAcPYUBMXQ
V6jieHFqC1zqLpAeTSa/r3+VlP35DX3LumkchRrrTu3BV9Fv0TcVIPi8IsNFn4EFnIamR3W7HTPL
oTPXt1CbYCPUjv1+wEmnaRhZNDGuB3CjSXMvuhbMsGOGTOfJ7wecnGpDo8CnpSO03UkHwWg4U0Af
ncer5yFJneSRwm1BjRQ/cBgKULQ18D8IvnlN3sWgDRpK4YWxYy3VuJz2NvpudeI5cReC1s6WQII9
EzUq58tA+R2li99F3UWgiSCA+jT0SWodr8uJB5DdAk3lg9+iOCWPZoNqCcQ868bA9cDA4qUUSedZ
EbpAsQUSYVM8ElGj6H/KVns/zO0bWi7XpPCLq6KLE2t3vDOmCsL/y07ZHRlUXkLVffM7xFyo2MbT
Ll8hIFZHPIf3SZ/n8x3LzMj8AskFjMXFPkXpGIo6S8b+NBf5DY/J4XcOuJAxJce2bYpurIuYbQ+L
EvEp0/36/r93zDUX/mLhXdxYsfFj3QjO98HGMwqrcGmLM+wxpumconYe/Yp9F0OWH2kDF812gpdP
pGXJEt1fN39YTH5ncej01kTQQWO06LA3E/psdPihhU/Dfy/Rb/bmVUv852ME4hI6DxXmji4VBHgV
WvnWkNHv87owshGbMeBABZ4JNPM/rEcgn0eW+LGZiAsjG7qRmJAuwzVL5u+liJJad0nuuejOdUKi
uxA2YhzwGI6uxDTn74O47TwXhr5ednPo8YDFGOT3U0g4wQVEzl/sUEyr5/jO6QdBmqaBpt9QW5V9
Re/oUWTsk9+Occ69eA3xWg2GIIif09V7bDHrv1s0+6lhQJ7y9cp06COMrLkuu8wbNByX/FakifHa
7jC2fT36RHuzW4XJNy1D24lQeCnw3e8Mgfbk69GL1GZHsqD/BrVMclQwXIFUZT9Cadzrihu6kLJ8
3RqJynaoCUuPCir34bsJfL4PPl8W0tGvp3+kHfoI2xxULWn36a4PSfhEqUzMG7P/0bn533wcFtck
9NNdMY0juqepwdZJTSL+mAkZzU3H11ldcBEz9ALh6nSp5gS2Og/BgVvBg8z6WXyh6OBcTErtbRYH
RwIB5MZAoeAIOP9DjAlsz8Q8H93JwvXEfp0gZW4uo8SZezJJv3+LRBzfr7LXd0fH1kvUmA1DQAOD
laHoYvsCs56jf8+vOhUvY5fLpcKFLbb4X9V2YjBUaZ96yQJb4f+9dI8RbabVq9QLXUAccI0zvRKS
z21D+qe14MUDhe2Q3wEL24jXSz4FPJnQHeU1hYlHSuf3BWnf+W0XJ8fgrgmflXTjdWSBsx1ofEun
5S0hjev586ut4mQZY2BKZZed17OEVsetWuywVcUB1EO1oYZvoUOfDsyrhxG6IDkyQ0U9XhNeBzJI
zzHfhouFVvtHr3Vy1cfY0RjcESOY/E0xq4LGftI9fWudrrH5i3VyQXLwQupg3WJ4nQ6mewaqOoYz
W7v/vfckeKN/9LufcEqEsCmylsqZnxdY16QV07Oau3JVaLbfdhsYbW9cqn/zyV3FX8ATWgOjjRaW
R5rzCyRMCdBhsIvohM3pCYhuv64SbE1fB0XL0Dtp1IBFG2kAoFv6CYnI8wDLnbohgGgHGgEjrwle
0HW0XXRE3kjQv/sSTjBnEbCcFhzcisMrTd/CPiq5THmB93MoFw+hF7ogdPX7E4ydwhwrgNQFhATB
dW8/F3PmR20NXSDdchRz1x3w+8qyRF+Auc7LhhG/ywpMVF5/2bVDKxJGUvAXiPP4ItdDVHnRed3j
4HDzenAYT5FhyIamImt3FzZRCec9vzV3MXRHFA7LpDG0tfG5KeaL6KjX/TB0MXQHhNC6peBNxTt6
nyXB/Zz6dfGgS/t6QQArvAo4dw381bb5rl8WXQdJ9OyVNl0IXZNkbD2iAJudtMtZShWXRzHEF7/R
nSgNC66aJAy6OusWeQ/U66e5PfzEYaEf/Xpd2jRrg5Warh4OOlxMocebcB78oKiw3Hk9enDseNgT
qqu7vp8ryfKHIIPzid+6OOfu3oezWaKpqLSIu/1C6fZRKs792n7wqXo9d9gR6XmIx6Ia1/kJlp51
rya/Q9yF0h1s31vRopCCdXBXjmYMT3ZI3si8v74mhy6SbgU634LhhyBaVjgwF+okUygKe625C6Wz
EAxbVhhBg7UkjtPYymmGND1spDzHd8K0EAc4FzwpQLSaLFS+h0bdTzvv/HiQoSuOZdKxGTPY1VUC
Fpk7fw8UwBsz/9F9+0V542Lp4IhNIPDUMjhHB9F6H3YiAcGohZbnC9SGphpWN/AhzOZVJOcU3TVY
QcNvaYVCpkyPy2yKcD5bSVr6t8gSutZNHnWZVwc+dFF4NmHbrA1018cRXpTQwoXGRNz46SiELhBv
KHRkozxZzh2cNC9Jo6FYHHC/52PI67+Ow2ijEcwX9XKONsGA4dAvIGzub3y13wSLi+oxG0x3oTq1
nI+M2JKHXJ0y7pn9XFBPwk0aRDNW3QoIQGz6+B4q5sdOCl2A4h7MBFIq+noDVrq97aIwN2e28GWs
/ELdyd1j1+k0JyyrdsVSnDlHb2A/lcAdxe866UIUlebGwi3dnM3E5Fnk8VbJ4i17hN98WBehiCo8
iWQkzJlc5dC2ZAb5Ps68IPPwjXq9JWW2xkujMfhqIMc9LPFcTgP1gz9CLPT16DEzEDgwoznTnsir
0XJfosn01euruvjECfakYRg1Gua3TJR5AJeMeY9Dv1LF1ZRsAR8O4yDS5wlgqXLiqn0askj/6Tf3
67f+qScTb1LCFXLW56DAU1PMbXvujsRzYZwqCwa2ZMLbuj5DdpS+G8XOv6ahzfwqWxeCF1gp5maI
DHytOlUVG2MnBK/f4z1clF8vjAUNoulWFFaZpF8XET0LRv3o1aELsGECLeVJxubchQoul5I2Z9jT
8tN/f9LfXBNdjM1A+Ez5FOWXtBmS9R0zohOXI6UDXJSUxCn43z/zm2zg4m2aNWpi0uOPSGgewN0v
aU/jbvzwNqHrwCJZk2mdYvS2HbsqB9jmVEzHP35Td9Iw73F4A8+oznCjP06dmPtqEY3XIyisJV5v
nELGoRZJos4rN+tFsJyWEDC2fmnShSQeIkpTqzZ11swOF7Lwj5b0id8ndQGJlonYTuj1nGXOspMY
9h5+7MoPPg8Hv9cLM2ZHprO8kWfY1qlTb+VYRvLwU26ClePr0Zs4HhTpU3nu9MxONoG/Yg7l+spr
x7hgREMOtJxVm1/6frQvNpT7n304viUl/5tQcuGITbRtxACsfE4UAR/lejpJOAL71WMuGDEmBO3q
oyguMVypizX4Ng3ji9+y0NeLzgklMK+arz6OEXwdYR9u/tRsXz77De/EKRyposmGCl6sEp6cp63f
U/aQkmHM/WL1h0ndT6efXHKDkk8Wl2IhZV/QuyH0PLZd8BeEuGZ9UAwtYhSrV8TC6IeMDV3kF/wZ
uoZlc3GxV+kjvpH4FMM712+7uMivPhyYtscUV1DhuhmVfIfr8Bsn02/2uQv7wj0Elxoh4ioF/KEf
g4d47N57bZX/gXxBRoipaIwrmhpB6lgO4F2zTZiPfuNf/6SfdsooydwPZsou8URg3W7jJb67UvXe
0hO8JsFf3HRdxFUXcBnnW5NehAyWG92sq3hasrBtz+CpZs1tK+zGHrVt/j8u1z8uk7/6USd8s4M2
49rPcF5e9m3cT2ToBirPnCPqhgtrdj6U8yRgVwPfsBln+94fasxup0GmTFxwse65KAfL1+OWNUfQ
/B1FG2B3YwhsNS8jWDlu8JcMlZwfOJzJ5eO6NBtJb/cgzmZeKju0QVeGUdFFbal0JlEITSk+XZkU
8wSbdMWEgTMqzzpxG1kOyeTqwIU+a6tjXjd14kfU78+QkNvWrkw4LH4glX10+wLDv8IEaQx7YUjD
8xsieQrpe4GepRYwslewqIUCKrxOP0oqUPXCXjz/LqTAPyszx2sFuzxImBqsED+t60a72h5mh+sS
D6Nl/HtC0zYz5a5ISLYyydOWfRm7mBffRGtg9AMip52UKKH21R+frzC6G2nFsZcjRKOW07Z1C+EV
PDktbCzxZEPPAW325dTk2GkFjM63IxEw6LRJeE/yFeaoXWKsAL9qnmDwNrYwpkvlmj72IRwPq7CL
tujEsnRGFZaLvMoFBHDhoN6mM8zKt35ibaXhHNtkMDpf9xauimoeVVbmNM3AG1m7uokzlI3IJakw
d/haE+tKlaOyKwsSDKIyYqR/zVqk1XbYPftmOntEF6mmhD9ZRfP0TzbTLHuKdBNFD7ZhuWmrwYKj
El+KzRAoItg0M8MjGBo5vpfsOonJtaEtWnMJoWqMakyEk+U3Rxrt29c5F93UnqYVzeDbDAyk4oXs
2b4cp2GM4STW5sFVBnIww7gFYLFYgLagoJMZGAXD4RZF9i1N0EiDtSMfc1bylBeXlLMRZrP7JhSu
3kewrNfKcl3uQ7Pw86aQo57SqTX9y77TdoQTRDvCGnxNbBSfppbFFCqx7BgqdCFY/iXX0TjdF7tF
m4YlodlVuUmNZn5Z5EkGY+JB6yiKTnCBi/r3hOcwMYTACt/vR7oRdLVDDW01i2dmvbagW4bHkmpg
LVOIrIWD+UqHAJwZtWaxfM4SQfKKNUvSf8XdJx8QNCKe1mqBgezyxE3Ypi+AZ83i0h8ZaELFFE7J
nU0Cyh8I27j9pxvhzQ3GjAqm+GlG0LLzKNlBb6Ug/fyJBSKHE6CNeZsmcCaOC/kUas3J17hvmvyA
sX0h2nrb1jW5C1UXT5/7LT2SE3TjQ7DR2y0iBaSdk3T41uit5W3JZ55/TaJ0lp/ALrfshNclnF1A
00/HI3CsS47/eArib1OvVnsrqDyOF25DQk6SIZK+9TG2+U3LqX3SRdheQjrn/R+5Mll6DvNOsg8z
Z7t9twFGTwO8REM3IK+uSsTp7bLpcfzO8XLD7vt0jo56mvqhqWdaEHVv5gLu5H0cxfRLntK4+Ids
vHkChTy4wzOS/QYCgSj7LWmrFgJBARzdbb7dwUNitTcQD4o+D0UXF5UcwBh8nx1sGJ9I23Tkdps6
c5yDmfX7TXGoMK2zdOfhJ1iT8+YDm4tWnuShA2gi9mGxgKog0mW9W+2SqMcltBp+uDKVw0cYdzTT
HyYpMnYJGZ+ySu/9ity5JTlM0oGfJupxLtb02wBNgPHUoL+0/cH2UCGVsGnfzmkyadVWIV6r1nve
Q+D40rRGgsQQZGv7wvKliG+FlDItdROo9Ctj8Iw8tePCdV/mI2lCeA/F0X4L5+ZFV3qjYVDBKJqS
chzsJr9EusAMqiRsCeQMd8yiC9pFlf0eLON5vErylBC0s/xp3kBMOydSbX/R8NhS2Ku1I3Q5YaeQ
PqJcav9tEMIwoh0YFadUbMn06ZijJIHAkRCQPCsjbm13u2mwTV8O+NOppmSzzuC+SyyMs6ey1zim
4ZCcwRLzGydatx9WZot7eFkonAockjXFhwFDXb+m1EadYe+L587zuFGRlCBSjkk9FKTg53Vto+Eo
W6Jze7/tS4tG4w57qeImbA4UiqCzMXa7wGotKK3quuA5TbiiFfzkTVAt4UqKKjus7f9UoY36m1Xb
raiNmIKmmjfaHA8RHLzehWTpu2c0e+nBy24YdHGBdHyr7wqOa8zTgSZKfol5h0NPN00yA44ds/1B
tGHPT5NVRJ9iqbIA5AW1NN0GCp1dyAcdcgFGxhhr/a7b8Up1M+HduH+aIHfXzeV6xHDRgbh4OW+q
ILckKhb9R7LMwfg37fZ8eEiHaMFGG5kY2D/RkFtsBwHdtuU8tXm3XvCX7f05ETxePsKRnTV3S9v1
0S0YqenwaBSF8dYZOWlIK/glRc2/FnrJEDZfWJ/cLFPXtoAgg+yCjZJDTOmO9fqQN7IXEaC9sCFe
w/MiYX1YrvoY6fMYFPndKobiz5xydAchk540LzFhQ/AdUPvnK+j1BlIq9LjoQ2XPgH/u36dlDreK
BDgAT2s/8u8SLK8/BWgYyU2K9EzKtZj5cQOf9k9cxX0FOeTuA2410EiyYQBDwkFZkZ2KnWLrixCm
B0+r3NeTXFCsveMUz4aXVsOWe+u7ikLV832ajev2OFh6xPCH75fkWRRzHlzYFMgT2ydawpEhxDYQ
23AKTWKXv1RPcS3LewipnDTugo+9Bu/zHYuhplgB5tTcb/iHR9sObdWhdkJvgfJor/pYHZ+5Uq0+
CRCIjgdIAkZ/MwVb9bhPH5ng4e26LEEEH1sro9sZCKybIsvjZwvf4+3MCkT9S0gQi2VBgxX7YUhO
MOZGTVb03Vgh6yzzkw1Mfl7zYjyZsHmQfSA+QrN3/SMzSPFVMoio6ubpmw3ZXB6i6f6CP0n/EG8H
1M63Bf3zG56qI0bFoffpqEK4lutPM2lBH0WhdfXwDjQUB6HVx7EPymkL4hcKvxVadZsk47d8jZDv
AzCk7mW/AFTeAzTc3heR3tfvwNforizwymqrMKBrcp9n2u7/ZKPYLu2qAV0uGQT6/8hnnTK4qwdM
vmcDkuFf0SSaUi2BjNhJ8MNAUaVp42Equcpke2cp0aoC5kibeltS8bgJFIPfR529i7QVpBp70gos
FQM1fSiCuXlHpWz2C4CR4/gBmDXdP0OEIH1gYdestZiP43jKoIIgK7XjYf42hlTOWgpDN1pG+zyz
z2ZUbfhXx6L1jz6i8zuplGXlBgn2ZUXH2u7pt4l0M3nWMGQMPkd4Cgs+xSkyKWSbtE7Aoo2HNDlO
WadWCnd7ONDesQ4mwvNsMrxOpcY0p8wm6yXXpu9rXE6sfNyAiXlX4LDNVLluAlCrNnmihRhPRwbH
RNUAlof8bcqgNw3gx8ycqLLZeU+L7vYQ3anZxi8CjmJltnfb7QYcXT+Nn4DGO05HNMUnymKeQtxk
g12CmooBxxcIXXnfhBBpM0fVDrFEZb9IWAGuBfl/nH3bc9w2nu6/MpV3zIIAAQJVO/NAslvdrast
S3b8wvJF5p0ECRAE+dfv15k5Zzc+O5NTqeQhjqyWmk0CP3zXu3pwZMuruaInsUJ/uxUgReNBukME
32/WdfOE3nqU2rezHF4w9X6WrXhcIhQzRA6PaLxdldg9C5g/5aey1vee62ycIjwZUURvqrbzQ7Y3
DagGQuPnqF+nM2iDdkbbd8dv2tjobIGR8MnSTl1IkwxzRsvxAecM529Ylwjp8ZnRfnow1VTBvh4h
CvZodNON97w3K8FegaSCWy1Lnjfj5MJRRHXsH6OBzgh0BnGvP8RqWKuj71Bf9DSxin9SFtU7uY0L
YEuqJk4+bIMpkiOdm5U9gtDkw3vr5P4o4q6Lbkw3jiSk9gpfDDFWXHgioIFUNz4yOJvsQ6lvCyyZ
JmQqjsunDcoqkgWJp/e93dcJhvuOR2zNEJNZtFmio9o8thYYJi5e2U0HvsG33R3hxY0OquDDkM+0
YCZDK3gX3ceLuTYFS3sdrhWku1WZaeUFy/tlotGCF4FnfOhdcmhUh2iudO9hQPxgYOXlr6WV4908
LBjrs6psSBY1iB7ErauCT5NVYpFgCzIqTqVcDYbKJFCcBUsHJhc5AfOKniIeE3eu8cvQd8uIBzNj
Qk55u1XLcNMG7Ce/Cjqv/siStovQxzUjXC+Ka67yLemqb9qLMrU82o+LWsKnYSgqhiOPKBr7sECt
hxVvxkhfX3htVnD/xfaotmvx7j7v/NYq1dKDQvtQwPiGUTef95iL17XzpDy3chDuw9IVkX8/zEuU
gciZ2OetK1afiVCT3LTViw7LknpD3rYWPqsRvGw6h6Y6Vc4gICWGrx/DHs/23WmTJjiQT5D9ts9u
puzEWrbehHHRh7VP+G3Ltf7YYaDKwtZ8LRFk/RgB0nqqIiZL1BS4Z7H6yzhiZ7iotdy+R6aJXqdB
qOrE6gr2gr2xu76fCJuf6Ir8YcTfi3skhy6pkhvSSBa632BsmV5LQE7zkycGAnMXkmwhkFwURLwq
Ndh0G9U9OCtkDKBzl8+ppeUtljh/3mbFXrC6l4eWNbJN+z44aG9QdsLESrJyRQNE3uLRwfVZVqwZ
RX2ql6Q84MZA6ZYst8su1XelSvcuZnF8kbTFDce7OaupfNeJuX+J9i48KmmadyU1FkKqpWvbKQ20
1qtNS5zftuOGPsTtJD0rX2UUzMU1m9J5M0wy6/dlD8dhbsRlgyA3flmJSp7LbuUoGmBuSMip6BO/
dmmBZ0Uh+GGr6PfaFZt7EULKLfV1HxTEyZFft7y+Jlycuy3sCAJSc7QZdEVPk8VdFmo+NnkpfUQu
Porh4oZjf6WXuYoK/WBJsO7okVxBX3fZMZnpLfbudomNKD/jLNZPKM1ghJ1Mber4rgm+Q31xOXgs
rZGZ1StfOkMfJ75wc0BW0DYgZMPK6jwSr7tfCZ5MFJmJrRZ1vqp1XNINwHlx0G5J6mzuMHWvacEJ
5126iW2pvwUl+HTnw+j3r6gqWzHgV04J7N4dHmRh0gYmteaAXKiC3cyqq5t3IQKadRiHmPdHl2Dh
y3FGL5PzdBWUHqakZ/wRRq5G3EIRzqM80kHocwSrXvhRYxftHxfrlKHZpktfXexkOZUpomYU5r+9
Yd32DmBPwoDrQIS831rbWaxE1ZBghjI9Hv3nFvDL+msrWn2OR0g0uO3X5NfI8pZ87sEvA/gJo0Ct
J2iVKsPdgck/LRbfogFmXkLu+3JWHyVSKtyrWiuqPlk7adbkIpkIhpViEMQ/y3VvQpkSxhKOKaeY
+0wXvGMPdldh+xEXje6+zzUclAfVoBvz/dZVQSNCQ4zzE1rLRRsOg0de8Y2uCRufJJ5PrMGUz9cB
AfVICeDvakBixKnhtFpPvK1a2ufxPod5TDspZYligxEnahxfminbMKRisMbc49Z3jcOIuN7otmzn
186S0R/Hhjh9tlYvAp/Yrtc5n1gX/OdWC/hJZdVq+9mt7eSPpqQ9yXS7RLf1VBYym6ADcHdb08Ql
PpKkhr3VgjfKZuMnnLAmiaCh12WPtUL2xFTcjSWbbtYiqPcTZ5uzqRP7bh63ruvSGQW0KYyI5cLR
Oqea8bitCuOLwollPTU0yAOTe0zSSi9Jat2KITp1i1vtuyRak+qHR2OPOuwtpVUuV2R6jWlpUZ1y
2mUvvm7of6yblI9EFxe0jMcyzmy3NwQnrI2Sm7DjNr5JmIiSi8P20nzRe13l24D0k8eR2flQk2lf
IOwhBTnjxMZdRgGPY2lUeFoypIbxF+4dZJV+rUpz1tV1j8IlcxFCi8exzrARmv5VgJmix6aqBpcb
Iur14AP8OcAyCIyde1JF9YNqVgocqN7aB9gblnNX1HJIF1Esl5ECv7vXrHTsjKG7+6yaalwfhna1
FzclQ1flattCJgRWDyCMZfEZaS44kZQ9ltS6mdt756iGQwLxOuu5S1SVmX1D3Q5MTfRUJzPv7ifH
bXc/F4u9XYwZmy9sDqo9jKqdPwBL4YeecIxi+H2kOm97Es9ZF+L1VSBj521mktK0QqpMjTsZ007a
rUl/5ChTX7IJB9YxU+DrPVoTVQBpgcXTYiadQ9YtAEIyZDDpkMHItZVpVOEOnraWdZmB/gvKc8Tm
sPtRDw6ooSO77i/J6kX1Kax+2u/2GDveC9JrRnbXy3qpbea4N/XtqKAOQzJgCDmVDda4wsePDO2W
uR+T0CCXo0Ap9IDJInkXVRyYTGFx2E8lWhEve1OQANXs1O15CyYdo0Lh4I37VgxonDmzFjhiWiD7
RL2NDtga9jOcXtDaGChkT7vDGndPlB7dMzg3Nt+tSDPA8LuiCfUhXhDWlCk1m/WxByX6Nd5xvP08
lMJVH6uxhGWudcZ0UAP28YeeaRxx0AuMk0CLphQAQWhVxALozceqBvQBoNkeW7tsUYqFIhR1ugOQ
FnmbyKrqbrc1AXqSwmUWfZ6tGXg2Al/xj5sp9/UdNRNJPq3FNCyPi691fVGVxrnm0C9FW599WYWo
wqLLxI92xWD7ud3KtfeHXRtkZbfjtL+APuihl/LAmfqQBuzz8yk0dsXjzaZXxit+BNMT3SJiAbuJ
Egg6T4dVLskLnoe1O+jKVTi5qGgId6tahvbXtQckk+Igu8T3EWFyeDON1m3ejsXMPhC29/5ho6rx
D8WInrd3Crgq+w1NWh6M5Xz4IQark1OIyo5mcYy47DvsZiV27DIItuaFTIIyGZqyIP7N9giCtWeP
bCN6kchporcC4STdBRNTMCjuo2G41wYoayoNX5F2bqr5jQpeVw9sLwZoAAvaDifEzhP2BNdjIscM
HU77CvZm2MwRTbDrfISoyfQZOBGxfB3W3hLUG+5OnUkHHOQT7foJpwiJ8TGPZm0aHGAw1PYPC9C/
NoM7wtklRaRPxG4hXRMY3YUjw4mgT7X6OphWB7wrWbibtazVms/CmPbQca6mnKFPxrXpNPdbdcQ0
1eFYECOEDNLJ7lruha6zMW+qWodL4aB8z+DyKLXIkaNALVLRix5sNIjMsbxIH/ieARMz8Qnr5Aiu
fcI+lgJFjdoUds+9yad+WLpjHJZoektq0XYEc1IUO47GV2Th/DBt38GN1YLfcjbzPfbEOCPdrG8k
M2wL5zZSXL0uM3pY7q73XDB443XcxFkTBT4+iqTuwkeCd6OxNeDENy7HaxY1hnyvdh8/LNfzyW1B
xjZgo4HaFfFQW1GWj1sfWQxm84KEAw9iCWBTkoEpEatLqe318K3esGRDxrUlPX2bnSfTcUF+LIZD
POYAANA1M84Xq8dFPYqq8SW2RdXs39sKXMLnplnH9hiX8UBwGJ4MH9CkLOf6XYzRBlsD00ksjgZL
+/RWmVisKnWRRtbymsSL+hABWKtR3gL03n3VCGNtXw1ZRvI0lqBr3nndTBaJAJvqWJb4CanEML2Z
uTtXPVgr3CSx4cc5wZAnD2hBXKZb+PdKsWY7GKCxR8banNRJToV06nY14IHuMEkoedcucWyfh65p
50tS8nU8kwVN5585pTijyyFIWHLGnixpl7CV3I0UCT7vyGKX+hPZ0SqYaUwBw2FbejU/1NbBptIL
mvgPewf1WqaoBUVT825AQMxcEvdNSWuKDxwAUcYGtBM0fr+QHeXbc86R7tedV1PyLcWs0exZlAS3
nLZx0Pw0AyNfb7pW7vQ1qpwQl7oFj5cZ2oO+P8ANTGcc8AbA9ADvbRDkOM2MLRmXfUNSPHP30tgr
HjUIxE8caQRh9HSsSQS2Rg4gaLa0Q0GaSrcpGJHPVSLikwuL3k8mDoQOCGRj66LTlpdoOsMJLGru
RDRb+yosMtHfkjJe+jsKZDs5dqJa9PO6gljJuxIYH7yFkJM91cPQydui7Ib2eVW4MLcbU6290AWF
OEAroC9HH/m2i6dmSfryEppZty8YagElATaUWz0BVlA98OYYCWs1zRY8zIZkyNaQm8nB4iVKH1tI
b68BxMmviAylNsq0Rgxkf+hB5NjlnPTrjAvrksbMT2HGRQPjiTsBleQs0dszx2WHNUqLqt1fwH0A
3fJ4ko9635M7gVMXuWWkAIyYSorsOXYl4RS7oY2U5qZtkknc7d0I33TEttH9utaLBn7XLojmODpU
NW9VGq0AYsFQMkim6GSVR8Td3NvPvY8VexoRmmDZ8RrUGuH8FgSq2dW8a99kul/XNt/6+doH56x8
EHMRD+cYPtz1NA1m4XnpNzPcMYuUmTQULY3O8W4EvyM2isgR3KKr806VGsO1mawBPMb7mn8JCdrf
b4u9bMJ7oMqxA1xeFfP+nQ+Cl19NO9LuTDksimdar9t0D7f/7D50iJKuXsZBxOEuiondfmyTaMxd
7Zc+OeyLUABANDjqFETdAk6kRq6dLCYX3y+0t2vmNhR+nmf8Ck2+7Iy1GTTtElx3HF81lF4dNeSr
D51Hu/gLXdvS3s9uj4ZLgro6TASAvQt4FLTb0Ohuk7j5CuSEAH4SihgLiBAjWGYH3Of9AWRSC7QB
S+j1MLNeJxFNZs+zjZBoxmOiphk2ByOu104bnNXLFMitfrSJ7whiAuqk/r5cd8bvyQKwDR5wUZ6n
UWMIoVjpumc+z8wtWVwCvp/TpYsRxLBy9DslwENpzpkgUMXwcioeWJW49Yj1ExGGvhtq/+aaYMLd
uCe9+IgpQMYhbaZmuWwAJMNHlfTGP2K7LvnJYk5Je6TITCk6fMqQDxwAPTZb8I5PmIp1crEVDAIP
oDZ6+NTRWrDj/D61OJoL9E3Gwn1ZFjKpFH4gtgLTNC1Qi3mq3kPdEJW59+h1f99AkIgNEdUYiFzU
XhX6NTFUQ008UNBQgLmKeRpdWsOmF6ejAv3PM1DW8/KG03IJTAynUuq+4Ei21ySVDgKIJhVYXt2e
lt0Ik0aKbHmzlscAVyc6fYYQy+pXGKOBTKfLiu6Z6abHWaNusnVC7Pd6wWk4iCifeQUFRv7nhC4/
aa7kFg/9ONjuQPWnJv4g/Z+TMf+clyM67oPFAf3A6/cKZ55a/En/yc9pOSMC5XRRJ8kRuxTFeVV7
em+xWP5RN/u/SHvCdvB77Q9O3cxBzoW5m+AhmKqxdrf9SkbEtFlIW4CJ+QaZ+ome2FOwQIkydOES
mgGaxZnj338sVxnj/yLV+TlapwwA2moyJ8cRVaBdXsM+cA/l3ZRhXAJtB8pNnf/9T/oXSqToJyHl
PNnNxpzLI9z0U/LstrFYclPWMob1GicxwOAV6TAUhm04/fsf+S90YT+HWTUQV2ExZ+IoFQotHDJb
DhNgrT94Q//q1X+SbhnU4dmk0gKyi/5rO0evqzLFn1O0/Zztgyl56k1ZiCO4Lszr83aul47/yRf/
SZ7losgN4yLFEXDXAapHYKwR8I0/d81/es6LACJD6FoeS0ostlRf4NyNzffPvfpPImjWGg5pDa4L
TmoItnUaFY37+PzvX/xf3KE/5/rIGWyNCQ1ulyrR7Lsd6n7NqNwYSnkU601qFkiZT7CTCPOnuu3o
zxk/lSrXBIEn4oguUfExnmb70ERAZ/79G/rtRv9fnm76kzQ6aTYu/VbGx17pCjiXHrYVOC7+edsi
J19jDL74P0McDfKmNs2HZq8/RLjTxKmw9VLhqFBWB1Qbfg+eV4alLsFE9I/f7j9+10lu//6f+PO3
0WxzXVbupz/+/cPY49//vH7P//07v/+Ov9+8jQ9f+jf781/63ffgdf/5c/Mv7svv/nDAWOy2d8vb
vL1/s0vnfnv98m28/s3/3y/+5e23V/mwmbe//fINwK67vhpitYZf/vml8/e//cKuvaT/8T9f/59f
vL6Bv/3yvL59f/t/v+Hti3X43vivEdzNiaYQLiotr0609e36lYj+VXMJtiUWGsdUdXWLDmgLrf72
i9R/pUJrmdA4opHAKf2Xv9hxuX5JiL8yAAPo6cKpiLOYsV/+zy/29I9b5B+fBS7EP//8l2Hpn0Yw
ofb6M3+3TySUMq7w+wnNKddM/ryKA3HrutANe95opDenzYiekzQgzaWD7E5UIO1Iu35jkPh1mTS6
bbMYSRKvVFZC/MEa8Fsa4n/f1dffRcpERJGIYikxEvHf75+Ii+imojTXvqJqfex2DNY5Jz38OhFt
KvkAWhuQw7iD/sqw08ZfccwMXW50YR5DpKImQ1Bn0qYM2Szo8K1GBLSM2xrGrHGNhDSvCxFghIBT
esraNSmPgy3JlLYeQtUMxqzxsWZIikb9bzT/0eJ8tSz/7s0JYPqa4nNT10tNf35zofdDwbcGW/JO
b0jX1M0BMkj9fZ0bEudlq/GuoH6jdVYnGKyzoI37g30zui7Wv/slZMJiqhGpA1yPy59Tk+YW47mF
6DCPOt3R88Sc1IfCCNlnwzQr8cAtY/ExFI3/jPg/iNqSfeIf1olBFcKhofyjSOvfCp1+/xspRIRH
saIRYxz/+fvPPABcGgGX9jnq3SR9ngBiNFloFgEmyDjvMmDmUELKnRXsQiCRfRksT+gFCV4O6p9V
F/O9qfdyyhyxMVS/c7Xz+wGF36+AfTbkuDmF2rtkK+nXYd7Ec1sYP+dF0UNzG6C7k9lqVrekA46R
Ji0X4cBpVyp6QWYJ9SdFHYOllvOdfFgp0RIngWoY7uwueZzPHQ3iApLaffDlXn7plhUqy7WNS3WY
a1UFENkjCtU2mdRrzttNyCPdyAiajktbnlc+dvpQJgHgtxhGnzxOVWKmI0KKyXMAcUIOEXWhz2sh
1+VW9Eg3SfeKSP1MirLlx45LF+VOha77tiKNuf/IzK7rUzkUe5+DjByTNEK7GzKKAJkAx6zI8Kv0
MQTw1tjeo66zGyC+7auySwWkOB97nLKBbAPgbVLKZrZDIre3AqgJdtO8GMYN6BAvw5ImS1lupwLZ
MsMR6qhdnjqFfEscoBvImtephpCD27r8o5bHCIvTT/dxJBVHOmuMfyUCg39OByEaHFQPCWlWeKgP
PwoqKn+ytqpkJjUM/u9XIcx2Bq9I2GNbLMzdGR0tbc45pCVHbncyvBqvAiCNcoSDvsa9Mp0gqRqg
a2p80pyCaeI2lRPsjhdRLx68Po69aKuFPdRl1bVpIo35spKj9PiEPiGmngmoksG2AxFPQE7jYYfq
kLVTbzMGLCrCohXDqQbUZ58ObkRaPfQPxCECBs67FgmtavpViXXZDwXjtX2/QXyi8nKuhxjgqRnL
02rqyh0A9zTzQ1us5fwCTG0/4k5L4qwCY7WmyzzCqg2HA8PVh69k6FPG2PwRAfwCtvtY7Op2tzEC
q0IkQaJ4GwUYmdEwJA6Qvy3NBSQJlNWotw4q1xMv35vBkg7nJZUMNwjyWWkGNur6sKCEVNz1TYUu
vwn4wteGbwmuH2gR9y4yO0VXM2Ub7lUnCoMNBRgczwPws/rGb67ejwaouD8g/lhuWVnK5atR9eK+
QDXpPOT1Sde8nyuslw9dR/xlBQi4HlogI03eNQHPFav6YO7D1tVfKgSBiRzgR9/CoxoK0OnATvdj
aNeyT2NG9wJaxqRYUoAyIOZKwGBJriCbBbIaVnzWYzHaHmJuHeET5PFUfARt1EKYPZXjjsc+itcM
1ZFo/IDMZDLHmOnKH6ZtiR1ELWI2OfQ8HWpwDUjenMDVatKeQBKfh3hwQIN8aWE/9cBiSeFxDVB7
0OARXn33Ker2q2py7XtxqSbw7CmKdfGkbVMxhWMyl8OWDk51L6EkCmKzPkInHkoHqvchGqbpfTTM
YG5qH0HqtDdJ/a0al77NXO0HAsZ+aascRYlFlW0q8odxApCfA0cfBfQ+CGqCKDaJmht/jRNIJQB4
KA4rJFxnCCVeJtAzywK9XVSiBiZqtoGCpkECHLgnqDYhE9ItuSMkGX/oBlhxWl5PUQdK1qo7QaVa
YxdHQcgOlbmWT1KwjqZQUIGu12EwFH3ecS3TrugI1CgwN+RR0k6fKQUVkNbRNiLZCaXiS2qR8T0D
b9romiHDmKkMoQRge2HM6syzSqwq4ZGNozfEOiMOCgghOPEFmePswDtrsKGFsnkmevZzl9IQoYd2
51cTzQjGPV/QrglxUh+H9uiGhpg8UqIsc0mRAJXChLF97qGp7LORdeoTCDMkpzpIyL+2DZPv9Kbr
5ADcprW4/v1a5hHk0W0O3Xf4uBVU7VmbBN1nnkVQFyJXt/hYlGy+d4Ay+bGipbEHiXaZ4YDFHErd
Doh/mwKnlEMWrIBkCWJI9sSkH31W8lq/5w5diZC+B2RTxbgfroaWrohxBAevddNMa2MuEu1pMr2u
PeLgIuCuT3tXQeRdBKgVst6xfU9NQHgwfmkaPVTjboFmt42W2UzXrsl6Xs1DFm3rDmHqRHx3bHoz
5VHw0yf0bwRzZUihqxi2AXMTCmeX/iKsIzKFUbmgqcZ0u2dFYBN7pG11ancGQBOAcKLuWjGVTw6E
BLsJPcQSWeu02PO5xH586tpQDx+BmEzRLVNClulWJb6C6m+D/gLENfdPdPSqutugI4Y5elkqnzXc
JC5lSTPXWQUV/M20ScsRQsb8iW0VWXNLko2npmmJSNFh6b5Ss86Qbwh8a6qsIFgXCXS5dYHm7GPM
qR+wRPbY1U3U2iRtIGS5UpeI8gYAIVHsjO1yqI/jPPXvG1/Yb8jYkm9LhdyRG6LL6U5WqEO+Za6a
5XlYd6A+/Xiltk2FS5nymsccDqiBljcxgSwAZAEIiwz+i3WC/YQNn9FBCI6z3McRP9iz+LAnxY4o
Q0iWFpBt9f7DrwOJ4cKIsGej5lO9Dx406s3orw9W38HGudEKGZOYvAueLQCtofUBqv4dPmx8415v
EkXvpEQWzhh2lJAhFaXmOZlI/aMHoORxecU2ZrRhpnXgE3H9QCuhny9FHggvMsSnG9SGuKvqok90
+XHu+ngGMsnUe45KBAE1AI3x3uomqtMpQDJ+BtuFQGxoHFyTt3hgy3u4rDU6ocamPJcilPoFY+c2
XyAZH7+JHh5MmMcAB55rnHXaJ0iJ2hp8AMEy4UjgX0lklLup8XGemC3IFyuvTpMa1s3Hvafme+Sa
Hk2L+9TL2+Bbw2Bw2rTIdt3t5Exa1YA8r0YKdS7mrNTBkPBrS0b+mWuuv6PaM0myzlgC49c87TSd
FuixUuBsLYjhcuDJpZ95PaaqrJr1aJYO0s5aNpABomsmAbAP2d89qRd50Q04hsPsUViTsh56+jR0
zldZvC3FBowlYCWbxo6qNEY0+SeOmqwzj6GlOlDohj/4yONFY/CBD7wmSYQHGUr6gy9mDlAYEi90
4Hk6YAEz1Qu4BtjySEBDwlHRwUcHbt3u06Egu4K/ZwtfK+upS2FmAaNRa8zFPNmUTQ3Ugiq1igZ+
2kIiNZyeNZ3ucIZGJNuGOiy0Mo9QLmaUg91rQWkJyLd0860eC97e1gkonkOMzRXScc1GIOZgalPH
kJaL0VtEfUZKPZu03bZxvynQb+hvyr7RVQpvcOhxJ9X0GxjKyZ3kPnXPZox6+AwWvvl0xLkQ6USz
NEcfYvPNurlvz0vPxyotmYy/tiaI78xY/23e6IS9sRY7tLJ2USEboyp84tzLOsOeKgkExhZq/6mZ
f+NiW51jdoFuEMakeMW9X7IXi9GepMoRbPPJjg8d76M1ZQbr8fBlHeSGfnAs3xlUwkl9LxoGakUx
Zj/izFNCd2aY7A9LIEJmu4IyMeswmrYQ0lcwNvaDtxPYkH3eTrDcFO/iOQmfJP4KRIibaLBHVjOY
1iaK0KQkWf3FIuK1h7BcGlhRIqhC0qSVgR7gDur3OxIjy2WoF2vyfmqNhiy6gcEyUt0KXUwMaVeW
sElcirbEjKHKTfVZhOcId+piMIfMOBF+2AgY/JSXXfuDzQGtpAJJ1ZBtRVMZg3pL+KcW9QY+hbQ7
fMbeBIZ9uUYmIvLKgS5LmJvQddAmCOwXfsCIyMhG7+CgK/Y8dnH0EjOkNcED5iDM8oRwCGOQJFAh
EhtumtwFp2GB2KXBghPvS87w0xCWS234Yf0gfTYmUG5mU733Xze4hlyaaIiH033bycuAUewBKyg4
8niv5y8IKtA6taMEUzzPBeLVje9h9YjE9kFUJHkZ+orgL/gEpkHMDIgbjJOl+QFnmqsOFUEae7qB
EetTDTNEAXuR0TRdCz+/W3fbsmO7h+VO9TaCSbNidw3kAEiDFhU/sahG5HcEW4jfGZxvItnPQ6vN
nYdkKfViNTlZ9PC4F1F5PcQOGXQDmL9QBJaiQ8Yfg1fmccQFz2rfvPCl1ekMy82HNZmazHjaPg57
caoaSDZaGByrPCYq+kYRFotjYz3BEuzWm8J5j60FhW9ssfd6GyCOgXSY7sNrr8mSY3mQZwUq6Tws
1YkGNT4I3jSnASqjtIwhecLTTW4YVCqHri5KYPxDlI99k9zjLiX5vsBRa5C8ehN3Zn4wQwsVQl1u
5xUi2Xye2KeqBkNpr8NHvYYD7Bzt7VjiIa6W5cZC4HWC7mi4GUOy3vTwmByQoPatwGkOGpJmumwR
L5+NMvfJqu4rX5IbpSr7xQcVQKm0XcjVrICogGjHqdpsjy1ccTce8hKucK9oV35nMZZl0RMF50io
eC55fRsNu7qJigikIgx1gBOuoMB+xrT3CEEmHEe1Ap2BIfrzEij2+iZ5Bw09gIeRTheoGe9h5OJT
trCFPULhBOkMtGeZbXj5BEnODdzJwzkydXKOMemPWpfv4452jzsmrJOaKM0rOT3YxXYpJNFIjLMY
D4waaaoiSAjVZl/s0KvbZV6H93gG5akiHjvWf1F3ZstxG2vWfZV+gAMHhsxE4rZQE6s4SyQl3SBI
icI8JGbg6XvV8em/Lf6n7fBd943tcEhkDUDiG9be21lNiDNp8l4VpKcJ0MUlq4tjY4oTY0hv27KL
vOq9YLhu8HQ8R0mTbAarzfZdplIuN+mgaRA7Nw7SHUOQo8psYpAyF+zJ9+z8IEYWyfY8qr23ivxi
H3Ia4yqgVGbFtWOYWe7m0Zd7p0EI4s7Io+hZHpVezW0Zl7ucUfPGXYbiqbD9OKR5gBvpkp3HgpNi
sDBnoOr5QUor2HWZ1ZqtyJP+LNtu2i5Tnp3qllLPk1o8M3v27n3XexJZE281Jc2MALxbtrM3JFRs
4MKh5ONHQJRF4Gd6QbPBYDvl0jkMQzA3m3VOul1hWCdSSTzMSlZX/VhVJy8eCYhEknATGZKgBK7f
BJNlA872lDG81q9lXtFEM4NAFhmwMWdot97khvahJbmPKmbfWm1yFSUm+oo/8zZhw8hNph8UPfFZ
rdY73mzWbS8NJGEUXU/WeN+QuxAt+dOM4ujstcG408jJvL4HJjGKFbvBK6Cu0DAtJNNc51EWtjzK
wihLaIEmnmGJT2VoDwmKY9DnDc8ueeFXBvopvMZ3hOb1yBEK0BcHh2IVx+2+RU9GrQXFYhjocnIt
lT+Cjcx6J2bvrovs+GnQ3nxbUvuif44dmi7H+loVwSnSsRcSn9eiFZY12wYy/WbOq1xbZ0IYnHta
63mXKBltld9Fz4uc/EO/6NB3fAfRJFUTCj9rP9ou+CBoyVaNCS4ajaatn3HWLMdoJ8TIPIEb5Iby
tdzDbyxEy8oNuNqPpi6DnbGcb2YqDqIrgphJlZJfKuUfcyLUTknnTIcWlwH42wpNjqbN9orvseYC
QVSELKJfblOBdcCwLE/T1AfMYFRyxNJj3WD45W9sSgz/MkMyelDnXhVPpNTxp1J/uYmDJTmSpR0c
xmys94ZpX1j1bF94Dk87d1CKqQPwoF325Vu7QJ/A530vLM7rPIrHXdxBsBKiGB+NmOBdCeKokcIw
erGC8SWd5PA8TOp5QRF/KCvKHtykrqwqT6m3Wyc9i2ZSc5gW+rlwihFOeBjUpkFZfxU3uUY6QFrF
luuo2ZnOx5Qr+bxI/yx9BgR5wL1DXCJfdz09Q0TOD9Ac1xd8YRNkIrlCc/WWj/5O5yIKoXrfrLRM
r3sx3OYj+aa5MnQ86+UWVpZ7wn7guDAXZFYLBlin83BTehpjJFwoQ1VkyVZWZtxx9i9w2JeWAp3K
rXHLTyq1yObCSH3rTvF86FGjhW0+3UVMwTeu7Xx1oeD3aGgs7rmGV+gLhNyWtbGqZjq1Y3rbIy7f
lSQlvUgV6HMc+DVtKbFzqf9t9JMBZWapjz2SgDGsOtEh2u33Wec+yLV47VnLgEbgab7pFv9T68bz
kzsVQiIlyh3644H5hSJ9vZOcYIHhjOkZQV1W+LAofZMDnI3dnYwAXDsGt+ESTfVRxKW+FuSSbhqU
9nv2DdONW1TNJkotREqNJn6zGJbzwN4BlMnfOrktjrblpGGGnUw4Tz20iKD8Y5l3HET11KJL3Iuk
Q3+QlFP3UnqZIunSl4/t0l1xixikMiLeUG1989za260SZ/Uwx/J6uwT5S0RDA0AjqxCEtN/msMWH
UpgB68as8XYxiay8fkYbqXaT3dKs0WsZBO1t13tDaGV9gsgQS45717fbLa0erVpTzgd38njZ/XJT
qXq4klgebqDvPrdrax/byE2/pFWShrRU0T5R7bhx16q9iuxkRHfWrVs3s4ZTQuwMAks5ix0Uf3A/
ZdVR400hx8FcG6uIbttyvIcY2mfEcG3FgoZbzKg/Cjt/8WkP8ZZo009O2p3jmCutVBd8whO+jUwA
CxfXae5ptdgjUI6dkxRp65CvlEq543y1xHRc5dBuGQEjuNJfWiquMwupCH0Ys8BstVYEQpm65yf2
BIzmGzm3C7TQYJ2W3j+RmMU8VwMqblqmKA2WGhA8PMlAvUV+nIaL7EsMUK8dSBBCx13je/12Lnxz
XDX8DoS/DEcsJvaVsa4G0bmffXlRFc6BrB6jJr+B4/5prZ5hn5V79yvquU0Va3dvJqJY7fl1SBny
bLKqOU5xBF+UXQUTkgpZKfkUOOoBjYa3p985lf7wLW8GUYR+nD3yhO+/gUp1193k8dmvySc7TWYE
svZb1H+p7UF8i2LryQifWxKqc9t48E/IC/rqs5PYNDfK2pncRj3CA+9uoYhlTt5BgZkiuJFWv7W8
pKMZZtqfsMrcR2X/0CcDoqEus5ONhRgWKJczGZ1b9BPKzzo7NjHK5GqeFpXNr5YCdnQrgNsQJX95
hflIyd+rYu8VNXi5ndA3bpZxee/nbzO2JFIOP+K2e0a+/5K68tBVwdNsr8jIliq7SVlWMMC19cXU
dcO4fwHoICXRuo0SmItTbQ1iuWlybut36Ow2uZ1jeMXj1KWMnLgeWNKhv04vc/ylZgTfbyJd59Z6
M6SV9pawTeLK7H2kTjyVBmOIq12rJrbIlfXs7i5gsOhtG+Em1qdA6dw6YLGfrHdY0Nr6rXFzL7to
uyqr+pazqbDpqDTZSRsm+JK2ZMg88aJ0EMhTC4ZebFGexO5ndCZNdYvFQxsg20hK+wlSHZ7NCoJK
HDubZdKti2OOczLMc4trberki7UQc34F8xxURGI7bEk2ZY5Tyrnhou/COEdBeVTOuFYoq/Wq63ef
+q7azXyN/m3H2Tg+9k3QaDq72pL0juM62c5RzigKbwyzg+zB7Zux+ulZBOvWoXdpxqCl2WfzpVe+
GafHNREyD6Ng5XkYiawrzh23gPMSZVnRHqEZTXvUTu1Mt7auUQ3NNa3UM/uYkamcygR6aPi9C8bp
G9Fx0Zd+vWPOJG21L4qxNmygxtFIDrZVrz9AqWy0A77fJa+VjZELBvKLOzxPWFyop9jovFmYhrBC
+DI5CQ9gL6k95x6nIJdcVKSbvUPEbjuvGM4hzBqZhihUd80Wwwbb5vUOvjzi8TJYn9zZriQ1Xe60
x2FqpP/C9qFd9C5mqItyT6Y8+t8wE1H+G1KY3O8PYJdQ36ufeiTtxoOhNLrE+ZCsrLQuvzTaz+of
wWpREdHY0J/MaVqAbS3GoWcn2sxxj7TYkX+e20HNh9TD/+nazhsjDmQJmC9NJIjXZbwRYyHQMjOY
29z/CTadVA8G5QrWEHlS39gaFVIMu67FD6uLWNrFltDJWSJ+kcfJbuJ8HzHdRRA5x0twpOLOO6aR
Th4cxGUbduX0Y0QparuMsOxSjnCaKeYDm8UaxuhsMOegVJQF1q9Sl+DhLHDf+6pIJ1RUQ5fdwlEm
Zq946p2Qr9bfCqhgfxvFqlfbwGr21bTgnM/42rtvsuEVZh6XBxGNz5L7eof7YHHniLF4yzmvzZh5
ZzkH3rlqL/1BFPGUifF5pp5yrufUvNCQuPd+5JzKRr0y6P/a4xC3UyzrP6thvk7cXIfxUNJJ2gXv
HMkjBqoKLnNUTMjb1PhXGPpYdziHW/fEnDfxDiTZoaWH8/mR111048RJjrQl8+QbAwxu6Cpd/Ufk
Lu5dlDfFcyIa65qJxN3AFPJrEslpjwJAv5VowzdoUOp0G7EdcwE3McjL6/JbnC9QqMiQv0q1jG8s
dMmByoPskNbj/NjGgrM6y2xvI8FfkbmLKtvbqhrP6+DyTmX83nftsstXFVbugj7ujcjsYN/peWPc
5RtUyiWm7TQJ0x1AIuLQRz12YpJpH5uaRlBUjNtn585rv6s5OBHxzdeeBdl1m1V4F6TM0VkDm6Pf
tPluXdqD5mDYp1T3IQltHVcaXZlhNGWm6UfgOGcYlKOlkmK/AJBBdgT3SSHU0Qb2THLrtYb9CP22
YLDvBsPD6q3xNcJAcq/8asj3rXKWYrPaQqivc2UhLllQh2Ar5sxre5zK2Y8PnUU3uWGtGbyXjh89
wRwkJzdLBOsAv08eEHrgpFRGGFsz6Z5UeczapjxzjLP+Vn6d4Y0SSIoNz0Fqc4pV49fH2KPu3Gqs
HjxcHgrnh1Mi1dgmyGeKvawZu+6ySMXsCdhzPsSm8KaDhfvAFA7lSleEwBzBNZ8UsiyGWs6Wmi0W
pwb8GHx+KuVjDhr/fUkncGsMB9J+VyV9OYeoTIrniaRsXG2oaeV5LAxt4hwkK1pF+hb/4BfdRfJF
Lfg2s9NtDyQKjDVm4FSjmwjDJrUxUSu+4NeS/GQjwpp5XdlHhbFVqHjvEsT9maKX1nJAqmOTTWqz
uwQ6tmxsNtKkYdKXFhW9jhi+J0uWlFv2RU6GjmT08S3hfio2WIfBLNjoYIA2xtV2T9QqjX1kHBhE
eGTb2bObLxUzLe2xPCkdeIR9L8uRbbVa829jUiw4mbGlhv7j4EBYKchru+s8nc4np625klsWhgxb
i5yVl1VlxVbF5JVvbQJaYNh1V934NW+BE7xol3M7UsyG1ZQ6J7znBpD2NZXVyzyjuD/qpKUulFRI
t0MZuZd+f6VQManbsT2LKqc/6Tyw9HMlXRb47GcZRMpJObeZjSMCN2fMlZ3N/prA0KusCpF+GqxO
HCvd+WWatLu6F81RWsuCTAJF6HerJF2USQIy7StghICQ+Hxi1I9AmYVZa3L1Uxp20MT+CNzWeVin
z74vsSWdLpqZl7jPpH+d97n7PPmLKe3NP/ScVXUtkW3WPgBg6OGQh+TVstiPRJlsN2RkTV+0KZ2n
fySsRqepdDsavaS+EqU3s5RblujeYhW1bDI111/+Eft+BPGv+13kl93dtKZz6C+YmqPv7oYf/6gY
Wxfklfc7Bj1ev688d/ze1557568CzzzDPbPusR9Mm9+J3H+Rfb9ga/+PFvxIFN4179Wnvn1/729e
m4/M4C+Y4U36HRKp/tl//FP/C8lCasE/IwuPr2mf/pFE/Oef/x0sZLHzm3LdwIWdEkpfUlV+5wpp
jn8TEIeeH/jK9hmjw6L9Cyx07d9sKEQRuLYnABkuhNi/wEJH/wYM6MMiCidw+DPy74CFv+JuUsLs
BDRfPktyzYv4iGqvuvWsCSwFke948XasGYKnuQ6u6iUViCvdoL6ZI4TKGzXZy2HUhm35Hz6qf8M2
/upr/V8vQZBywqsJ3I+ZVy6JymxlW+z/Koqu1mCuJ5LK2bn537Nw/v03KRF4OnBdftdHHEma1opK
e1K70nHM1m5WuU0qjBD//P38/x8pH6pk8CsdSWMrP2DeiS7s2kV+t7PG3MYdZ7HZftRgRFjD9WT0
umXRHw2dxa1iXfuCA4Ob/oUo41eS+vJGmdfBtSiwU88NPtJ6gY8GOstYQaMUI2wHo4ibYokCGt2u
PFwmq6FnR38VKOZ+wL0uvxZRuOu4vnYAYnkJv0KCgVtG6E9bmJKqyeINMGpiX1nYbvbhmrhNsKPp
auOrvnUuBonM3P1NZONZgR4pr++w3RJPzWpPmG7khbwm8a+QmJ8p85qnPdNEhGcoz9DNeWdEfzyE
GgAonrNrdbG09NYZ/gOLIgVeilHOhlfq9IdWJ+IzLQvzkVQigtu0fpaKHwx+LXhBnlHTnrVC9JRg
LPCFLyt79AtPvGlsDrFEYyHaH8vMoUtXJlCPFNnpt9WfpXroZVKUTyKfcRUNqPyzox4s9TWWSyRu
vSJIhqdcLExC62zFnanKL1bQavWow/tyfPE5f6udM18cGaOB9UCM0RgTq9TPnla1Dg4ZuoUQ3HYJ
9kqUQ2rdVW40vCqTOd+9WGK+QRvunesxnaml54D1ySrsHhgIp7omFM7o3+hh7ZadBFSNN36WoGQi
AAzlO/Y9oLQlF4WHdYLV1FvExZbZgsjBeLp97wII1JNJtn3dxFdVu2qzUyWDrlD6MJ+p9ltnKwbE
zxBBg7zVSTp/jpt4QvJcrmvApnzV1z667zZkOqq/szOkvxQaLWDopo7YrqgsD3aaRw7Y5brM5D8i
vDpMRfNuycD5tGIqQyc7Z1MAlleWPw3ejCyNl5n2n49zvKeLeKuzdEE5ndViwB1DJjEzjNngVRmV
4Yos8AiBxOCUx3X6UPR+ch10KvjSYj/yPoETYUBIsC8rSZ6UX5A0mUPTFfR/rObOWIj54zmzAvHV
NFZx7xqvbjZp54pTNQT+ijeW597AobGNWVcneBjBptutSmeGgTBM7j7Oa4il2vW7XdQvKI6nyhZr
OGox3SLCR+Arypn1HNrjlD4Uu7ln6LPkoaF8snapaILhGBNGDCTdEaSnM4oJzO740Coip9kkn6Bp
cM5qVkN/NmMjs14HlLEUf+AKjykKpiFkX8oGte7ylcDq1hpRGGlpthjhekwtBirgbZfUijnpVMRv
Ylww2a0Y4DYbN2q0CoF7xcYEdfadIjsvQ7zS7HLXyLGvQ7ckvQVns6mPwoWMJpjHuatvCd/uGYWX
0fq4DEuNp+rqfo9ZSkm2dlb0sNSZvkuQk0LpyiZ+wsqMazybnI7Jhq7ugxQIhfFelz0sqdPj6RLZ
BZPOtMy6vZYYEwnLLr8xJ69+YiLBppAh1/gNc5bozYltAmCTwGF3gXZXoSJEFU6rxCoiuhupOm1E
29jrhqy8BupD1OQOOyyn0KFtzxMWrBhli43jZ8G9wpSip9ermIPQjeQhwYJQAnEpa4SXaeVippqx
EFe6d4ZtTg7wBUW17HmbuANfjOcw49qnNuEQTNRd4E943fWrsZSVbMair15lXGP44CZ9ne2rcpgV
B5nlsoPE+rThZsUGgSmwlyRb/OohaFZaUIwULJyW7zwcDJh+MC3WW6WbqTwMSBsZyU12xQQaDixg
oZHiSMb1Tqe4OIYJYA+UxX/TbcwbBVr7OkN7+Dgx+BfGb2aLE/a+Z60bCgfsqoEtvGk7j5OdnEjQ
uBDGU+ZVwNO6etWxKO9Xrt5kE2GaBobQ1usdDoeVExZ6jL4HA3ju5dcPX7GGtj8bC7MI7gjNPHiW
fgfDYLt4OXZoxhguCpTeqMcXz98GLdX/duoq+bmk3/OPVe1l7bZSeqxP09BzZc6YxT0NTgBL2dis
ozBL7XLnL1j8XwV6eDzZjuMGAXoHJQQpg8hC/mgUziYTyr0qgG7NIB+K7qF2InnK1qJ5xF65DP+8
dvh3vw3ZgaN9VCiSsvDX34ZkYq0VvhS7lPnr/YST9RapuWYyWogbDDXf//zXXfQxfxAaXN4dBSRG
T+hbbPYTH1WcbVutLUeIYM8fDw+JZkPA8H+ADrHbgHGTzCqvDacEG4RdBhdSPbm9xu60h0TKdvjE
dvgmC9XAgZhO3NhD1clNHXtxFHIkV+8IkJ3l4AVxrbamsIA2xEIe6DvaWTZzf/5mPmhkLm/GRo+i
eKx71MZaX97sHzzdgdGHtGcYu7swQHEoOvzv3kQydjyNWDGoMwXT7F6ZrMQEg/FvxwpgdS25NxzZ
w+9V4N/qhf7HDueXPuhuxHZiaN//g4ap+4/9UP147RE2/V/oihTX7/+st7p5n9Pv9S9t0eUv/Kst
0uo3/Fg9xcSUGvX37udfjRF41G90ODRMSnIbSPHfiivP/c3nTiSI0pcawwObH/hfjZH4jQtZKHom
GzNO9rB/pzG63Nf/LXj5p2aLu+JyRTkU0bb+IHhpvdHB0iExN8kEMrw1tbs4d/jU5u53dg8uILQF
MnbuwfWtfVS02fr8h8/q37RFH0RAvALeN/2DrxABXQRovNM/Xs7oWoqEbdN4jekt0AIzbuQkIvac
4WqRyFMRAKC5v4/adu7YamSzEie8W3sOpZh6j8oMyCzykr+6zX4VdfC6tMeb0rhn2urfvC46VtlD
LDjX7tQXHayHSuMQFQ0+iDk+x7jOwn+rW+KFBS5GJWOwrfZKqvyiG9PsHiOofMLCB5rrhMv54Oz+
4nP7VSonHaaO2r6cacwqFf/88Lk5NYYWFqzLebXnAv+Bqm+iK4Pf8byJzdy7MBBl9V7XyfCQ522+
bLPJdJKt/9ynfyv7mJeCaE9KOEH/8nXyH79+hRXtyFwoZzq7kY9GyjhlV9xM02UXjftq1nxF+tAn
8V98Ah8a0MtvRcLGUejbSBL1x0O9WmtL4YfWn2uo7hHnidYwR8MLyYZAXaX5vMo2s9ncIR051G7J
/1+sTI+Pf/FFfGjsbZZfUqLJRAOkGGF8DJKEYhPo0SSGGSoFDLRr21vOXmPpe4thevNzzpu1Pzu5
J7v9yFARhFP4lX7DO5MdMH5F7WOQu3o8x25frjivjEF6P1VjKu///JV+eKF8YIHEvo6LhdtMyI8v
tCR8YOyqyZztOXOtk4E4HZi+ZfPKYp2JyN/KerpcFVygDAcUNC0znI/55OwtiyRhY38mOSLP4Rib
WqDpRMKUzIc/f2cfBgGXAcTlo2fgwSV4ORp/vQCRaSLBF+58ynl6I/v//ct2EuWdS7/D+LmtyIi6
WvoaS5y/+aspl3yNbedFFuvxr19/taXo++EMDQsJJ5sPmmZ1C4rrqrs6XXmjFgZO7c7E8G5/cf1/
/DolqwWfJ4Bi6OYo5IgffrO9xB3ZMc2pi41jhyRccIH9fhwlauKa//M36qBo4yf+4WFBZaEdh2mc
hFhGKvHRzaFLmzli1zkeutpa6l1MofOTwM9lPOIoJNB0NNiahVlQrmELvrDLgL/OZeFHElWnWe48
v8eoORfB1dKQRMEGFT1AWutz1KbubnIrlDSswjZN24+ngrnwC8MITHFsSz1O2N2HaEMAxof+FqFm
8olQkAm7ySIAmMMsKZ3TXJxsa517630sio69jxl+BvhavjVY9+xjuNmrxFvlLZfDWzk01kHaeX/j
zI0O2eCS1eZGzpGOvkSRa1x9bnHiP+g10J+tWeq7FC+/sIxrgbCHTB07acrrdq7NNrUgGaAhipwP
xa0AedMnTzntY+JDVS+IwPZsMrOTquoYx5XyaWry9WGc8JAl6Lrdjs4QHXp69mPc1clrM/Q/cQNX
IL0iNyGW8Osmmqz1gpnkB+ydRWhkOwYHPgYPp3vR3PaaT8IByUYt0TjH3ssMC0+7eWbqU7Jsm3MN
R121r4in3EMEk7WvELt+jk2HD6Udwbgw63vTE7oUZF4s6pY6Xm5Ylt93bIwfpO5hzFF3PugqyR/H
2h5/jpnEoDmTQXUKLmw+etKpevA8ZAiAi864ceLLUBAmhH3GoLX3DWQprkNlB+barRd5mpt+DS9u
Vge5XABJ1XzKyso71fiE7Dgt4N+x4kQ7wx/Df6pnOGPROJ5Z867XWVYOnyNWCF+zsbrkm6Nfu8v7
RX1y8Hy+s+JkfC4FpoZ1Ml7YiPwSIo4n5wyVGeDNKgDMTamdw4iF+Y6kmL5GWsZwG5+cJfuez/Ls
OlizKpZtdpwFe98ymSw/GZZVRXc7i1licRkt36XTSGRnmFkXGWAUqMh8HhlHfxknK52x1ygzQFlr
iDc4a/XH2m6f3dgufniLdK4a3REq5ZFYkKhivDU+AD6tJ/sr5CSDbW4GnFJivlRZPS3A4wyU+IZG
seLR5abobtCd7LPhojN3yYRpIfFuRFQz3WIytmPjCJPZyOQTg6zrzMW9hoyjH8rQJ09MvJxmKT85
MnlZkBNt0Jz0qPuw0F2c2f7KPOswytILe1QA10sM0ona/o5Ytung1lCWXpGjTI3ncZfiKwmzHzGk
moSe9tgDExY0ZuvthATjgKlnc8Tior6vsOb+pNaovE1NGt+Dbi/XWeyZXWvm4Ww1Cv9lrJoklOTU
ovVjQcl92biEWjDfY72GdrpoRkJCkvndawBuwvqCoKfOXNxgq5blZ42dZ/ElwfzS+pqOOPvzQzTL
f4LYmQ3eQJBU2Q+iEpyfhm/OfV7p/R5RjEkCgirT9ziaukq9BH6bRs8t3Bwb8XRNs/Q0KtvNf9Ir
I7y1XBJvPmEgYP/ANbjEVTgb2vUe2TZEocsKEAQh7hy8Uv9ZD1RYBaMzYYIyiqs5EbwqZLMeC1c7
R2OPIIalsO7GNsVPagSRyzPEy9tuwFIA+6zaTa6mrojwGyCkSVyNnpVA0C5pfpM4sfCxEWgGfc2y
fMUqdq7S/CQXPgIig3JY2+vZKcR4y0aNh8rO1PoizXVazpXnIckZKLN4ZFRR2ZjFwZmURNcLzlG8
A/16EteyKWR+w3DMrPfCRmK6da1pJRkDvLS4KZtcvLpQkfJELuL6hOeHT/wRpgWUxzj88lTyTRrJ
LzPhCfOh05wdIRLenqiCuvGQY0YKZoPxnjd2NcT7smK2sPec3h8fy9LE+WlIVLPe90REqc+l0mgw
yf2YAlTqpTfKiz9/o8H9m8jV3NLoT94rlIXl1rhC1me3S8GibZjUGAmhhakkLkE231Cy8ysURu0+
9VV1g+cwE6mqM96jRzOUpdfGrhahsHg0NNM3DtPJPD7LofQCPyQTZuTs4pS3AeO9CcyHb9hUe7S9
AE4Mw8aOe3/EfmFX6csam/ibnLSaNVk7FzVUbvs/GFnqhFwvjBNZJMxjv1g7P0P2cZAs7vd1msR+
thWjyIeDVB6ui9Btur6WpKXGp2D2hXgOZj217yWEyrC1tN2M3Za6C7A+nPjHfKD9zJhqx3WfZtcu
WM7wrZ+mCptlA5uEqhMJTC3eRWn32Hx7ayT7i/UaR95Pqo+2eVipotcrDknRPcYRB2ZYVTQYR6Ka
4/Sp6V087EYs//ikEsd40VeMDSqOrGgo0+jRuI7N3rlThrShzURThZNesSQm+5lStrSwpQXOu1ZY
RgLxzbbuFpcqcSGUNftsmSB5gRt0dmQH4s2rAzMe5i5HRdLixgp9zBKi9+T8TVYdfMUyBqemQnbP
qr1BTe2oZxqIF0PCyxVvr4Kvp/Rm9kjyBMv7sxIRTLoZ7CVCX1b398Ewv5qxTzZFK0gWYxR9Y/Ul
jsli4TqDZ7xSsNefbKIyDiveBpsaziFUjMj4lbP90HCubIMu8O9SH1O6IA0UlGfCAs4Yh52MVhIL
dn/YmRV4G9VncFpca9g1QYzvmpo5WDS2n9uVwVPxKNlwb7UFQLOxaEXnrSGn4ZRofUl4k6a+AZMp
cghFYV+5ZKQd0e07R88Zkx2i32ifJtMzVHIKHB7EXYi3voGOupAb4KQnkUlzdkvWoXwnxRkcFJgR
gn6XNLXSm6pq5JsbI1vB/E6CW0JyYVqHWqHS5qFGvrzRXr1ctWuKkWyXvYu1bB9NjLN65/jDloS4
IXTmOnmsM34cMhX/SRbDRTImdHPd2hUOfUvS+HcZST5UCR7MD179eD22vUPYAOjW0zo1bUk2ao2J
MCKSZAk9HzHhru0n52cQWfo6W4T37Eb0YJuC0OawayxzEfpm6R5HZXT7dIGt2SUgTs/spsAvEYSW
+qtogzi7Haclw0aKw5f+GEKUErBjCE26QOVuGkw1KYYYceNMTHmAHw2CtE8pD+sTKzr3zYvriACD
yb1y5wIh9Ijf+8FrtBNstHSXI8QzWiSCQ1BxZGM7nOa4n17qvq3ve7hlgiYaXz8iTIPGaJSff67K
rJ63Szy6oKSefmJLNp+Stqsf+zTyrsjHKrHIXObuyjYzo4a27VJcxMc5DxEUCngrknF2y3hZVAwi
j370wxI8S6JXdKjQ0tnwHwt/jwFPUDFen82F94TNKdiXHfnBF6Uni5di20Hdh/Ps985+aCGJSxbs
m8bzeG6RQkRCjpu2KS6JQzNcL2nbfht1mn9yipmhO+uY9cXzYsUDpSmyvV8Dw90iVrS7jUP0yEQ6
UZ2hVeK2P+mLqqhnNPHAgU4qh2MX2V07R8WxH9CiYUtdLPtuGqd0F2fGuyiKx4Lxqq2GfUAw4U3s
qbg7ItOcJj7fxUITN+fS2kRLVpzd5eJZkqzzK4AQwS9t6nwahw68x1uJsM9lvMdIWR7aKK73XVSm
n/OqeCUTRRAugQMbC6XWe+GjNfKS4IipcJ06ANBroPaWmyyHOOmqs6FvOniK2EDj+R6UIlqo8ZZU
gOHepPb0RFDXVHEcR9PT7FXwPLAASJDyEtv78sYyS/99Mn10owqj79wxwdwVk8ejAEBF/Tr57WFJ
45MOsE/foo1wsbXP2uvVzrjEOpf5LqeFdWxU2d4B31mvmkYFh3J2Xt+5Wd1ya3uq+lqkS/MqRTUd
sOz94VYUmLwdIkSw3PXEQLlCWgpS/uwoUtqxstVsSp00fscnWMGcc1+0Fx030Ox6WEanpb+quhsX
p/Id+623oc8xMyFvAW5Ijs4nRRdMEEGZHOnJm121yHdM+pOt05XnGLcWWPIoeIAstz+zZI5ONlUs
2pxgur0IXdGl1u4mUmu/Q2fog4xF3S3MH6eO1SeHWhB14IvGv5L22CAr6OQO3xIbX9SeqDFhrnFg
gqrLOzzZ5wlr9drlr+YK5JoIrN1iKuermDJ732Alf0Uwo409RZGyteyOUYQYL9QjNvx7T1JRrbyg
vWbTtyUR43vr+cl/Mndmy3Ej2Zb9lfsBjTLA4ZgeOwIxkxRFSqKkFxg1YZ5nfH0vSPdakmB0hKXM
2qzrIbOsVJkeABwO93P2XpuGGm6xrkObHmnNuM9ILXdHBKQUTGNySxy/KXeDpvffx552v6ziY1yb
/hFJK74fZ3rAc2794oyVA1oOijtY92q9Gc0xzja9rfQPODFKEsTrtnhHRmFm3QLZwLihCN8+gRlR
6aRadILJNjIaQ18p+WgC5zWUD/QPiDCgKxVG+yizom6FD937yt5Hc22iNEEXmOmDqqvi8yyb2OUh
DllctzGHMk2LPwHv0V1UnxU2eM94UGOjp4rnoOPKxZe274qHPiBhmyBHWtNF2R/HycGtUFmAq02Q
+B77hEcQE+AP8jQj+AuX6mDo9lNp0vWq9UR5F0biU9QgHjaDkXIl0b2mSy/2tlVZw2wCVU9lIPkR
XZF+ZymDjhIow1PeFmSayt5KDlPGej027ILwH2MIoAk33A2VNd7wbiOX7KRzg5HQPOJs/8bROHof
cwwBpVCK93Bxmet8ofZDJmaOoM+mjHkSUIAo40Oakw43QtJ4jJyiuwPmqxb7DnIyckEr/SpLpfhc
lGV5J5EPrjXCAfZJWCrP1OtYxKck2zKjrXhvC2XaUrImSsrXPe1X1SMNniwr2RREGm1IYpKb2qkg
ImhxBTo7jy087gUr4wZsXsdkDOi9xvlT0FTxvYiT6sE0ac2SscVRce5RrTIlvqWHDM036+t9UXQ/
CHKtmnVXkmyCDwG3cYFOESEHnE/VABqyyvhuM/9Qf27YDT/DOEenENJ9XgHcuNfqPD9687cWxXh9
Ajpj386IhzvKivr7uhMR0P7UEnuwwqc08yVIiCmx1pxqAkjFkabvmlDBTgt9t3kMIjt7Rz5K+Owk
8NIB7Ki/Agoa7Ow9jqvQ0WmFpqr3iJpDvSPZTIg16mjtBlhQs63ColPXGuTAY+Gp1qYm7WPnS+XQ
qQVxShjbt0BKsBrWjTbJFUf05ieeQWM+TXZuNnRYpXJJooGMzK91rIrniVpMDSaKdYz9PjfMri2s
iFqJSy38mUjnCZ25siZ+0HmQEyGAGjGfdJDTBDcXBily3uod/oDogNa5BBA0oFWsam28URKadeyj
DeNJFWXzHjNqR0nEIJExt04caY2PCmSDZ7Ousy216lRuBr3CiqRYxZfU78d7uLtGt1IUchlWTj2h
2KLcSLhNEydfyYft6y8Y73WoWZrTbbUs5sKyKpffCXAafvKxRHTKg72pOwXzZo61A1HAKB9bQqMI
YrHV/AYHIHFtqN072HLoL11k2zGOYyXy/BviNz23jqkcfVN7v7D2SF3TFgiNaTwB/us/JrFe9UgN
Jsj1mbOKNLMpb1omdts8DXg2+pKAG+gQWC7WjWY3BeF6Azn2AwEx9dDfjugUnqIOP6payCfyHtNb
FfzbT2olbDmwq3TyPm60csg9V+BvyVH66vy2Y/f7DFMFVAbIDSk5SwZdk8gdFZjGXJnT4PBpsNgm
nfA48KeiKIrsFoYysgSUxfwvJOERfcG+ETMdb5hqVaQ5VLnq3E2tFU7kaHSy+4BRW94mBBOYtxBY
VPNri540vp16hP8bz0xsywX/0GS7LLERvK2m0uafGmd0+S4I4RLdOCUP/GEUiO3B16lpxDPhh3FG
CEnqkztgIhyfWbi94bsCjKfByUMspvexirFpbTVaFqg+et9Of4YwOKYHizRrinrFhAxtjX8cSfvU
plVwsid/ik5guzrrXlca+KFwcUIq7PkoAv4mtXLkCKX6qBhBW6QoQA421KVob9HCuUsMnR8yRQaR
h1Oe6pQ0PZj7bjvqAGdX5MdY9rGJFDG8E3rNwZ/AA12cykKbg7X1hLBdAX0gpzxREInE8ZfQoPS+
nxSyYnJL1lRBYvbSh7KFGXWyFZ/St+qQFLBvWWnowmDmHJ4MP8psudaAMeQb2gSe3NlaI5odW1OK
BX48wD0fQ5sDA/2rWRgnjTE9qpQXWldajoxvCf/Oo1+grQoOQSRJNQdyF0ttO7UQ3lFLjEkz/po0
wOtERviTbf6yoAjMRD9YFOadRngKnRpky/VWVyr+6jmd2T0YagJ3kWrnRGfP9GQd3iSBWkanVNMZ
O7PY2n5mMY7EPXuhqGKHrJXvRZ5oz3Ggm0aJprxPKs7wejVsoA5MkjcHYJnjzXsZ1RzhBDfdXNit
iCNAgaKYv8pa0boPPR5ZHh2gNZW/WYY5TxZjlAYpt4aGFF1LrTknpfCgiAUeW8wPteb5lIcJVyBq
jbyEo6gxb20rL2KRmrXt+vt2pvVsS68Q2ZZt8hht5CCwMyu+OWX3EZFIvFZ1TgDdasKekB2TkExc
L7Iagr9rvwfd0HFOnNYmU2PPJ7B3bia2uspmbtHJ22yqZYk0Rk7ifSBrRD89OY78vhTWbE1K2TaO
27TZlurEVVPscE5a1RKhJJNurpyR/xDfmrYAoIyAjCSzUDf7lDZelHloY7SYQM4SDyFkBTmUR9iI
/FPS6iybPR/dwWPd4xc7EvGTBQd2PLi/Nn+acfL3Y61wz2uPImkhXpUdsYsHD3MvcVOx0oEnqRMT
gktaNCghyYEgKHvq+uyur0tkH9HQKicml+LctZXMDxMjVg8y0uLiGfaCopDJh62LQjaAK46aYjzR
g2utbQQyPdsnok3VB9hPY+ayEAKUchS1i+7KycTw0ksNqwA8Nsc16rTwkKtbFXvYzDGdGw5GWC1s
NR7QoVE/jo5GI0KKu9KpnjpSLj28uCazljJNA65qgAPzXUaxTFy8SOW3sTW6ex9LtLUfhVbVPxxH
lzGb0pzH3fqEqrg6WMMnK0l53/Ki4DAliOX4ofOon6kRxfq+wQs4bvHb2Dm6NDg67sjCQPQ7bxhL
tM2hfg/kg6nRRMn47c/LifCVOWojrSn3ajNZAYgiAStgD+4HlEpgCgqDaQvdCzNMivMoYaNobkHm
FETLl0UmNjEEnJMG5KFdhbreZG6g+sN4nGHJCMJUYjVRLGaQ29iKtg211CCPOFc2oWZ3JJz2+Gfx
KlvhJmLiWlurcfBI+LkSnbrRKf2DpWrFL6tW++CXjmthovIsPHAHGs7GbIenFnwSTZE0/SwrQPZu
KPCtbGKgPhRO/RzFKuAcnYu7F6LjERSWTOId1GhCxgWGbrdOOuKXibWMy2QHLy0fj5zYaWRDWCKe
5hfZBtQ1+QyY8S3hEBEBs4bKNN3SqKayrhiFmW0JDxo/lWM23ggoaD0hilTx4SroGqvXEGfsu2EE
lf46diwT0hnUtHLbyFAButwUufA+hVZglDsHPqKiUShnp806nXrgbCU1MdyhYZBv7chhRqCGDfXd
MHsY3cAY2hZMQI3RdEUivRKnwLJyooXq1EZF15NhtJ+EExp7goyb6MBxw/koJeGTWJBp7rk+pFLe
1yivMEdPdflN7UKO3U0danA6KIl9rkrb610ZR2TC/PlG/GmVDmmQRJs8jLRHIyTR/pabZOTvczli
4qxopjafijFozLs/K6ZVilj72FUqykLETviaR04W+rRSpN4FO6VueXCEB9P4lYHU5hVYzYK9mIYp
Ogge5aHoAgmrt9Wb+gcQMA8bHV88Vh8zqczdyD4MhXMFeEXNkvpLoVlED3WjPWXt2sqLXoDfHDBU
3g48ZJU9G2nVyj4jdqHeaqQx6jtFa/Pivpe0L6h8NoOyUwl/ct4pVD49vAh+a39NDPKlbqH9md8p
M5RkIiuNlG7EZ7H7wI7I6B58dr7TvSc6vfuAprPk9SXVEJSLYnY3YFPV6aHSbf7QRFrUUgZhJoUH
stED+T0CCaVqSDT5SJ50PFflT74nCRxGblkakr4IhVK5q+nnF7s+IpBmb8h6LggrrcCa53KE9oZ+
DeqmNL9Dq/UJhoQkld/YlZECuWKZ0iZXQYGODSkfSFdRXc2hodCfsjIfwTAado7kvUx1QrjMji/9
Vyz2BgzX3pxFPDQHHFoEoYP8YaVRNmc/XFlB1j3WePCK9xwmxnBHP9ZAb43yjUylSKTpvvDS6EuM
ZhTvXdwSTUYNe6DLsc9S0CV31J/InOSk1+hHn6YpxXZs5dOn/94jEZOqs+safRPbMnpjPl3oR7DG
oklMpztfjbsfWjiyAiimFigwcNhUFl8rQzRIu1VYmbdEwBbDo10UgCVDv2WeZXbGQ1NBWOc4MK2i
2CuK4hM7hyGxfZxU9jR7NeHUs+8mS/lEo6ne99hOELM3URbdeHOAZr4mZHMkt0Yo/k/8w035zJlV
yT77llC/WQp+ku/qSM5cxkkqMOEMImMnG2xFzzKA5NSkwv/mdHUffO6dofSeEewzNzzKmw6292ko
9yPBUN0B23RISrIS45juA1oRJz2L9fi29tnIb7zOrNVHch9nIMp8Y/cwdJXmJkupoNx5aDGK7QS5
MX4y6POz0AOJBcsCbtKsZ9iRFJL2IZuuHwHEpQ7YkZejac3GkpZiEtWcqGqN/F17Su/1EqXNHN1M
+u7IT8bh3epxNL0vPNrSpzxszPobGV3ViLDK75FZT3Sh2lNViCLfV2jstLnJEhKtVzVCkHAMxWil
WEk3jkCWOJ6hYFfyZvycYwUmkzLLjP42LZtMPnQaH8d9WmmszSUn9Pg2cnpzOnbAClAuFWpjoxZV
4rEOD2Ht5c49ySrSuiNeHuQExX8UgBRFCm1+6xtdGU+cGdp2o0K1bZ4sQ8GeTxk4bWH/RLlai3Xb
GxW1QtKqPGTqDaUXTHJlbvrJhljQUSneYWNvNOcW5l8YRKswYaPbbiaGDa8R/BcqwPn4bswYd2lI
YeKjWagADfbUldlVw67LU1N/bOTo1E9ZJIv4eQgMmnawStjWTwlP6LNDMLP5J6Dg/4GM9P/G6X+l
Nf1wlvf//6HhDnz5CxXOHBXwCuX/MUMk/OO//nf1/O2/NnhInpuf9Uuh6e9//I/Q1DD/o9uqbtmW
QGAhDR1Z8B+dqaEhGDUEKiUV5rvkoPuP/878D+JGHr2BOW9W9vBr/ltmKsR/OGEjz5azKpyvj/Nv
ZKbzBPpHOYT3Dx4cNRCTDQ77cbSV/PkLzfJkkrvqlBHyToPXBE+qgiqDmuKLm3NGS/paEfhnFImR
UNKARZL4W2r6YhRb5zUsqpZRVKNaK3mvf1XaNt8HjRreaJZFPFRnVu5EtepTQrLcv9LX/R5e6oyq
WUgzCeBbCLOTKUyp2I8Q2lChb5RUzQkChexGE9W+ok59/cL+z1A4CRlGUKpdDKUnJGEKZZAub+SW
EK0PPSYyzkvEzU9WjZ9IYefMaeHL5Rt85jFyfxHs8hD5L/osEHtxg6uuwtiQkg+AVJ70Kg/ZVeF5
3RWl2axcXUyWWQvMvRQoo01ncXHke5lYXAzDVZUgvBmHJPuqMO5KC1MJXSJuv1++qoUE+ffd5H2h
LG7gcLZwML++LKegA9eSNuo6TTeApYVvqkQG/MPJE6izmkShlWnGqbVthTB/sYP+Sn+f/XmmFR+v
/Jb5Fi4unt8iEYqbAOWwrL3+LXUILIQPonTTjk+uMC13HMJ3nKRd3+ugYrF3W+defUv7VzvYukYy
bW5+9SMYzwpZduvLP+e1xvB/7sw/v2YhrLTTmgRyghBdQ6GNRIXqWfV89ajmiCeuTOkzcwv9JBsW
vj8Ozc3FhTcypu0zVPPbUzuHoYwfoduKK0rls9fDXZGYJ1AxzhknLydwYo1am2WCJ82besSioq9J
zZtB0F5xZRZfG2oxqaQHORtgjO6qFpEhM4Sc2nNx2/ikFF5+SGfvHNsTNJm8LUgzX18URGMKVaxI
bjEQ/QyHtDz1emv/66mAg4G3g3XNRlBtztf74t2Pow6KgEUdAM2hesjSaTzgX00P3nxSvHxBb2+d
jQNJGqqDt4DglfmCXwwV8Jg8hBoFp+jJ+xCWQbBBkyk++TXxGpeHenvvbD5tHNeJvbVxmy9nHfke
ZeWoBaBHq9gFkB5XHPuGK09onlavX2oeDYE24vengW/D6wtC2zioej5LUvCK/DRrPZoTOxzSn2qV
o4ZJVoFAvnH50t7exdeDzivNi7vYDlZJsZAeuulp9ieauURURpxtVqStmFcm+9vbOD8qbd5ISrTw
v7N0XowFFmWQRmWSINF7yboZnHImP3lXFOVvPwyoDLBkMPsogGm/nVEvRsFPRqmKcoubaQo6l5pG
xWz8okWechs1xbgSm3XmsRm44qg8YsPBHbeYHEYyWIFeYXmkgCFA6Ex5D5JkKE4AJ6nnRGa7cRAO
XFkIzzw3PHjzTcRgrguxWDgAjvi6Q5QANA/dINm1So8JOU2ujaLuygWeuaEmsTtMTDQpqliSApDn
E6WL6IijbNsB9a3aR3UKbTcvhhLynwOb5/KcPPOp5StrsNNk3yJ4kIuLq30on6IMaS6rgMcEgNmc
j1xJzZyQTXzyYQn21Mwr45mSGjZcVDLNe4f+2/vQKekpX/4582iL95J977xVo06NSmuxcgKVi600
aSrXSHSCNwY6ypjVYTtCjMz88qGOxtRajXS4JsoNGm3Uy+OfmWCsy0xmHEbckCVDgdaH0HoavG6L
Sn1LTkTh0utr3KTWnlskLbRQ+ubKNb+ZXohU2UJw3APxJqgyv14WehtkatPUaDg5627wKhFsm9vK
mpTin5ev7u3DZihWckSwXBsL+WKootF9G3MWOOdMqxKXzrG3s1XPOVRmo6tuX/ZyR05jBK6pRsNK
IIh1QIvVHq2Zle1e/jVnrlunRY8pZVZ+2PNR5+Vy2GdkmrRCAQSVVgYCdat8QEYZfCgNtEiXh3rz
WpkqAgKIFKwaTPPfPooX69SU2aOnGGnjFmpOvl0YkdWtAPn08Elt/bG1P18e783qy3jkeIFeMXEK
Is18fWmmQpUJinhL5rPjIFyftK3TVMrh8ii/79Crt4VhIH7YEusHq/zycRIn4YWT0XNZReydNFDO
IcKJPHEbEK7acZQVJXJaa6to0IPtWPrRxgJieOwRoNxTQ/ZRRrW+vJnsJtxc/m3n7oAh2TqSKMZR
1l5860yRdJjBdF5khC3HTteH7ZQnwZXd4zxfFzeAhXneAjEEwt55ir14rmHrKX5iTLU7xmERUAyd
4hsAjwAwixJXBYyF6LZmSUVWBXbECB1HuTKJf4fOvfkJumXxHOZle+l0wukTazkxUy58N7HRLNNz
S1Kw1n0ujFMLkAtyAxg2ZJ5e8Jk56tzXfZsCWqpjV0yVti9UI7ryWT57WwyN5ZOuq4TJ8vq2+AL0
Q4w9w23AsBUbWaicFcZeJSWGj1m8JzYZBW2nJkeyeqZ9Pxi5vLKovVlITXwZfKo5l5rsHJf7jyoB
lzBY89SMtPJdwd1YmfFIAoOtUu1U7IE5OmlXXvPffqfXD0M3wFRSacDUMh/FX1+42aqDQgeBGral
P8nqLsubW9tT3Dn+xNSB7krzgDpxPQTjKZq2XRYfdOsHRm2XsuzK8BvMRNO7y2/C2zuhw+OkxoJt
2KKgt3gTIEIMgUoWvEt1sb2J+1rc1YVW3k+SLYSCZfWdNVrFt8uDvl3wmJIYZthLaLpqLbcslIL7
1jZz1c1qKzqNv2L8A0MBPo6e3r/9ZJqs4HAq6GSYJjCLxT1PYWq39hRPwO/D6r2eRu1Gz7LsESUT
qaJJaN8gZhTHy9f3dobPg1Ilo+TB92PpUYa46WWlzU0NUacBvciioz/V9T4ZseWQl2GH+zlQRseL
1o53UGWmw+Uf8Pbjxbg4BzBVcnDFh/d6piFRM6KGyrarVi1+KE7KJ8/K6y99lYgrQ71dSskAZUci
eJTc4WURrYjwLpbGBNI+MbwfdJnDT1mrf7l8PW8HkSCUwIiqjqEDqlo8xcIbbZy7KiK+SdN+Knmg
fw8zLb4yV95OS0bhAEA4FxU3Nniv71o/BhX8mWhEgl8lB7OWKMfgXbNc16QdB+FI1Me/vy7OJVT1
588EBfXFiLSH6LI2o+sh2tnr0JlJcSAi4W9G+X3SAmrGfnoxiupXrV7QSjeUeHA1dPzkJ+Ax/ItR
2Bo7Mxpgdte+HmVqO5IxQrINEo1tC4ha89RG/nBlup15RhofDpXlY67HWPOfv/imxq3aUViz2SMK
oBV5XpqHVPHKB5zzc3NSuxZ8+vZNkqQps2JrQs5V8cVeiQ5clIYG46V2qBz1SCFnpZIJjK50GK59
Gc9dHIwOGkEqzg4SCV9fHIwlCs41eSaK1wRuFKi7CFuNqkb3zJ5rTZwz7xRHKg4R8yI1f5ZeD6b5
dmWWo924ZVU6HJcaOm9B2e4vz4oz929+lzQAJPSJDHVx//K2ozqpGK1LHOjP1Asl+xz9S8NqtPub
gWg+cDSlNruc5EpbVegc9NYFyZ49lH3mr3sqXTfgga8sRucuCUkAyiw+4SbVwdc3TrHTLrQ9Feu+
oxX36EH0jWIpxeNQDPqVFWlBoqGgas5l7X/GEq/HmmSAgNvixF0Wln/TVQh+kSbObEvWP+89GgRS
TlJFgz7eORUeBSQGA5o4AjJqF+9k7qwt1HbwjUC9wpxFftCQvmGFp2ZAMzhk1ZB96Mkp+Il7QaDT
i9PRQoGBvNi9/HwWHJo/l4IRnFcIyiAQhuVtq4Io6BSi6AzSbDHY6PVtOzTNZ7S/1cZwSMmAL40M
Dz+ecoMHz9uPCPb/YjrON1SSWE3xzFpsd9qR8+yI+dDN6ejvfME2t8AaQsNSM64MdeZlnrd5bHTs
eXU3FjN/RFGDKLfvIPyU8W0GowUamK9gZcJERX6eDvns8i0+OyIdhblzrTJpFpPFyJhNXdx0qGTq
4UCLud3jWpIgbltPuyX0Kbi/POCZJUSyT6G9wx6Jdt1yCZlqmwc+9m7g5LlrO2M+p5dFV2bOmctC
HE8Dyf69B1iSS5DveliUZO+WUaGCJUnaY4mhZY8yonqn1OhKL1/VuZnKom8bVF85ERnLLU0aicgU
eTO4/tiTB4r2YDv5aCG7KMpnDa/ynOpEKrhY1Pv3YeU438hdgeF+5Wecu246jyZfO5uqkzHf/Ref
OrWz4rqqBgxessVRp8ugvRlkErzTM+gfaHfxq5g5Ss9oUNfY/RHtK6K6hfXUgi22ygOKm/TWzwaD
km4TbDmqt1dOD2eWwrnzpHJ+UGG6LJkqIycVNc4JpiwQDGMINpVh76S9dp8h8vt++X6cm2xMbt5e
R2djay9mt9NDSlNJAHdJk/M2QQ7evRwwZP3FKLy3NBTgLNFXfH3Te8WxMWpmAzXjwtvD2suPhdMF
V6bY/G95fRKkMIDYhS0fzXLLWawN4aSRtocl2a2Bct4nKuJYvMFEaqwiqx92ZtWlD+UweKSjRJ1z
pSwx7yLeDM5OnT0GEdRYjl9f4oA9DfshN5L6BJCTIkxvEr+K1v7keYAmRb1qtUJ+u3xfz84Ui56p
ShnRBMj+etDSEUaXO7gV0yZ+qlobf4wKr8F3pnRzeaSz8+TFSIvLqylORmrOSFmXQcbD1ncbYIm4
UsQ4fz2SMyxGahjBi69ZKmRGmZfs1dQAXF0BO8D135BMiWVH/fwXV4QnkKIFPV5AXq/vXUQEOBpq
1qO4j7XtmKsMWKvFlSs6d9/miqcF9I5C+3LzWVoDa71RD67s+3ajjVDV42IY//03isPVP6Ms3q9Y
U+tSgx3vphzDHluEiu7g6TBcoC0cCl9L22vL6PwkltMdZBmf4rlXTDvo9d3rNcyfkd/0TIW2d31p
d5hCs7onEy61n/ASa8dBt6vPQ6EmHwVW0BuvacOTTEf7avb72d9iSd4BqNfSNBdzs5vBXIqcc+KE
lrBmD+EmVYOnQcOzGZjZr04P3azFvBk29bQyh9DfjnZ45RGcfdDUehz2JjYylsUpI2q9QB2moXcR
XMN5R1u5yss6vXJQ0+b1eHnfaUtp5rzZoqi9uO9WIW1wENxyUhOtE1Ln+H3M/vOOb2Vtu8inm2MI
L38T4WH8ptgNoErNsj8LKnLPeKO0a3vpc2/sy9+zeGMRp1m9HPreJTOd4LSKG0A7otjkwrxWSDh3
h6XD0k6FHW7KslwRx2wr6GT0rjbqCC09Obpo1a8Bzc59RPgozCVFTozQtV9P7KrtbQSxQe9G7LkR
vk9pLFf93Dp6L9UYL2XnJMWNOtYUmnQvyuO/mEe0aWaQNhtAPievx6fl6luTjyQXaVZ6LDvc8EWM
p//y4nfusbHEqnMBDzbYEgtWxXYBecgfXKfNtAPlmwo7H3Fc9xg/kAb/xWDo3jjy64b6ppfadZGP
8YBLmqjZbbEUEykdWOIQ2KK/cvfOtEdYAVB/UabjP3LZYBJlELeNTUGm0sfgORGGT+ws5OEPUCmM
k5YPdboeoq6+g4oZfDdiB58lmu62PEyNpjz1YjbRQJeg3xymQZpc+X3ndgkzyBAhgkWtXl883TIu
1SHu1J5Ci6rvU18dVypwnvuJqJ+9mSPalTI1Ply+//P6t1wz5v2uRMQxMy7nNeXFltf3W8hABL66
Y56EmzCo71sF/1VrGl+0Rvl0ebBzbynCfNRpbPfoUi0WY7zsZA6PLAP0scVRL+1mpUZGe+Wzeu6S
uIEshIK/cpx/fUljFvQqtSU+P3nQPKXCiD94eeOvTT8ojzgQur+5Kl1Co2RZQOw3v08vbmGnxXCP
oAig9jfJcsogETdd9Xj51p1beixTzC1EVAfOEv8bQnDn0EGbpGxUzHKRliobv48TWhlV89UjwRk4
tV7D1ei1v7mfqDkc03LoFy+LtDQquyhHKwV/AJptAKrnCIdcCwiPjqGZkeISf7x8sWfniQVCl/os
ijNj8eGAcdpiAnMGt+8djFd6LF0FZOf28ijn1jmuCEWhQe2PmvDr54bGVdhgaAbX81LtTq/nzKJ4
bODQENB+eahzT89G/8VCR70Moe3roWDVmIqhgfgkG7W/ix0hP3pWk+3Jt1U2Kc/94Cth/xmuvv4X
t5L6szrXiNl/yMUrh5u2plOssPvTh/BTCM5pncKZvHIqPffAKO5QnOOciEd18cpNCSbgLtFZWfF5
uSmha/qqF7nzNx9AG1oyncxZe+nMv+PFq1awm8nw2Q4w1gZtA49k3JljUbqXn9b5q/lnlMUL7QOJ
TnT4/q4KTm9jqyk0q8mp/uJQSIuYzT96KR7N4smUPvMe9vngGjCOCAv0EgAHUMRXlepUpluNqeKC
m++vKIrO1locdg8MDbqYNXJxDyE/NZjreLlaqYIWIqLjHktY/ZE139x73dAdagS3uymPune9E3Ba
nsqvl+/wGeHJPBtpRfJ602Za7ohx79e5NvDuZVOJB3BM4eOaavEc1V64G6dM/lDFpH/JhFOvCQsh
s8qPGuPeT6Lpymnl3MN++UsWX118V2YRw59xoYe3Jy0LxDZyqvLKwz4zCgp9PnnUbeimLHduRtFI
PzRyTkNTF0NK8vUJ43dSaFee7plxOGJw2GE/xWZn2WYvUk0UKcAF1wjq9GaI8m5X0VC7cs8cpshi
00BLXdCGZNNAI3L+FS9ew6CH0gqPUHNjW7CxbwLjXRtbwdYR2rCORYZ3xhurY4m3cR3rM8P/8vQ5
s1N6Nf7iBc2IFagMPSD4w1YqPg3m+D0le3sHTbSn5esbc5p46e8uj3rme4EoiSIvFoJZoLUYtQqq
ICYFkZgMrVXvU86t0Omq8dHqlV9/MRI1SHb4NN2YMK/vr+1okw8nGgFWbY+nUgIDmeISqplOnMXl
oc5MGHRJNh9APrXgvRdDkSFX9B5+N0qeWEgHi3hgkQeee3mUeS1bThgO2shZTMpfFOEWF1QZ0MEN
qbl+CWnQdcw6eFKxDZKF2hKPRsk0i7MrV3Zuu2+/HHSexS9mqQkxxmycULgEMHa/4lJW7zrAJZsp
dDy4UanMdnoLe1UqVo0rwx6IuvFM+UmEysn2GhyuNhAR6dffL9+Ms7ec+jo3gwY7dp/Xv6vVWxR1
lLfxMo/laUwB7VIYaf79imPrDklaCFTnVXZx9XXSk5JCud0l7wbtZkxuS4hA58pN5uj55tFyUkFS
xIkU7QOH4tdXo1pt7yg1BfBMmax+b41T+XnSxQqu6xd9zNZxYlfxDgc13c4M5M8H8j3y2MVT6CDn
Jv3lzielA5wO3nVlX01aY3xoQ7Js37HQYb1vJ5/Yv6qDRNyVmJaPZeoE5PvaoCYPvg63dAvdzPIJ
+PPDYpvHpfPVGwroiWnl5QYJd6Nxir1gGPfT1I6Ud5pa+DdpEOA55DcAUOizEaZrWiljvEs9pHGu
xRpSrQmFRgmkYhCVrgbRFrFSrZnAw+zagT2ThCSnEkZqb5wRRMtoFNPHPp8iaqzZxPgDdI9oZXey
JzKnr7zmGPdj0axJ+0aTUhBh6fFvyZtkJXhW7DbamNSXsfVSAUcwzr9U1dSKfWboYbatNYqs66CI
DGtTdaimVrWoC3uXaFDK6a3ls50o6HVz1/WRtYssxUmOdtXWEMhQzpZISGk8nmpC230XIZbvrztZ
mI/egE/JlUPTY/iynbBf53Q34rURClF+mu1E8MSikpukxaZgwa+n9wJ0TYVIfZj0FYdWpdwGbYh1
mP+vNaxAk4VPUAAsDF56V97mM5DJMGrdXwmrgkCKlYN/W1jk66QP9MeMelaMZ2GENad07Mrg67QT
OTmeAfSIoKuRyE7PplyPS7U7wWvwLTLv6/qhNkJSyzUiesuVD1BZ2SWtGWPy9DzrJiIDyVlJbxIQ
TSE/Pgk/jcZVY8T6HcQP/JpOIILyQDUw0tcWkEwB3jFISBfHJia2KVaN1PX0tiSH1JsjIYME57TT
WpQoNK8jqRsGSNG+E6SNf/KKrvtcjSDj1lZPivvJbjMTwMPkP5t21r/Dtlqc7BQPLbVKMD+c2sgj
Jqa4/6DK1OFAJ6v+SOgQrh10U1qzhsPcNA7S5pSYqdH2bSJ+iNzZE+LtD1+ANTfGKgJmM636pukU
/pqkkZt0qv5ryCQ2aUXVo12nVMqvHLqdXGGXisiQLQnuIRctGR9YkhNnM2VT+mSkWaKQH04FbU2p
OPgaRYV90MMw/QlfD9i9NnTRO8+3JNG4JamnCVozsYI4F6iuLXWov7mdor5OnUYv170PlfmQWmNd
rRJy1Z6yDpgQEpjey+8HgZXZtVvaeuvJCasfhhXk+SpO4FmuPKvovkLW6ot92dhpDGzVN54ChVDN
nSZMT6zpDerv4oAcdLrXQ7AN0EgpmyZxpnoVsCthmYAK0W5k7JAjZFVW4q8hfTnvYpBU4Fk9fkhI
dhgxbjy0hETsUftRcWy7yxy9++ZXqqKsRW8ACzNA+T2FODRIPrYKLPBxEIWxOyAuAqiHQco+OErc
qG7o2GwbMygx+rqup/Be8Fr769JHa7TuPOwja9sjg3alRUl2cGQoJcyhTNc2VdUWJD2ZYiaaDqXT
rYQfEe7TQi+23IEEcumWapwVbm8bXXRrwvU1QElVjglmL6igyzkdmWplrQeVyzEs+yx6laCZtiOt
aDc6FW+nUAM7RcrfefG+6s0WsKwg2tylW4MzKMy8BrGeo2fvh8E2HpWgL4mRTybAY2Nv9pBxgjjs
XZzRwCg9dNUjaw/lnRXOC+W9ZuRxvxvMavRXWQkO8JiSYaBFLhhJBx13a9RWGhOhrXha/Q3pYzYo
71XoxOa0alQ9VJKP8FTJFuP6Pcg46/+VlXgnbZRvbleH2Yw2cx4NVqUPxKsq1Fj/D3tnsiQ3cmXR
X5FpDxrmYdEbIMac54EbWCaTxOgAHA7H9PV9glVqFVmSaLVos160FrIqI1mMDDjcn7937z0yUlu/
ICewlHUZZxYudJvk76SXgf0IZbnklyPVPwZp07GiABg1v6gE/yTyDRHxMETEAUKfFGWU8+OhlyFY
HZs5Iv7Bz+75ugSqNfCsVW/WGwC/lJ9NL4lNrj44oKpEl0aQtIis48hlsyHr/vF7SfG/4M7+j1jU
/4v+a5OC49+jfe6mNzBFPziuT3/gN8e1Y37igm0yF0CLTd/35Ib9zXFth5+YE6BIQSNOlRSe/PS/
E08N65NJj41FRUoLanr+6X8s14b9id9NjROihKPVgZrkL3muv9tX/lkXIxNFH8IdPORSSJlP2+fH
ddQS07cMUXAPZN1TcRHVIaFg2C9kNxFBT4TFVkV+fZWTqH3brEt4OVneTIjP4CUj7b5NkItqk2lH
XQFkmF9t5tf3CxK0B691up2e1HL06rp8WhfrwbCy9dGashy1s8pu01qv5+5geltY6fNIJGNGjpDk
35uyGo6Oxu8RkOR2QbZBeCaGdDTjoS6cbAcyW5ubzvbSrcyH8aUiG8+Ny5ys3E3RBN5nT1gzggjC
pvyk9h11DV8kPC8l/jMS1ZQ486kZiXiT/hAAaiA/bUeoQQDvuY7IWHAnRWYTDbEDSpiuAmpJinFM
BHJ3SzKPnx8HU+sn5eM2jqW7uLdiqoI9H0VdEsbiwThNrRu3W4JkcC1mJRRmRwZ7hhdXzWCx+Zmc
qE0J2r6zzpRum33qFFeun5vnJVcUYXbzzRS8RI6+IZE7Jk8JQJ2U3yR4hNyYbkEjn40qfAfZcwFn
e5uK87XFRDEOjwGZWF6l++00B7Fp9vdmnn4A6x7PZD+9QEkXR92N9nXvhokb0AjoSXTbIH55t805
vCBD5Iyv6hpU6D0OPZT6o97lcoL1kObZe1l69Sbvwi+ezeQn94L5zRTDhw9tLulEZL3OnnotZHSc
bOPsewJMnqX13WQt5d4jue+jMQnEb/pvtF8euerep555ICeW2KSebN2QrE6DfyJZ0t3ownHH2C34
T69p2++oB7oDUf32tjfcO78TD72wJMCC6c1zFvZ+1GNyBL/WaZSiPZBHQhQJpXN0WcVzWzyociL0
yGHoQqDmZNrbdOrNby2nmbSNGNsI+6SRU41i73QIPa7avWeITTHqo3SG8mlCk3TG/TSpyNWvxxf4
Ib7+MAp9T6m5yZpX6Q3aS4ZRkWUuCEprl1DZ5NblIbGiLilHad4Ha+x5PUYyz3Cshs+86DOObYIc
Z0eK8cKSpXozzKC5UWPmb0NHZ0cvt9E99x2FdjwQ3B8XJaGptFeejIwIOBsTuJeLIYYgc7UUHv8W
RDdBCepoWoiNcdUzx8i2d8SdMzGVzOz7klJC1sQQDHZH9Ftd7LxZmbEXVepcO7OT1G7xai7lDqCN
jsOWAHpCIs6oqeytJs65ISLm0OniwiGhOAZquSTCDS+oz0nxHieMgY1JXJynrgQn0tnK7I6uTNZu
6G1AxRthtQMj5//cNYjdqgv2oL6vMa4om5Sf9KIx4ZcoUV8YwzognqcQANEzbgOSJTe50ADA2+xe
5EV4bJbZfiAUM7tlAp8yjeSrxP6w7KJgIis6GvQHUXXPJGccjfrbsFTWA40NuRXSN54a31VHS0aH
vJPPHaGiu1r4bE+OdUBxvNF+CIZ15vswy8nbgmack9HvMXMoxsmE2EFWHRA3xIoBN2Ff5EfNaUj4
5kTWM3a1d3L3CATI4YH13Wq/LnN0l1XNITWI5PE6kB/N/J6J6rYl9DRmGrHJSyTA7XCvyCBLFlGN
8WKSfumJtNxrlwwcVX5J+eo2CmjRpku9L/lYHRdZnQL9n0g7/eIuunqvGuKue2aF/URgKujTVLgF
d6wq4fu/Llx91VjenWGoLjENQuhtl6jb0Hwxe15HM2oPRaXjllwehb57U5H+T5ZofWhIXbwqg7q7
4cfpk7ldiyvhOXqL7zE9GK6etm1IiNKwZFs/5SqOJI1IreLJ9NdNO9j2K82QiSce5OnD0KwZWWFW
vhMFoZ+zX7TxOKTZY53Wz6V094N5CsbwX+n2C65rodscOrtw0i2brfucc37eOE7nPHaTZlcPs3eL
G2Psuzlf3AKVTsK3addg3LtFRvAFoKEv0yg3bD0h5dHgGccuqjOioHLj3DGZsr7V1SDOXUsP7+3s
T3M8o2r90thG426C1J0coq4ZzhMRbUr0sjLYF1YxXrUFA+tLu22tR3qQMoE+axh7YXpXNXE+V4Ii
N4/9PnVuiBgckqGHF8zOHQEbWvoj+Y7leWClGiyFA1G1jVQNfAhUKchWQZzQRISdByqkNEA+z8yJ
IcUWxWGtvGU/M6ojkjbbukJcESdwIId934lDO48k0pLFe6DLO2ry2KGxqmw8ju10cGr/m0HS6Lkz
m+YmA8s2xmoO9a6QrnEIB8gyrVmlu4CfRUXjet4Lad0oYyZuCnnD6Wo4zv7TgK6CD1R0d6vyzDhV
b+NKon46dsGjoZd0NwcCv5c5AGxgwn4gQZKY1FD6T0RmtW+GU68P6JyL7ZyO4tJB3vnEBCo/Ig0x
9q6DIIb4lfyssiPjygBWe2sUIZi4xc8MnLfrwum5hOmxcokadafBv8PO2FwwBm2eBqtt3nMQ0/fF
7KQMUWb84G5q7kIRpjfodOqN35jpUVnL+ltr7f/r4L+DLvtPdfATqM4vb83fkmJYfqiGT3/st2rY
sj9Ra57qWiCSbkAF+49q+PQrBJngVYRdyrCRhuTvxbBrfaKF6GL/CeBP0kqkcft7/ND3X0Kuw+9H
0oTeKPxLpfBp2PrPSpg+JB1EmzqdRCMk+ObPLpOhIzd9YudngE1VpG8L9zYd3tJUxsGwUQ374j6Y
700/LqPD9U50d1FB+G22TXP7NCCODdHtTkADI5Jx2D808snpnrzlMZ8ezfUqlzd6kJtyH3GFBQLn
IwwPb/32C2m72XwRpHeedf/Xr2T/OuXqhyCsf4tm/T94F/O5Cf37qxiArreh7Yu3+m97XTRff7iV
nf7o78vQ+vQ92+Vk0MVv45w8ur/HYH1CbES6GXJLIqIYTDKZ/H0dOp++/25+iVVKFMBJ/Pn7OuS+
5uJSOxkbGeGfRjN/aSF+V2v8YSEykfRwznA5DCJsBH/yylaVaDvdLElKczDdgliVzj7rg/nraqK5
Bx5gQTJzLC5U3WKSPUBSezPvRWMN/WXdZQGNElY4KBpvOpVYgZdDfR/96iUqJPyU2Zy6JtaRob8U
rWm8eZIw43PXzFUXk1faKoRQgFVOVXb4AN0o9RM3zJthVyCOfBkcDdOdbu8S091YAUPUVpfvUjef
j27n2M2FDgwHEDthqL/ygf2sYTj5d0/DG7SkCAwZKvx4V+U6N3udF9KSLZaziSHJk2VpcZzpipIT
aNAmjkoGb6los+c/rKOb3778vzVa3LRFM6j/+vvpFvzDI+FvZmKNgA/7GU/4p0l5bmnX4eeKlyzz
E+13w9UyW90vvMLhz+M9i0aBxTbrMZ4iQOdP7pFJLj3t40TpkmApJ5Bwd/COezSrKP2do1eqZjwn
NVRWt8Zojrfk2+bk8uckmFVbRGx+X2xm3VUQspYeh3Os1qy/cA1VRHHFiFtBRskcEeuaO8NOLC63
X6sJSE3OJwV7wPVk8Eh8fEsnvx9kTRTiTCEOxW6syR+cBm9HUKPeBOPi3lewOj8AeMoWdT7Nu+mu
WoP6TtOpfaURll9VeW5/66mkik2HlGw9O8mc3/AGo0rM7WXsyaFc8KbDuW/iZZHdOx3U+mvXjN2K
Ujxy5JlwMrfcGMtslFtmdXjnZ7y/68ZtxdQmqh8bsOyuKV+JvnUZUaqw/xr6I4iJuVpJaabRX8i4
LVVQk+5dpwP559o3D66s1XJLSFF7E2U1yKDabkcirzvbejl1KdMkNTTKogJa/FehSYI9cKuZ79dm
MN296CKb0qgocwOLsVVEm8zs0ooZDzCtZKLiajdB2FtL3LltZserCbiLHPd3FxbTkthRrtT2Py/Q
n/qBocmuhIvQ4uj00NLBav7x3TC4/1e1+mgh9Zx5sjdux3ngJpiHKBymGsSRZESh+YFfJ2huYLKc
Kzrup4CNqmO6kWeH7x/o/+ugv6Oe/sOz+VMe41XbT28/VEDf/8Dv/UDrE6oXUty/qw/xGf1PBQSx
O8Kbhi2YjYZ23MnL+PvRE1ifkFKftgQU7Z51avn94+jxgk/koCHqPsVu4a9zrL9SAv0kzOEA41xD
2kfqGcIYYhb5i/44r+6Y9+BTs6fNEEWoQ1KaLWZiuir8WkDE6mKnU7ADTrUYcdqz7G+4gPtRPBI3
/gs510/ynO8fxULXgfcn9Eml/Lm/PVWwV22J5G8B2xttermW7Lw5rZJYFS6Z8QvB79GWfI1ipJ4q
52hnMDsCFtvWJkpLon1/Jf2yTj/+P0+B3z4T02wiNJFeYxX/SUMwIicLpwkuhukXtr/pakHDqhPB
dDszL/iqA1fcj+Hi+QxVpi4/jBrKYUyqtXsZTIFfcyXt7F/ZyW3qmJ8/lY2sjmVDbglV9E8PjRph
JQUWPxaqsXH+IJPWvjd07XxoEgu/It/NGIHQwtObQQ1DDWpmMGogoD03ySVY+vemg0AW5OF0FWRo
QeJ6VQCIYPIiRm7ciooXHpxkcpBP5NELEEg3iwb5DlXWqkMCgddluZZKlncnEMqFg4q5Op1b/UVq
W5B50Hb0T394pf7FefzTdvf9UbDn8TrgKj3llXLH+ONKFQXZxeytTMWzsFkvovEUTYyGa2wT0Qth
xAiZpUiAmHpVAofN/OakKoCmJlvGSXPr6IfA7vIPMvPbX9QK/2qZUJ8QBYFM1vaJPPvxs5krUc6p
4ZxCPUUt0QZovW59cn5uc4CODFQJaj/l8tfM6dGZTfZuHnpyDoA3QKrojOChyR3xq1CMf/FGUZ+i
wSSFJLL+HGSF08wWocQ5WQNMozqsc/B8J2rSCJMRuU+Mrth4w5jTUYEQFiR2sKry94pDGYAwlKQl
/sVD/Pl9YvSARRibJ2njaAF/DqopSmLg6YAXO1gkKLRc3pzPfAn+bQ+67cZBNkbM9+Q0GKxq2s98
TGVch8J1b5bakkssZE35+4sPdXo6P7zkyN+RA9qkALH1eD9bDlGYdk2mjDQpZyN6yhlHPJMmAqtS
CFcPQP4wgNPAKqyPMQ9GssJVNKGfEMqfY/Ke249ffJ7Twf3z58HCxOnO1kMM708r3fOmMWfXyAio
CJhp2nJ1Ba3CAUOYxwoGodTrjqB1txvACPbiiztm9KfTJXPM2F965r95rZoOUwMB70mWB+1bUa4d
UisEEL/y7f55laGw4LEykiTth2rkp90otNregjkmk3xd1xOHqB2f9DCWLDW5FO9aiFGgBE4FZE4F
7zDJwsJ984sIDQkx2f0vvj5UcX/aH7EqE5bHG0nuFfM2Tu8/bhVkncN3ciJKwlAW1dYjsHXecHMq
bkMxg5PrF8/p9wwiBm9TVcSRcY2YTRXbxSm1G4vy6u9CUIDfPGiGENWmPCo3qebHZBqvvPEs64yV
LbbsIBJ7dBedLQ1g8013QXQnCTu/ygaPpqehzLJONOy++hCmZUZAuVaQo1fVeC8E/ozdZTEMaFag
W6QdfxFKsPzFMIr63ndnHjpUCsvcjdW8VFf9kjvzESqF7+zaqM94bxuUj9Gc+vmhppkpkmpBNQt6
2aM/RrV7GmshAk3vvaH3ukPkZcZX2DBFsHFgtKuzDhXIoyf9PtqEXTTf4mm0+Y+Q3ACWTla6TWjp
jB+hEvYXoTUKErzKzJh8w08f06KzDrpHhwK61BNuPGiGJRsrlSeUatU3wzZSTWsgb0cfaa7U9RvL
LBljsJNyaJs9HuBNNxZaxG7ZSbEPTksicUy1OJfSUBGJYfmgHwJG9M2OPs1yZkPeBJ3DjP+r6dhG
H08jYOU9eACzP0ian+ANSp5H0tlmht3L8ZtqB4lddgmj8ewCNoXmGjWNN02adQlcrzc1iG1Wu/7B
NqKbOQ/HDVCcesc94dBJ51w260c7EsqhIYWEc6/glIx5EpDZv1tALzE8qrbGpOXBxt8DF6Fpd0T8
lxcoXsZjgLo/8L9EiEdoZUOxBIPp+No8NK1qz+YQUgdIRrXvIzA1HLTQBz/3pCtiQIh2dveltZdt
xXrN9bxsy2bijC3dApj9hDGcyJIdQD5UVpnC7Av8LCNMhHrgruJ/e9sc6r3vL+M7Isv8DQkOtIbo
c4Bu4DMtUYKT3bnhadAXYV9oq/AdGDOI7lL0r55STAw648KouvoJ7bZ93RZrcFcbsCXiqXROCFj4
PMdwsNNLEofGj4F0imFjg/6jM42C62YyAHk74xIcHQ9+a9z6qYNCdy5j+MLVLhMSMv3YhUmg6YXR
6nvwmqzYAmx4bTr/zZkceEPavqk1mfONRcDH2O81fqEdaawuw1HooeeYRJxzwuWSmYDR9xGE67Wv
I3ML6GuiJVxbW1nqNwMD1A1iKMNBvtLtoswfGLukXRZiT63bzwW4k7O+yUu5G81Wl1d5rstp3/OD
fq0xvXx2NTTOxFen2q5Iyzk9d4tpkLElvBEhjolML84DaURJNszjeMSbXEd7NahKJQv00QjW5cxl
bDZhye38stXeoZu8LNpxVdbeJlpC98MKJ4S+SPT69pIJc55t+h7ww+0gzeAbEch9e+wKmgRWM4xr
zDKRL6Gz9O7eb+tZMEV0gnk/YMAMz3VenzCKi+T0TCIEK8M10kWnOE9XY2SAHgaQF8yoM8SLXUB2
U8Sud32QGJPhiI0hAJHuRj+sIF74Xh8F736RMXvOrIXw8JipfL/AgMjYmZ9x3Nr9wR77zruAY6SN
+7RAK34gKMBmsGQhudsErbeQ+IWSjKiShOn0bBkx4AmqltjOW8e6IT0mGp/TmTihF6NDWweZofMX
/9ExQlc/MZsApgQmUeVvyJuAag/OGq4fsLFGAhlm2jPy0C5VZvk7j5zFdus1iP+OaRhxx09KphXj
XtJbIfBt1tb8ZIUEPSeR1VrTFdesvseCAETtUGniFp4Nt1T1uRGtAVPA3KWcbAM5Tne900653nVs
5SW6bxdGxq0/V/Z0ySOyBt4WMTvvXh0N4aka5dy7G1oai1dNUzrNtk97o4XihumwYctr0vkwwCJW
SVOJoj1Hv4QFNHZbDSi8HCRx4yqy8hfZ8GkuUrDDCAd6U2dXMH86iBu1HtM46OF1P4bII6I4Y+Lc
AC9eC8ajUxSCHs0mwztjy/Lc58hog/zMD4GIcHuaM+aRgWyM5nNrVw6pq7JbnPAdxnG5XudlI4y9
dO2c54l7jcKW0A51DY9jYBbTaSlXTDAafIXMs0bu0tXNXPqXYvTTamOaE1h4BMattyIDdtza3pYm
+ZddMsNTOWkLs3BKD4NfDfnVIDgIv7qoLJZLPS1jfTY5bCdXLhoEqEAhLzTjVn/ubXvL++uUFPah
yvrN6CzFcCSPFrISRmNxNdokzRz6uTUhu1XuiPqxJWEziyMGqOLRGLvefvElkojrBch8G3CxXRcX
qnU3RTZNo9zluKeDUw+XUan66LLiOEMeiwwtjWLf4TwGUdmLyH+g8SNQgrFMQ06n2piq06Q+0t1+
rqJyZpisXfvQhp5yj1U7e8uFb4J83nW+xYwaAS+vQstErEkaJHJNIiXa/odwHZ0UBFCU5R9hsI7Z
FbGJPtMuyfA70L71xM350nTO12DepjT9Qg/VpUhN5nPpa99OH0I4ReyiwqSptp0t5omOtrd0zZKw
g1AUVegrqmPnd9DDTTIrPbXNOHBNmd76zFPdcJvJnlGuh65SXo18qwUw9dGx9lJXV8Hq2XceJ0Ii
gZKbaXmcfDCl06r3JdupnPK96tdtupg3kXC/2bnYkusSXkf20CbrnB9WvLckKMwuAj+yhXP5MKcB
YSLqpau6F8BiKyMY+26dAuPIO4XYJu2cs0WcVPvsgWcOyFyzNI8gXl4CeMlOqZ4Xu0xCrrkkSJKM
7LBF1XmazOt6ZNZ/lubTC4FEcT4M2Y2nFi/xQsR7aJ2POLhvg2GNzicUUTuXJLhze4r2xQpSKrwr
J/GEQ10cRmmndDWDj3oauJIYdRr7BZDnylX1JYD4DFYtSp8dDRO5LfvuXEAK3HMPheVXNP5jDmsS
7nLf3AwG4k+Z0aM/4fKqOJ2qg5qktZk8pzufmkhua2E6ereM6jw1/WOJ2dIYW4DO1q0Jb8haW9rg
5l5pLChl1PA+OVNci7E/ll52Ldcu4W29HgoEGTY0nM/LuKZ4Nrng5WNpJaIFTQde8ixFyoKgVjwg
ufnopuBzoOXlGHwj0IApMW/zzheDmfRKXpblOFyTLtXiB5kcui3C2SnTrskNr8SWRC72k3C295aU
jNYjJQ72lHFmp/LeYKR+XErrZV6N9CZd3Ho3zeBWZZM9up17vljg5rIyKrbj0Nz6BtadkRkzbQa+
HAWkOib1PUR1lCf9PG6MQj23sNjixYg+elH4sdvASw8nR27YTpcEnTM4VF8PW6zyzyGMhF2JZ3pj
RmZ2SWupT3rLfU3bsrsA+mRvgtk7SNBPzxE/fVGsaIOdx8Yu0RQU7stAG1tnaJGmto4jne/UTL5r
UThPqsSOWtkrS2WCeKHt+qD6Sl6s6TiTkF1cj3NRX9o+AVSWc6q9yjPG0k3ioQZ4MDh3boxhemgh
2T1QCSZ26W5mW7xP8McvZBpsvc5K7AaBc9Pa0862kXYHvDJGK5dLDzNXXPBJLmoE2eeKPntc5J1F
MyQ6zSZ9eEZc1Nz73JYnXVN9Odh8m3mbPxa26F6tBe1NofRxqVlka1VGqNnX884tCFUr7a3hZ99A
oVBOja11vTRTxiE4+W80PqwrHU43QPHmPSWzeHTH2TiJm9XXtKFXUEFK3WCwbs6HvKfwtUm+zDBs
hew8sdXhCKncjLo38qoPbbZyn1vDvO3bZngTQVAlA/rsDeON/HY+aURwkD/0hcO3QZ/Jyjk00SGX
W0OmN2ZdP4+B8uBv2CPGAwFVzhHAw02jiu5oqqJ1QvIduzC0a6Xcc838JSnDek2mRh1Rue+r0Dyi
0Ed9ARwtZpLWbHVD2V3Y7Y3qRcmV1aSTxTveI7rxETnY+bOUXuPGFY4oVPqYCji7jQZ8WXBqpPnG
a+Y59bH3tLN1kczH7dAv+CxwSTjDhB4Bx8p5PofgIr152FQQYg/eKd1ANapImrV7glALjZnv9zYX
JMYSY9pilqxlf73mXvXiZha2i7zzbm13Na8X07xoAzGi4mASRlJNcW8rjZaf8o5ZnjNdk/oqeBjl
she5PW6ZYUQHZaf2Uz43+T2PkLMRhJo6rNRLcWZqzA+l20AUtq/Sbp55JC0gZqLMYsVHfsZBCWq9
821c+wMcvRzU3NeiVVxfIM1u4Vn254Ees02VTjC2IgXu8/Rs2jxPwe826a0bsu9anb0NivwVrHUd
Q9VuPtJpeI+mqUygocuPrvbl9cw5nARFWu1sZiyxlw5p0qog4zNN5UOa5xS1vjB3QAfFRTMjdJqV
zp7tNnhyla80GrL0pYJDfzeIOk/8ggZu3NVBjRhzAWYX1/gFh7ulaVoWD/lp5VeElmVH65NScZ8q
Y9TzVYZbpCIXDKYYdoeomai6m3owg926NoZNzzT1+i1o7amm6BSoSqdCkbJijb35yvYiD10hdZd0
Us31hySe7+CO3nnPLkiye1AiC5LqhZgWOAJQwIspQHilRgvJz6jHXTrr58kD6leAPknciLbiqKMd
pGYjRngvbkXasqbVVN+2c0sZFAXn5WKlR5YjCn03b9hHZTtfNcJbC3ZFW22B2GxpmYdxXztI9hV9
j2Bwd6MaWyMOcXnusIlknJdZmVClh7HuihfHEDlvRG/Emc/3iN3H3bV6BeAtp/49MkR7MTdznVht
GybWQseI0KdGXy5Im5RdXOQjXkmUs/2YkLcx7bsAD1SU+9XOcE+TT5PLWZoRRpT7AsiuInJkY7p1
sUEh4m1TbD83xZBdzMvaM9Nyl8t8Hi7sJqf07fbl3KA4yoeKXxqHxIjAhMRj70wDI8Cw9mK/nIL9
Utv+vbVifZARjnSLuehuQTN/WWUReUQrZDMoucQGlaVZvpae/eYaqXdm+oF8nxsUnpVSHxaLksL/
cSbfu4u/M65j4YXrsTO76CFPB7apqG08a0tSkakf8CWSigljpO3Pm1STg1NTO6Pcz1kq1ELa3E4+
TQM/O/VHas/ZudxZ9k3ZZdvJ+96OmV/5NqzEh3QQR9FbK8ItxDnjVGzzXDAyks4yQ4elXVUK8IgR
u0w/I0CbxwlfSpSjkCyevNB/t1pj2cPE9ajJeYURP6KWjDRbHT3kuCAFvw+iMySI3xytLz3HLUii
i26iYHlxwFSzQTT3XU6rJ9M3jBcOtNiKGFu3FTMQ61k7KTYo72J0s/Oii157t7ovGvWFBIcHb56G
/bqyH/YqOwgaAm44o18NfWr7tuXOX+qd6w0Uwo2TYAzixJ2NTSuqVwMVXiRkYk7mdaA57ap0QBNh
Z4fRjII4XNd4DPXNyrSlysS3qS4v6LfvAjYZZRvbkYAKc/EfLEt8zbJoPww95hwug0lo5zlvPho7
h2rGWaZjntnoOf0zcmLNmOrz0KbzO4n+Z2klbjwaLmiF40Bn32oz4oFkt4NvXNlq3s3Fcsg8Iyms
8VZP+lrX7ZciC6wE2vyxbfBIVV9rQz9kS/fm6Xs9Rne9DC+9lImzGvIw5tJ7Nuv5surlfb9kbhJS
H20U+c4JWcW15PCSokt6kRWn00Qb38bMYzdACy+b25wEb7nHnJ2elLAdTEI7xK22T6X0u0vums15
YS0jIxuHlUS1663Yu7iDJG3Y1zoZPGmYCXqpsU8Uw7evTAAwlLSN6lBounV6jd2RvZrxIF17zze6
+ixQdnnum6vqn80xlE+0WnHsiUn1t+YqYVR6kC79F7XYdDa9tXWMDUk4Bc8HWzFrk+7T3jExBe0d
V/gPJnVvT4Oxp9XVtqNVJlOHf4FiNaAz36GfNRK4PwXVbtjN5Wew4hMpok3ovw7RUDkbdNUNbc8x
r965mDHAkB2wm21dz+4jHrv5wZIpG95sKJvLBzlNXpy2lfcSFguFwyjRJG8ChzvKtT+a0xltbRgY
aSH67owuqHlf0zkYEy8Y1WWdD+JWrfj0dtxBZhGzdtDgTMUcXs0Oiy62WkjSFz6CiruKTny+8ccG
9iRa3kCehS2+5KO0RP05apeShuraRKe76piLmyqDMn2YsiLg9OuFOmB3S++juWOXLbJq3HcrgOGd
U6DhvICsPFzRbmteugwkLPc9Wb6ivKbsUalVgavMsNM9Ni4l7rh4RneZDq73LeOGOmzVkHFDKWo3
QFoeOfivl4ZHyCGbGWncj1VxO9TVup6vnpfztVMzzJTvYr0NZ5eulVJG0Zz55YAHoPBS8S0s8ujC
IzSTHmg1uRwmtDIqFmejll2TYwI9yHDycYU1heGecsBSsWkNc31zeLAIFlp3qDawZ1bEulO41LxS
U/V1hHDFFENzc44bOv6PZhsYaJUR7+mdlYJ+pnOQfVjOQkXqtwZF1XSKq9GIRxE7p5YcziMiFrBb
V9XoHqeoMooNO3BRxavXcn1LuUTtMhh2TWI5s6tib45qQMdGEDxGbm8UO7fuHSde+wk3n8rm9grm
+PAW6cE09zUGjoUrSyO7GLtawcYJkehIITKcRCEaJX0rNLWqqLDEJUaRy7dB9gHaq8FJv9CAxyXS
QbJmvVTBiw3I/I72TYoVuED2vvC1c3EdDLdKFiO1I8YK/fg1h256G5bN+pjRiBjRIk5tziZmeEBB
1Sze5bAWMkGXLprdME2MszzaxY9FMLOXjth8/MRUtOVhuRdZ7rZxiHM05TZGVv+86vY5RbOt9mFf
1u+4V8Igjog9mZIyy73PssdznAyp4+GLIPCxuGWy0Vk7u2bWcFaPqd/tLNOYuhhLyfiKrtnwtk6Q
T5+BxQZf3GHCCJ1CaNJUIC47tGTouAG+vD409FyIMx7NjO5ZGnabyhF0KN2p8z4qNieZBIszPUyr
s1jnhonNPumcYcCUZ8og/QrVHstHHvTuGkeL4zH91m1/Ngx5gNqJCYngTmnnZizKGa/vf1N3Zstx
KmubvpW+ALMDSMaIjj4oqkqSZc2DJZ0QkiUzQzIkCXn1/eC94/+Xtbu9YvdZnyzH8qCiIMn8vvd7
h4LflsQZZ2I8iCwsXfq7UX1nn8vWRNRddA2sP7S7Lmv8XdGCjaJSqVMnYYwbH1uUR1kiaZVvGb07
N709xVcG3Wb4k6ARcqKFYZ46FWlGnn0j7CenyFlHw1iFDQz6oqz3WhrzXiwZu49uJh8jkqjp529+
GbDTIgIs4QPKrugOjSUylYjRMQ2gWE4dBOyCBGTAe+IdksTw2tieoYAqy4VxJVsgODiBxdfZQrYP
0q2RFWdH2rnIQM9ucr+Hloq2HIdbBDX1hUAQi2YCdSS7wbSapFlRwZMza+cPdVS1t2TL0+S3o38t
kFo+Z23VvYWobK6Rg+v5SJozwMjW5mY7orILRKgMHORu7bLlezDPI/ePjrJIBu41T6Lnv2WRoom2
s2JwmKwxN0MRwAnRLfVNBGdBJJkt+uGYocka92Wbz9/rugrS06DMnJfK6P5e4j+FMhv31QnhgMtg
AMvOmjaGZfs418odEDit3oNdB+vT7MjtKmIXhpeZ7XdJNDv1MU6wDyMyk+eO53BRVcFg7xBKpCZx
rDibOJvzijCmouPRjVVRPGFMXtGX9VF2N0tLfpi2Z/4aNpGBZlWJ8HrEkvomX2YP+4HMAXMLytLk
B6kjai+ZufV3tmf6U9+RAVgQlrtvTtuDa/vRzIAZQQuTBmxhwNZUZbl3uum6Bxf39fd4CtcPphT0
hQzTscYaCUynT8PPoz1Bn6rSfdNE43ISeQR+MCBKTcg8A+uX4yzcXp5bUntXuYWr3Il05MD8Bc/x
q8gpy+/10jUnfLRY4ffkgmmzlOmN1FDp9Sg68mJEOH34FSrapBN5P+5wl4qQr8Ctg/Si3BjuaVSM
Txw6kY+9bVZdQcCrfhpnHdqkkIuirlnyfhPpFyljp7mtQfli5W+57LY6WbMyuGSHIrB0BWcqd6aw
q9suyPF0WP3ZRxDg8pPwWKif0mryH0qOd2obTPsnBvJAXMkcuvNrYaGyhLUdRDdIlaOPuQQ+2Jdy
QHTM9Agbs5qELYpfFc63gQ8Ys88Xz79fRm2/iLgDEWjwEC9pwnB8OJIxzVbqRJkf7ctZpw+mrLP7
tawUkIZSHp4OkxrbozuCPe1zQGy+m2NWdhRsDQ+z52rUVJXucxQWMGg22CpWh5E4xWckbmiK0nLG
vCEQQXXXMNls9sQiFQwOI3sfrNo8NTng/Y4cPKRgfhXU14jaVbbr6jqLdhqyZnBhrXkTcmbQtiYp
08F5j6KqHG8h0+fOt3Fw9XiIgtGe2O91d4n/EPSqSJRlcFKvS3c19FWlD6i/+x+p8WfMEQVphGeT
awFzG13NMzqtIihOpRhys6+9BhKENxIGDV+5k7tpjruHyVTrRePqlL8cgiIitdEEWfdpnA8nTlRQ
n+pI9g5kU9nZh7FDdGahKmsTC8H5fU1yi/uog3D8GTMCu5scL7tre8g1e6mz6GdMnsUVPP75HJdz
r8ACAkr1Lrcj63WuO/upiANyxRjopNelR4PgjqWq9mG7mpsQ040MYXjZvgHjh7cM1sNqXy5N3GB+
0Gew+ct2ja6aVIR702PQcMAvUFrXTROY7GR7g9ZTeg33hygx3PharvU0HdZVFB9mVe67XvsJ4pOK
QfdxAfBeWDjUS6Ws6AWh4Em1F41fvnlo5DczXBdsu3Fp33aM1Iv7UoVInlSQUn2seuB8srwI5VUu
kPqlulwvY+NQgUcGzleiDDwEWgTbfmbaEPp7i9Km3El/1TUkNS3PcAI1z5H0Cw4IG18RzkK9wbP2
hABMI7FbDg05KAxkiDPkMITjvSaznJtXPYYteKxSrcDEJsQnuqx9BYK0eBCViyAtdWKcVNxO62Jz
upZKPFXNrAz4Swc0Gcu4KXBFKDOG3e4yttcMVsmhpTNofmaTWGjguyz4Sins3zDOWs3p0qeYMSyk
jXML3C0dIPclbh9Sxf3Z6mvHObh1F8iDvbTNxTRN7V0zlRmddiP58rFUjuDnz/NHwBZAGd9H5s5y
QGl3tWc2WSZW+c81FllIjjltXgeW+YvFHc7O7VmyVWjfb79NRqnwfIR1NwLBLFj39u0EdBSbbLqw
i1VGR0VT7x6m0elhxLtp9h6bBdDfOKr44UrZPehcUyIwkRLy4JB2JHZMpaMzCzcEdcpEaNBHq15r
9o3aoyQLoz5fD7ld5ozxMyA1XumFBAdOEv3g1NumIPwUWnOcSjY+gVnHHfLpDEpZxzhtJ7Vca6pO
U3dJ5VT6JmLLeOrsuXil5HIltlFufedHzN52NAgw6RcEV+tOuyuopF4dwDnSaK3vre3AKUobqY9D
lG6nGw5O+Y4Mo9QBSima5WhNvvMwxK1/TvgER6ToU/9FwRT3Tspg7K9UqKv7YmgwyvHsJQa2zxWz
xqCw54cSzeG+582Re4tMMkpUkPaLtZpcyBTasqiD2tKF6cDm8DWSAFBQ0BeiwkZj+vfFXZZvedZA
ec/Eoh69xbj5HuP08R04178e+tywGeS6uGLriC8bnaEeBtWpX1FtpgS69GIGPqPqusH1aHxTDlwT
JJxu+mzVI3V7iLRuQkjYrpdEicYY89ildetOy9B9w6465zCxhfUVs3bwoVn08qkyuXcRtKh23XZM
vaRXw/YeBPpaetN6xVk6RjsiPJo7f5sh7uOacTqdRi9/NNVYOEdlFdVVULSxvVfVAAAxEYDZHoM6
9LGLZqMJLqolDjcTunHyT+06zcjAHPr1hWntcF9CzUjPgJ6Ej3HPXD9lNGXYPLBzY8vPM4nXlnav
89Ryrqpfu0geKLDF0u1e13DuxyRu+zLdF2U4301lVGUcG7APzioHi+zDsqYVgQhr4zgJKqp3uqjS
SobZD649et4imUTA04WTZPw9NDaD/VtakHpWFnnrAJXK5d1jDjAcbDmVJekltXnCsKO50EEgioTy
MQyTjec5JpUV6fYCpE/d8nyZ3624ObaHqCrL68VyIR5F2p1ZQCrPn113DeQurgv7Jh5TKb/2Pr5K
ENrnCfekrDbfi8YiUrJIESMmrkI3uO/60coOGcpGKjh65oe+yUhfzzp7oZLPVA3hdfWWi3GCuoKN
mxre80rR65koykZeZGqDtprkPWPgXO40LGm9hyCAZMc1U9ujVXWQ80YKosPJwBZ5Z4k4eypyl5Fu
tGY4vuAlVe2qiBW/YyXVj2yZOH66cMN+TsyCv62UAPOOnrFAzpJtdalpYGhsYORy6XTZ5u+xGLIV
6YxtqhiZTtZF4cQ4T8M0FumRfZiJFtwxUovttfqOG0OPfWrYya+qabFsyP1CKdTLUGGPvT1gy48A
KKAsimWTX2EuIG8JkOjJX9X9qnaDFTQXRWYt6DWcpvQvbZEu9qk9RBCDVS6shxi4CKmc17vuaV7F
OBJ42fAq10ziBq6nrcOzSwk1GjuM9hAoj4qlINwYYuXYNt1pCIFvvYaRhslUZzpZ7kKfZpv2NQ/f
24ZwtV3g5tkPyw7Sk3LOo5+Z9PWjhhM/YHeF/QY/iMP+YFJYbWfDtHDvimDJ7vNiXV+gQYgntPHZ
90wDFuyiJgVaFpBiroLITAiO/Wra0C1/BtLCAAsgN4cXtaZoabeWYnptB00v1U+B5tCULdBx7dcD
FADkWimeFQb3IH8Np/B0m89wlDfudBc423E5k5LVHJnsMVha4eUBTeHD8hSt7jTvNJ1aue9Et3ZA
htOY0Qwas408ouFr3iyQcgexXMxl642nfT4XD9y14tW1K3WZegrnCzmXE1YNUQnPguOzuK+LcbiO
4tniGhfLObA0yu9RSkELEGZ1vHDVXNkXgad1dwYcgAzaBT5yk6oyxSnUOYV3jJ22TylV7s+qhkuF
zY0h9WBO5fRsVVwFeeWh03I4UTKf+KoafdhFRSUO8O2qpxCRkk6goSvzVWb1SGsRFeX7AHH8YoCx
8u60RjwxaIIgONnd8kLKL4GHHXlsT1Nr6VsyiXIYF3bxYI16tiD5TGCTJRa3z10Z2zcSO478iGcT
Ph4rfeZd6tjYcVQOuPFuyVuMfyBV9Y9tnubXAHDts/Adi9EVTVaAIVGsf6b4MdSHpow3dyDSZDNC
c8BvKFZn62OETnYZD3UDYt6A75LHotkBwRX2Q+1QUK/oxH4QUJID5TTF/RqscQ7PIkuDfTpP+RsV
JrQBK+IeBTIOXgumNs91TEbQzsfJ8UmNxBHuSkyhvkVtDBHC9ifZQgJrKMQqZ2ZMuyFr495ZQBJV
iA/qrl7RZYFaLsGTpwcdI3DKy4fU7XT6rbINXUHPqOkrIunuaOE7tQX0BEy3jFva7CGuqtmvBOlQ
7C3hVtgoP/8+Cw6rbLHj4ijrFhoJaVcs1iqu3usUEysKJl98C9sFTwDRh7SxhqtGch9b5nlWQ3rv
Rt36guPRggWS5wdvA2OL5qzQHA9NVYbBPoQBSy52rns4HGOf24dVLjxDZyKyppl0bl3E5KY+Sq2q
q6IK8IdYZxe0o5+cMaUYrwFA10KuE7OvpbhZlMVkbHFpMhO3KeaQ0k6rHz1utYaXXkX9wUY3H+3h
rVNOrKWBMKCWdHlQGM02exX64c/RNgvHTW00tCpNA1EGdfdofNj3B7U46vuA/aLeCYhN4a5sMPdI
FLL0H7PlOle5CUjtjL2KH+GunfaSrqpCRh4rPPuEMTiWXdhYlgrMuiyvqsgfwmNFDdQm3RJb0d5Q
a99g5L61RZakNNwcepn+T5SvB7dFy8cjaPT1xCipoBAA0Dsltbe+GKG+dUnfVPF4XqwDU8NlWe1v
GODN8wENoxqfVDb7P8rRFd9FNC3sLfVSvhfw1B6m1KI5Xrw1nveBLRvA9NZliq1NnENnLMZ6g7br
eQ/WvS1UhSVaYslgROQXaMwECQ9jajcMKgYBdYtS7dLNXg7lKIZtCUj69JODafmxqmUoAKYn+cQC
7JmjxcOCGQ9+Eve0qKD7Beb239DQLFddDE0Qgb5TVMlsF1RgFhsr4FtORbzLrTB6mc0yaAiVGbNQ
o3z7GReibp2huXuhuehRNvG6VxDZkllJG7UjU/pvg96ur6eyv/J0tDC1X4W7oy9v6mPPyHg+V+FU
Q2fzVD7CkKl9bDHq9b0J5vIkn5bq1Sus5vtIwiD+FAzyeKQLU/ijsy5DdJIiJfkRAB9DVrCMpRJ2
v/pt8tFEEg7jlTdWSyTDYbILhk9dVITgGHigAIdHRp+psO/t08DPyyeB2infMymAryZDtw8Po3Qh
4Ukj/W4Pu2j8NfePdxFoVbI6FlVHZtjI8CGhdLm0ofFdZE458UiM588HmJ5VfqBygwoDf9uzEtCQ
5Smrh6k4E83idl9NLaxyj3Wdwu4E7kS8S+nLVkKCDfdClTODNN/SWCI10JReVmOhrMVBJ12TMoYR
kjiy8q5sq67jBMK1ik95p8wTmgDb3uU0AreZLKuP0nj902BmeC2TVxm5a21SDY5DV7JXeYFq70Q4
e6xIg1xxF+jZuQTbgOeEWZD9WPpoGZJI9eF3Z2DIVqcVLVkIjrqjj4KugYVN3R5M6TXFYWxKODt9
CY56bo8VDOtUeFaArZS1aO4rWaZJridhnaylhKfhr3R1O9vNKZoKoJm3ws1687Vu8GNK7IF3jd67
cfQuYroJb7RaxXu/RPl6CoXY6XayLXDV8GvDsZRq3l72XivCHkC42CvlgZmTGe/EZ0pi+VJAaiao
rygdfTNxp6OdG0GzQDwVF4x28hbbxmqU3keaBb73rfCG4EUoKK07wNL4Z19SOHKaMuB/sMi2kaAK
S/lgPKluspmkNDo0SlKGmFmIzywy1l3mt+IVRXaUJ/UI5xZyYhvECBQsln1u9d+rfqrfyhSIfq96
vGiTYq4w9GhwUvF3opPOhZY0XKeGyUfFQ0/RP8vZCnBWYYDtJKHduW+u6jZCYsDuTeZJGat9FXt6
QT/MzrHRBgzAJi10+DhMyv6QgTcHew1McIWuRePbI9b5W06vb9hZGkyc4KxjjVCTf/QUUlmsx0rF
2RVnViySyV3Hc48YD3Ncgb4BN+3OJ+HaDTvcFEjUcADpwXsTtRZzv5uDEbBKclDG3B5tlsM0czqj
tupATeDiYr2EEkZdlPXaNLclP/4a/omxoMsvPYV+DHt278McqE9Sw3aaUG2xcGQa1SBvJEZX/YG5
SKr2apiDMlkY+dWHMDfNussGud7ipioepqHbZHNwc0Fp867OjnA77APnTHZWwdzKGZoXjHPYQ4AN
PFJxdrPpXG5e3ZX2zjUD03uhVZMfcLgP5kO/9XnM8kWPBJpQbQmJ3hpWWpfNCbKaJat4Vnb0feXu
e2ct7N00QYglbnt2qy5xEEXgbWTPARt52/fd6bqGut8RracfGJb1P3zlgzWUctporFjIWjsUas7j
BlW8Mpgs1BE+Yy73Hs46qCzCCXR84Gz0T0xa4lJUQ7QAN5uHhiH4UC/wnvLZepVuwPHHSJodvsyC
8Gspusq97G0rbE/H3FYvLXm8kAKQJGise8oKll9jR9dB51r2K3AlWqx6gBc/u/PKSEGEJe8bKIHe
L/hm59/8EEZH0vRs07sY+xvKXRQjOadTi5JCwPfJr+PV5I8Dhf94AhQWvoHk2N4+MMFMlVeoboJG
m8FxCit3aU4L7EJYLLMr3oAu6GU6Z2jodKt1/NHZCmYL725LnUU3SlgnJ8m8jzbI5WtvbPi8xMvg
r9b4fgc6H5YrqySbvQo6bUVw2Lga8OKqpHneF2Pk/PJn6n9meC94F0u2ROmxXtuVUA0mo8i+ljzv
IUuJqtnbU+Z9FaOfSXgRfubtZoLxvBvGdOo1q7qOaf4ccpMyTxpOLynm74UOnA3vE1a/X+MG8U41
YZhwaHsyQTG96jP4SM7g5ufurNEvLIVaODVHP70sB2e4DkcNbacs7Dg/1szBaN1wgEqhgPUNGgwT
Qo8sy0rws1YHD2N/XrOfq2noi0goIc6nrDwmlsOsiyHx7cHE39qodrJzugK2UoQQWXO2eqv1Y10m
Z8thdoEQ05ETbx+Em8eKaNKQszQ2m1iGATO1Ki2U2oVLAD9ynIsgvOtCf7qaVLwBJ4vrPOM6vPx0
er/8MFZmvzCiidUO7K05x401TnE3W8QV0EHzyMR15NSwkTcdcHqw2TymLqj2mn9nDh5+IYwmFvg3
icLP7cOh+10xDFt4P3Cgzzi00h5FcMrvNwfgvYIXSW8JwsyBS0j+KZPhsg1d53ZtcI8/DFD4iOCT
doj8KIuLkmHmgpIkKjKst5iW42JlQT8PtmNdPwLFANlEIu3dt4rZkH+eFrGHNdYkYuc7lm5pc5o5
KYO90bVNnmR4MZa3U9+nzUcDQUknMJvg/lpGCA7feQp/ouocUY0NsceaAxb8ukIThmxR1949UtIw
3IWt3EYUUMwyCnDfzg4Ke9EUy12f9Hr2/SJLvszFgkXIUPrbhJmeHXV7kO3HtaO9+oKogRntYqYE
jqSiXSaJEEFpJLGX+sJou7CxrKCzI7D0ORqCCMfz1awXM/DIzTxXuAJ/oRgJNMCASjw8Xd8yqtq3
QDTB9zYY8vMvFowd15HbgVsP7bivU4I73QyoDHXhWl1/CcuICDasI/F7rkAfYguflMQKS+j8hZb1
Ez1JYY6TjIB5v9R6tGcTSg5Lcj9pDQOPpmsqhPsDtASECg6zpG3vZ8ewV8wOMmnHdctDOwTycqp7
h0F3nRva33wYxf7LqFDiWexHYHMTgLBNEL0H6wgqLPtOFt80jNzrfVp5g9mT5KmdfepbGFx1viSC
o2w8540qPR5R5CKWTL0UM8s6HYN0/2V1MeVTNdHRTaZNeepULtyYRg9wFzE+xsdy0GF8/iVPx6mC
xLTu3YZXAzYqJxEFTg0IJpsoevgypOgV/EGF+9yK8ZTz1/d8oiYiIXpp5eELrt5elmKWf2jTPCA/
rmSaSQW6lvy0bm6OmqR5k3zp7JG58sgaQb0Qv4xRGbLT2175puJpeM1bD6pTzw6efAGdKeiUvOpQ
hNlWTC1EiMLlqOEEWbVaEjpWQ+tbYXa+pss3O+6z12juVbB3BzW+1GMQPgXMbpxd0ArL2YlWFOOu
1csWE7Qs9RFOMU0pkTBLl0SdHKHX5puzWC3iNysG2YQq3VwNouzQD7Zu8wqVnUk4QD8NhSjX9jzn
g5skZsQ0ngbgwzjJIY84baMx/wlKVj83rpV7Rxf66NkcLyJmAUnHkRGCRwhZ1kop1lv9M+qO+Ktd
YShX9pGP2RqRf3S2kDyapJ57cf8FBulo+cyPDqLLRI1xQF9fm7FQT7ga53cSLkCxS53Meppy4z3V
3lBfM06uHqLem39+IZIupwAb10O4wqtPwMwoH0JOgXn/JYM1UfWriA+zuy4Xa4pF+s5OU4dFaouJ
8J9+2tgHXkWiBS5HXOk0nvsWUGNSRSHca3+b8GVBtxGCaVTK3Zce+oKKBO4/Y6vh/pGHrQfSNlT3
8UWIzjYOHKWj6BFf0dziOZNYKyYsm1asALAfG/9OAQzmUErb7r7T09Du/yye/pUk85t4GnY3AHK4
Cd8xkxCfHIPCamUDyBby6VsxEAzSjmymeWPhiqiUbUn2E6dJ97qX9fkMaeM2c9GaboIkQ0oRPnU/
GlHbzcGGHfttrgbIJHVvZzmkx43JXGAE+ETV5N9bWFjcOZrmGA/D2vt/cPL6/8422cNE6f/u1fXQ
FtPH+/+4m16nj/E3v7jt3/3TLYVe4h9xuAWhh5Ggp/Ls/7JLIab5H74DvIOVik+mVIQXx3/bpQho
QwJtT4Sb0n95pTjRP4hB9B1sulxoBCEmc//rf+KEln10/3KcGD/9/18docSmu//vpbV9IoRDMq0E
kVOx2MznfpOV1045tI6u/I/ISak2Dq5EI4uBsJwL8+j7HLQwhgd/PLb9Ov5yWl38fEmsLrXfsnbw
Wivp3KUKv8a5j5aniq22P9VMqWAU+o20aNgq7K7egKXLpdtzr+oSCgwZn84HnIhV3cLBC+tXSCQy
/SEa0QeXWQB4gijHKUYuxWM3b65yx550u89qf8DpB7fbBnloiId9fMiaxlnPXSyN8Z3YCN//WZ4g
XZ+NoXTsBx4ZZ9z1zRf7r9L70GkKlQd59JFqaK/96YTC1jutvXkcAMnHDGVSAqhcF1Bo2ZHS419W
1L+e2V+f0ScnDj4fs65QuB45kjwpLub3zzeliEY2iOK9dCpRMaXqsBfbWM6u1ZdH0kCzAdOEnEqa
sALPMrK91h6yVDdxPCoO8XUK8hYzk67rxeBcxn7U82d/vsjfTb8QccYBOiQb1y9GWug/N/+Hv2TE
VEHeT+5izZf5WFlcnGmwinmBmtSqm9WKlPc3WXr/p8/zCUDcAijZG4PPW+KywKSNbHVpqEGhQS5k
EsK66irCoeCiFdnrf/b9QoLpidWG5ogqlOjkT2tA6NRxWqLzLrE8mK27Fh8yG61VVYfi0I59yFf+
8wf+bpjBFxNCeNgOCQrUeHvPf7+hDPMtNx+E9R5Yw8xHZfQlYX+sI28SxJUPUxC8VL6dTmd//tzN
R+IvG8L2uR4ZNC7OIXhxic+fKxlvh2g4o/cMgeJICIQt6/Ep9yhGwUZKzvsrCif4Crs871w3+Juv
/bvNxfa1ccl0QD8wC4lwKfm0jjJ/Lix7ycU7uH/Y40Sh7cB/ZWeypjO6tLC+hAfVOReCMkDdVaNN
i7CjGKq5KX++Eb+vMK7EdwPoKGgIcJDCzu7TA0AoZ2/5vumPlJmoP5x0PTjzerDw/IhXGI3DwlP5
80f++5ePsGf0Ap9j1hax92lR5/gJ16yr4d0LNNvmkRAO41RHf9Bq9A5FlHrBy6C465t2OOT96ux1
HiiGis6W+m8Wwidzou0GxDbO4tvOtwVafU6fJt+89GM5WW95MYSNdbrQHLLDNEuXg4Mq6mgD2tZs
ZHhgZRcm3s4v7FzdNTIoV1RkztDexeS7UhAhEhrcW8Qd7fj253u2HVB/Xa+YqWIXZXsYtnAoYmf1
+3uidBoNdm+Wt2WYBhYB4T82N8teND5AO0aOvK3ShZnJSzPpbvulkJn6T28WpVm4ZVhgxekJhkOf
LiPqXSiZY9C9tbVvcSiWHAcGqcpqT8QmidTnIEUqN1SvjJ3bzblKNoODp4BVWqADPUzaX0fpSsPF
FWK+d47Pteyav9mnf8VV/X6/uEmY1mLqxBMOgk8H/iJ0K2OGlm8jcSoWjF3IU7W67s1EkErClLzn
4iwUePxZt/ZNR9ZmZVbrTkOcRL0/1CXQlDH2et7kcInSHWwPZuwJ4wyrvg2amEF/gtvbwhnjWgi3
2q+2iRG/JFWRaoze//z8P1n1sFNhdkpgMykSnD3oLz7tGKzMtp8xW3wBzvXp3SVOTSzFNFVxPCSO
wccTNISSfds9a/AMDAR/bSeSMCT+aAF4CPqj0vhI/90L/SsV9K9326V8i3mRcFPdbJg+L4sKSVyT
5p18kQNvUX8QYxV5Fy7km/VcjET39Oj459o8NuRqrSEchAFGJeMjVwe34PgpSV6NV5rHwVJjcBkV
0HksrLnnBjOOSvnb4+lGgXEYk8bQn2/lUFbm0dRBxeAVSelWBRCHYW2ekcim+E38NSjtMA1aeHbY
aa38MuLtOEV7SbjUeAxwL+FfVXS1VGz9r4+PI1y+mSF0S8mP6KjGuPICZxge6yT9pnpdoF30GJHM
gzPfeaIz07dhqICz6rpBa5lYWdosp5lHtfLcRm3qPc72zCT7EEYZhRuKn46a789r4/MWzt0Pbcb3
JMaGgQ/E+fveIFDPZE4s6xfjNCPSwcUFoxphOpRdTTBHj1vo4c+f+Hk3cpkb2y4Wh5T5nN2fP3Ec
7BGynNDPDHe2xaiVt21/7hhWLL8AZ4/gJS2FYRFqV0GSuAjZWFinf76MrT/4bVfE+jlwQw4un5AS
EpU/fXMjZgVUEzSPhPM1DNQmUEnro+vznt0oR75DYhIuX8U1FBl0oDi0gOweMrxvZrC5kMyBeTcx
SAKfiYK7RQzoqnajdgLsPyLLLpLeN0t3ziJifAUqgnMSEWGUhrzsuc06RPdDdXGWEoGyvfkzONuV
y3kv152o4IHMJ3/+xp/3tQibM1LPt2/NtxU0Wb8/axj0OULWMXyYVWvTFfjD4NIVzGZbt/jiet5p
7uiFZQu7VPALzMRt9VqB3JY08RraTTEGCbbfdMHRsE5h4olG9FD2huEpSU6zHIsT469ogvepbrYm
xQHO4O0MoZKlf7N6P7X9ZOfg88Wxya7GE3Scz1mnvUB7CzzlPkRMKnm3JomtTXGChkBtr+6v95iE
9pVrI5Zve8XZK7ctZZAYdr1a+OGt5w42HfxW11dj9YqTf+idFpqErH5TDHfBZdov/C0wkO0rrlkT
jMfKCgeBJcwwbygh5wVf989Pa3NC/+v65Ksxp/RcsGZqao967/enxVDaCWvVrQ8iY1zHeGboWVqm
NkX3Y7Ijok9364Q88zF02+18bKzO4YEsQVNn68E0gTNlx1hYSj9QpQ7cDh2WJJF8FTOa159osWKW
mKdrrMKgh7Btnhau1GxrExUJH1hMqc3/0bRi8bBrMo9bgW1Zbk2JX6stWCQH6eT//nl/tq2w+o9a
Ch4vVDCMeFw/oo+3/63UReniYQfUW/dzE2LGc/xneevm0QKvk1YdE5q/2xa21/4vx9H2kR623K7N
sWTTsH2qUuyyo4SUS3g/KocVMq3TxILi7Of+YFjmdciStYXz5ZYdA7p/iuqppWRh0+MugQvV03UY
jJgFHRHdRWwGvJDz7VB3/K2lsXjxJ2TFweW/HlvW65ZbudRRy7vCW7Q9jqxatgdhkc7HL/FaxvOt
3TUdV+JXFWdTFUxb4//nJef98lr9/ctvhwCbhIPy9987KspBCJP2st6TWBkg65mgkEpm3ji+XAau
QQGN8Q/Yd8TMzY3hWQ8D8s+vdk2UDAoXqh3rfMgay7tImxwbpR5NT/bDLmr7VKfKC/ZV2Hb1u1eS
+HbbdEEzvGqYLvrKmx17MXuEbbEvk576cVTAzMw+LmH5ptiPoflvnG/CHpx437ZD7GDbOEFJ2nW4
/Rmo4+08eARXLCgWKuaqg4YhvSCL88otK1h5d0GNIghXCwg/Wp3IWOdOSv2WZtMZKjEqsyQ0tTaQ
LHOWojxbqhXdQj/KMjjOcZiJvd9Yi7nXDCmLR+XVGebs3uQ6EDWgQa27IMPrah8TfIITqY/sMXTF
hOu1rc15GrdoBh3tEN6XWWMEMWpz7/Ye0LdgSPcQw0ld7pdpEdOFNcKLu+XECNW7PwTB8EC2SdZC
RCB5JB9vcMupq5O0AC46Ip6MmFJiawNvG+WoQRj0Bm8zat83qeBMpkswrf0HmkWtbThQGunX6QTJ
ElELfYBfBydpY1XBZeyEFgZycyAZNOQfedSKibu8YJM7eBdGMAwqj8YZRpnfiMCeAvvQtp6U4ZmC
1ZPX31rc8bCBK2fMwWZcwVL0QEcLA/nif1N2ZruRI9mW/ZWLemc1J+MA3GqgfXa55ikkvRCagjNp
NNI4ff1dDKm6KvJ2Z3YDiRRC4eEDnTQeO2fvtb1btAeAzLzMTeJgx7lCDCcSg5n0cTQLQTr8olh5
dKaTSM3ZdCTV0UjS/YAAnaFsHg5g6De9TLV4qg3tAfni5BiYdg8OZQuAErzBPEk3OcHoXRUgyvjR
ff3SSNEnhyvIwy4vN9d4oN5m3YR2f5Z5ClvWwRoNPJ9Me8jT8vc4lPHoroTbL/dFU5BV0p/HDlZM
B/ji5CFPYZYKVvFqGhDi+9coz7Kh2Pm5g/T+mOspDPorD1weYnMES0tV7atOJPmjH0c4qU+ui/o8
3hpTw5J9wardJOJkkGzpF+dW2qRWcZ1lQxYQgJOxEMTEAyNMUmuWrOUtTb1RYEegOz2lzYbYskyh
f+tMol6f7NiueL0yK8LwQcdBg1CPfTBH1g50yh1kbXnJ8iS8f0qWVdOAwCSUNWG6w8YgsSrHA54z
LEfMKbqcH3XLcOOuKv1lyWeYyMR/HQ7MS5E24G729l2oSh4nvz5q0omZw9cwDOKYdoi1eTUQtEtL
yEqXr8eSbmKLH4S6LscZQ2VGc87QhuKrMCpszO5n07ChaXYKRxlPMgTWxAwxDRKhDb5BQqr1I5A8
DEQcLyOZa9J9Z9caLxhBLW855ZuW853HmcUrwDWymrcILSWHwVPM5/ozMRn8DhLScmj63uKh3GJR
AfIeergsfMbvz6OwADdvdDATfidGWXt3uXAjVCruENIAWkm8XRyL77MnmtuQp/QzY/lwaBB/HQzN
WaPW3zVuKGax/ImZfn7hIMYw7r4PtfH18H8e5K/H0Smw8wsgxiVvAJxh0r/lqUfq8D6tMMOOFw3U
el4rJqMkNe/YgMc1OpivL6qe+45TjZ23VvGxsogPhjGCqnfyrhgS1xyl3gZeHNPWpsem1rQ5oh5Z
nTktRS/2V5tfIvMwG3Afv44gwzWXT8hsbvlMiY1buVnLuvIG6zBpLKpcNF9f7dfpARqu4Ph4kIb4
Ifxi+fCjNyWcp7GllpdJ3MTjl1MNUS95mA1yq7ozPqmzHN6vE2nWk+Zd8iGXZ7FS1fLvHOHjwV9Q
Cstb/zqgBswW/lAXTu36W8MUNCKPBF34o9zHS0cL9AbiD65ppLhL56Md+H5RltrNm+XFFadPK6hY
+fCqp9i9ahkOLE9o98sPt48DfhSVuVwO5SyW919pL06GB11A40x3VRzwvEnjWLFzyNsJoNnJ+TpX
0qzFyrn/PuRh1ivezojMgyfhDlDz4plMMYrse6uZPfOByi2DTiobo6vStdmS2IiiguQwtkxdgRvg
WNAwoGXD15Too4/rlsuZMfTS6Mkn7WXBjvm6DUYVRhf2lEPn1mbJJDJ04YehuYhpG1qhpXl80kGK
MPEbosq8LBvN/6dfTWphEgZpgO2wg+KyzzGAJ5Q6Ga9OngDcXw8MF7uAaJqXc38IXY+uOzITmxUG
eCvEKgBn3GLL7WgAc2+PIPLVPD6b3pix3sRFjab28N2fz5jJqmwHzZL97vvktq7jHGSGDtfcM5Tn
miFIAi3vqoWjFs2PTgJZpntoHExY3qH7+uhjGLccIkeiUeUT5fHQiq03mxarXKfc5fBZ9Mc5mPSr
llP8q38atLDOYIBoFCAo0YEH8UNxgvP4Bncrf0oLBMEveGPyCoULlgP8Eo60FI/wJmvZw/ZCt5xX
X02W2ULhGu101ajIPsZRM/Mc2LyW1lvEtpyuYSPQXk97yA1sfcuSvVO17goaE+JUMjXgk3ZwpZhq
xHmAKhzDczRxz4PlG3KY2estB48QxaVVYGswmtU12b8x/1yBzx7l80B5hh1qiFql0kvM5UuTEuIp
h9LPI8frbkiHL6eIgK4MP+kO34MoAFfVBl3+FZFlgffixo7FlpybIcwI4kLcmU8FfH+5bZQiWk43
ZSuLk+/rSGZdTSfaSc3U6c+GWaDnuclnPRh3EP47ugqzbELvhfWWJi3EgJkjkLnm8hmAXhos/t9j
Cxw/SzeXgVk9SLTnU9JYbyhLyCr1POiV0c6167Yzfg6pBaN1yx3Ngf3TFvS/jTWqI1890pEc8u7e
jJuMMPJITE4y3g4+tU3zEfZICO1nMilpTewVDlpMAIY9t/nj7GrY8ytsY2w4VgiVampK3xehtgie
DPET2OueXxo+4PKBUd+4+f4kX99lIzMaxGsh4DPwsX4tN0XRL+tfOMXLakL1v1y8KSmSPIIod45Z
lNnL7wQgBR4xxdPyQKAjgkewc19mG6AIJJdyTLUYXc7dZMltxoW6XJV4I/mb71OWmpKVKBRMzxgB
/OqHL8spmgl4K8ohE8ZWqO504uOVwZ5S0T13pzkK7SP0uuUqj415aQe2DH344VKWdUf0bpzfLmK+
4pK+5fLOmSnxT79fCHYst7SGU8W4+9qxIaCd/RxJlNTuDYbo5fPlX43GBhECZ4NRNEsTslWecl0U
LiXJqjD8PciyGjMPj+8g/HAqoVNZyrjEHXkNv4doRLPy1wVn1Dn3kVUk9HKRo4xlbrtBIbKckz7Z
7JioRIIDqdwuZB3O3q8DQh94WfSIhV5KLLe1jOyU2CgI/yq/4Q8beno5rA+cwTaLGyKFP7aVk44Z
Av1q+w7igse79uN45GoYapZZpOvLFVT0NF6SVU/uOe/9L3Z3v29sl5f3lsGJGQqxiCT+sLFVeqwN
TL60qr6WxoweMO+CfQBX0p+/1B+GNFxNJlNHXouWFf/3ltbbv006hyCHTkAp+c9zxMzHGiODjFz3
yg+ZWbEie8nypWp0+5wkrnL5yr4Xxz9/L7+3+YRpcv4EJCGAg3ccznP79/cS9Y5N+zaL70Kmat5L
SjQ9S3TbEhe2nWtK5786zv/9BQlwp3HgBSGIVoa+v78gkbGmBc0zukVryY0izrnjH/0pZ5n7vrL/
/ANaS9vuX5v25RPSuzWFzzAXFoT7x0bmiJEpxrDMJutrxSCmY2naT54zCbEb3Tbo8aNHswJR5UyE
pWvoSS+uo1gaDJD53Ij+4h39fqbzjthKYcNjNBoKPJJ/HItNoWkMKAGb2+Lrohqo67jGR01uEjEZ
QZ/yFSSuXubDocPNgdICaRU/Muk0WMoRfnF9whSqBWwJlhYw3MQa8XCuj8i6TLF3OM16+Jpnya9l
9s8/xHI5/NtR5f0zLUH3iCiFKSPtxd+/xmGax1TNIj+Aule5WPtl6TsvnuL7/asz5r+/FLqAgClN
QCwhM8k/XJm4SktYVF58+Lpz9oLNPB/bbkDH/NVX83voBc+OQiNclPNoAkKPheD3j1WZXQLJXIbv
ZkZX9fsssD3UatQ5DonBh34I+qpcm6WrbFShqqAxT1KMaQH9c6rRf8gGk2v2z4/2t0Tk3w44LTcO
QYhw59d8O/jj8miajDegQ4LFn20cqltbjMtQX5su1oOf7VwxF14DqaJFGeJdmNl0rToRd1Z54qZH
gh9C4VzSQDm3Xbbw5jVMOqAJh4lbrKgvozHNLVixZEK03O2bpmQ3oTKwMSQEk09ud2uzNr223ARK
0LE6d0ardjxE5L/GYjkEbQP1cFVaDbi2OOkXB4TuvZToEjNDQnKgXvfTclMYGZ79zfd93iewh4sR
f9dyC6bQDVhzvV+rwVfFnv86mkNS2qyA7LCWu+nQwwIxDrUdUG5XtuZwU6l42r902mKZ3BlfJQIM
IdoTKxM165zCKexKdKpVi1kfgKIkdgZc1nfnADMrr/9dD/wqRBhQDRzfuQmWeyGkc6c5UqLnnr2V
Qc1LljnFeX9m0vRH+gtsvmVbQlu8yIoHh+oxdC49EuVdecw801j21MR80K6cvrYzIZHUuJKSXAP6
vqWR4dOsX7IdgLCvDVgQAzr3xkHVZF+HoBn9AQQ1EfbNvcCzNtf3tO2XwRCllGl7l3XX0ou/TyVN
23jDec5Ufpeg7kdYXVrUbj8ndnALktQbB/sF19jUBZfQSiJ5A+A1y2GRV60BbEeilhm7teoSRtLb
CoC8F2wGuLFQCk2DDX6/psKxRLCe3CkazrHfdS3ofVJ8UjalYaAYL6aJ2e5ds+iGN88s84nIb5e6
tVqVflUqdJxNAKws+JpcfVeyDWPl2DtH3OlTt1dJ4dkYir7KFfrHS7k1Vd2ydn+dGsWvoqryYR9R
mIYIS3DlwkgoLeQ7MTS09WjnuY0dzujDe9ZCKBESJFRBzrLA2kOuwHAn0HJnmykdsMa7vXOA9DQf
SzX2pHjE9a2vPHsNmje59NOuMGm99uo+4qQ+uLGoQSgCi3wDbg1owEzrTaVNAPK4ad0de0Y6MzZc
iECaL3XO5VgN0jv3hoX97ybwzxrcKrsMhPE2q1N9BT6nM7cUt902mEx0r3nrle+J1He2BYNbuUZ8
Kvu224qWTi56DlCPYPE3STgEN75MGsbjMv1I2ybaFAmu7MkF7yOiEHbEbJNiFP1iJ0vh8tQBBhQI
iP5u4CmPAduaNwjxem9PSfTRhHmxz0F9wEMMM7FLMrO+k6TczKCLTQhHBsLch2Gcg9fCqAQ7Yl3e
DwHwTNPuzDMXXwRSaMNwzl26XTvVtdUnYJPohh4c6JUEnf6HxcSEbYElrVsMrgmW26kyMOwBDWsx
wh2XpWDTTqPGNaAmJNHlEKwjP4yS4Cnt7XA6MsjX763tZta21hLMQZyWmGZ6RwSfQSd8MhsiQ52h
8q7FxrW67GbsnZztRlmfRNtZzToiJPDVzFp5PvqueWo9azlDI7GMIuN+OBupCi8A4vRHmsjGGZ5u
Im4DVr8PayCOCTdCAKmyQ+/4POC9+QTJA7wgtebXts1qm8G8RNY4zy1nblLghkR4pPRGwg0azzwd
g54xLZleTpbPQszOZN0PTuGcuYFZyDM1AvmypbZPMPjIVHLEoximd1NH0aVrcfn0re42dOhMaBgA
k/2NmGoYy35XXcIBUs9YiyltTKbEJHHoHClBjvMuFgvZzXFfGfDWKxwD1b5mv43vvexuRgs0YZtM
HS68rosf4LBgWxwlGIAGECd0QgWQIOP9MbgMaF1x4Y3JDJYEBHZot0kBsbnPXrNSgnONzfKxqgme
lLK3bkJ68UdpA9fSyozO3LRyX9vAG88z2uY93XtX86IROBBtNGzsdHzuBXj0gVjk4asyqKk3AWVO
Bpmoba69AUwuC71HZAUxLAeyrpNr5C5IJIZEPdh1JfewiglDlb33qpzoYWC7+TA34Ij3GO+xoDRl
/DlxQPZJ52N1oZqa7jri4OA8ug2DzxzMmZn0/dFD9r5vKOfQsPtt+BBCqnpz8BLdZ1Ce3vq5nz81
J/im92v7wmU+vyecw940Y9PdUaYR7DFU/bkB4u5lNutq7xQWBtKKruxlMpku97KRFcnMUjIyOlBW
B5/5xlq20EBzodUDEimH99/bZ5ZZORi0Hcg9MmquQTiqgzUV4V1ZqvkUt1mzHX2WXHaTZXpZuWZ3
prQL/aSN1L0KAvfdwRmHgbeZ+ksXkMkWTSdMbOipp1H5A2710QHjo4NqT3qEu2GXifKT7kF4nGFa
nS+wgJvZDpKHAOHkczMH3T03/PjAxeZfzJbRIQXy0l0RAr1lUIzblCyLYhPMUwWGHkkX4Gijvs7p
ZEPhqyV5ALIwd2rImmfZLT7wSMzzOV4cfULvk7PJLut7SFO4nMDdjFvHz4ODxehsTUCqexX0sUOD
WxkfcCCRcp1P+PrScD2VI3uCja8XW8d5Lpze77ZmTRBVB3VCRueDIeNrmhXFJVbS6rHAlMG/iemX
ptZjW1LBwJ/KLscwQ8UopJWehbW0X7Dc62FdJIN5gWJGw4/ve6jtNoke6zCx/BO2FBXsQrOswAYn
eFsYh8Jd7BkbgyGYiWrL5i4EpuZE1WVtMDY/TUbjc6w9c+jUOeAa5iXWqKzhWLlNeQV907jxqzCV
awI/knqbhFLdQjHtS9JgQUWcyjSvoXeqSiAsxM1g7P2+befbKaiUTvZL6WFuQrzEBZmzvayHmDAr
trYKNjVAmHYtSh31FzQd8Ao52orvB39erHMQAs9RvUWEMViUiKeO/Wz3KFI2UYp1RMlOeBROcYU6
59B3eBmFPZpVdg+IMrJ7iBSNGeozm8XOPELf66d9g5NPbZIes/UddlkIXYMdF6FaKSOKC2xZbjje
pQ7iE9ySLghvbG/zfvDYnK1Nv7HNc/z3Y7W2Fe3wC79gOd2gM5s3NQ2is8zu0rVn+fkZlpOxza6K
yfBCzD19WZE+Q9qWDcoZsZO0RXnVdW4WdGRrgjyw6VO3NddDwJRwra3JLvG66SI5zxOGnFB16ZYu
pBh8MQ4YyDtkTll+qFJX1IRJiOEiT+k2bjLsrwfQ6VawIS078eks4Ro85rGSTPW08Bf6PUNkr7O7
S0OEo78us4Vw5ruLZXCi9fVoSUN99CGliYN/1t7XdQQNIe4TW9trSrgE+yojbhRdw8pPvNvJcGuf
wkyTMFSsWUk7HoAbNh3TdxYhgNLbRMK8AARijdAySt/yIS/aYy3EhWX0nn5gJlpGBzw57mvc9y/z
nMQPcSJf4lBCpmKbUN4NSCS2URCpvcnNw2SR8BRTJH8+FfiFL5WDIbZPVLiWDZb9FSQbDNplKco7
VRXeRilvWmli7haOble+d3E073xofYR/jNEFg7rAXFvQBhugEHp0r8M2ce6g3yi1SXtaJpwPi78a
WdnwYdUyv5EEigXb1vfj87au6jvdgO+FWRH30ZHma0zYXDmGx7LOGlK4mmKXQ+dCem1aW7z7NUHF
wriw89E92ZLZXx23zIBDtkUb247610r7ej9D18CD5HMT3pghhCisUl59iQxv6I5SkXQRgpMZ100O
Gd71Wsh0IV4aXA3oCvWx9fhw24le8d0cqfQjYnzc7DPGVBvFRQkwYsrVJXd5bv6ph+E/zagveAvR
LXeddAfvhLxXYMmPWQrekwYWXO3cCve1GZY7X/rZtZGZat2XXvJkVuVDkSGowjdZ7Xw7yp7rwYYL
Lhxo4oBs1Jm2ARatyCTPAijH2j2LwNSs89ikUZwSgckm3LnK2Jac9YOVvueJ47/kUWw95ZYznPcM
QDdCNvXRofP6SA/bzpc1DR6Qk5nNhReBVMkZkA/LSei+u/mySZ8IoeWuPdrtW90HRrotyB3gDgWc
1ztWosL536qU8AemE0AuCY7IFgc76wipemkmLgrZ2m8gn2HZ2wXvAfgeOa3YmID20kXinEgmKY6l
p21/wxYe+yO1Vh6flbLufkh2bck6l44DxhLEJdg/0Fr9Ac+Zt+lkZhzIg7cflvH7ziJHRK/SyZBX
QoxY9fpAcntg5wnYP0JUVEcwYJiAqZOc0GYAuKCkOR9bLd+IVYAA1tKtA5TUF+N7101cK1yU7NO0
pBn40TP86Ynjg1BSZb1zRq8X89uQjjPFPOrLTxclZrQr/aQ7gXpU7GUpRzqcnA2oYKMpkc6acy8e
u7Yonn3Z4+VqHZyeptGYl3rwrTuGVEGIuIYabuVBlCn2A0XVGatfBcgS3EdGKYd/cIUYwqgvnWSw
DCLoFkHbVJpCbpUkF2mFsGMx37pJmWRu3u9ilA8NgCD4DxRpartsY3vYaE1qU1M7VTQ/Va2u8iub
+LB2w64CS+2Kk7cmfUdZOi6mvWFiRXevPE1UFYCiJnVeC9SXBu5wIAJZRIhdlY/mRZ7UXh2u2W2P
LvToOSlbDRtiMMW0SRgDBcD9EEW75KL0RO3mpymIaOmsWz2GlrwuerpWMM1RS4d6p7Rs0qeYXCKS
IAYuFaYRuIScCofa2NReB0g396qjTrRR/mybduzFNkFGVFZkrDCyuotMmxHGXqI36qqNmlzDzK4z
LXO+B9dAdaQzBMG00sF7Kj7+Z2mEvslxbGFnwmFMRvEklLCTu6+epyGXvn1XgKW6A6ETjfJEtOEy
LWbsvowTuA5n/yN2I3P09siTZ643fPph+qwliKAFQEgDjuSNHOykxy2C5bh7hN3iNMF5R0E5XhK3
aE7uWsetbgiJY0jEt8UtL6uzNyfQFeGjouig8JwczccDFlQjVmjXaEfwlt85nZCpt/XQe6bOmal1
M9XIedKOGoe9Q9zspAQEa6N2qzc5Yp4LUgNgBUZ4yvfzBCqw7QJ3n3Z+OU2SZibcgIY0F6qRYnC3
cTW6KZ7TAeFKSO+gqoPzmdKP/Dyj8MCkdn0EvxK3ZBO62Dhnx90zPisfZaCLBzLeW8C2Naa4lau5
draINsoPE/r4zLDDTFS+rb02TDa9Qu4xrma7YYY3e5q8SMTqZ9gx+2scSf2Bdmp6XpuEMOa2BwDD
mqZyK50SzVMfMk+VRnFHCurgHxtKOB9frQQzhjs3J+quMxEDjoEk1AUlcv4Bgz7Cpq/ckigs7qME
TTvzdNumxjBSIBjFlgqUHWKUSSH2ynM78nLKYHwzQLVNsAFiQq9ugzzNBdT8qnpXJDng5s96tgbV
bPTsRlRmJaRpoTM6aOBq/UdsjEvHhYrartYAUGOyeqI+MnaltgI0LnYTVjjx3brewktpD1Zb+89F
X7g0LP0IDM+ahmIK02byp/ayxEeqN7YpdPeEggD1AVJQxGprpBENgUDaspHn0Ny6jNl5k1HaUIdf
jMytyOd0cn/rg+E9M+IWpCL6ZTwKSNRkiQLCnnS7CSoRMtkxumSP/J8vxh8JznOQqB1wnjbZWtMw
e5uZ+3NuROGNNsyazznLHcCG8Xriy964IQGG2yUD6NNAA0TzkFSQc4NluH1hczkkN35WqqXqIs3j
QAXjnSlizNM3lkhn2ju9m93WgxNdoDaMP2JF8hMgxZnYQQT/dEbmmVwdmZrDQzAKfY2XO+EjYK9j
yOqXNaupX6L5z0V4SxiC5W/CrB6OFk2LdDMgMfkxOC7+RpG37qFyswyVnxJ3TQTwqLMr88lTrQUq
BDkf0LUZoXs7T8R+iOkSr6edbmzd9nijigqdeZj2YX+MPYXIq62gdK3iaBh5uwtPd4A5SIRO5U/2
jkEL40oQgGm7iXuwnvRosA0QSynBshDnAWsMOODUXjha6vPYtvpgAzFV+jv0BBISld8h3u1gqawY
qvsvrkoCsBYU4FeNsVS8beAG+MGNaUpXXh6FqDpyjM8bbugZAibaJdegGe12NXsSumHeo1PbOCY8
orkZ+TexQJWG+qKU2OHlz6FNqq0dAV0YOjE9+6wW/WnsKiU3RdMHt62Ak8PLCcIYDKQxZ2Ac6wsH
osEpSICGoraJpnKlrCg8GUZiv01FSlaIIdtrJG/ZGimV/Yq5RFeY6/xwWqeizRRUVTedNnqYsnZV
qKCLtjpJg4L1VznFKbNsshXhGopHI0rkeEnnKgdM79aAbApZWs9piHBgVaJnuKwRaphbfxBA4efQ
xhwAdU2U29LKkvtcjGC6uG9S1VGfw5ci2GQ5bh4In4E2tGPX0SWBCM5Tg1gBkIsunp22rJ9UB/Q3
SSt6jwgT0RvFPad8oZ5jYzBhKbajgX18ti6UxiXT0nd5qWJtHCG798VGpbkP86OrzzpB7Ds78vyc
voB/MCIzeKRjnPqcBrH3BuTd2Y4A5G97NdnHvK07e531wbBUa2aJAqWixeO3bXBoHQKzN3NoUDiV
wMr2lbD74hYXb7pRNLcIa2ph4TWO0FvKF+tUTXWCxG6wnpJoGp/CqLNWstUmDkSRb8ugiH6izjU3
rnC7h4Byf2+5kfVWI+R+Igd1WuAiHDiU809YV4KLkVn5XoIShKOuSfqpu2upzQliSVebFtfBfB3G
BqBJZbnlnvsByQQ6ADgR+Gg8+NfnQ2OrHxnNjg2RfIyTCTGZYSNa9aMRYFKHJ+2Wa5eu/lHKysL/
iWAxdxzgbXT/1TaX9IPUGzco+KQbRsmYgWDLAYuSt8ptwQJedbCKWeXbIFgkPqrBl82sfZyysmHW
wNyuvnInFCnTfgDby2ABLsDYJUeTIIxsPqKHnjrSo8dBvIvKrfNDVgc46yEtKZP8uKAX4JtYvHJE
IczakBlkoZV65gb9mjVTNgbmRIhA7ilzPGpwW+jYPHsUO9ethuDFq6qORaWReTEWrGMiMcWGOo9x
/8aYvDhGF0IKXY+qlzIecdKER5uLBjW4K1BUJrL+NBuwBe2G2S56N8hsw5TDbJqJX0F0Q9LKosXm
HGwYg8QZaY7NTQ+fhC1M6oyeUo91AAA92zDPDNj34bxJx+wyy+pW14BRvcCDCC4d3TZvGiQQiBie
RaYLic2lJCOcJmFlOES4DbNwTcd6+SSuF5thAYd87P3mhzbi2SbKIApy/g5Jue+NJ6Nr2TCT/9VG
hbeG7hj4/e7Px3O/z7SZGvqMlbF6hszRES0vHvx/H+inYsJJQzbNR17LxYpTfukUIBOCudwbNWOp
vxhU/j5CXl7Rg+bhLkN55sjYF39/RZpzQWci7/8sv16x/xKBOKJSTJJbP3E1mq3ehBO8TtKMoeDX
R/4f/wcOwHstMYLESfeFBfjff/yf+8/68rX8bP9z+Vf/+vV//van+7rkvz99yEX6rgh0/Nn98VG/
PS+v/v3uNq/d629/2FZd2k03+lNNt58L5OWf/ILlkf+vf/kfn7+e5X6Sn//423uNUmh5tpi69zcq
g8mX/3+nOdy96o/0P/6Xen1L8XJ8PePx4x9/o2L6J8xBiL/jNvfgtDFmtnGwIA8ZPtvuH39z3L9z
8lqIFRjz0qJa/uab5eDYf7eE7RBju1iaBavov3AO3t8XIQGzYawJOK6d/x+ag2c6nDn/mjP7CPcC
y0aVgmLJwuHpLhPyfxOnxAuZpLWIKQLfUxv7KI7LT/TCAxJq5Ysz0mEoUVj24Y0aNu0LGsfT47wQ
sY99ZpBRY+Kw+akAKtyBciIU1Xa77KADO9vbCaqxFdB3AlH8IQI5RDTsQbr0TdoMsffKzlT8AQ6u
OQat8VDNAQVkYFYnq5xIXXVQgP9Is8anlZMaHxEym1uf5Xo3sFFfc6Cf8dhn6xkI/ioM9FAccJc6
LT2aPH5l2feeJ5Yq7q1+cYtiusqQH+c5fTkimvlKznnfISWXFbgEorJVAsu/MHULMF2oeSv3WtAP
XzuEhBC85Qw3kAwy2go69tO1ExFP17q9Xsj2ibuf2q6rVsmIQnxjET+eHSVzB/dEweM7Z3leMLNZ
QFF3XHd2v3foBzIVZMvcXSRgxPcsGfZFZsicjRlpOk9m56fjg80ooDqClitOPnmKn+CHir2bFGa1
SYIE5EphN8XDmNRUgZMV0jyjX9DEw6ECnJO/502ds/llddIFg5m2WeCnEbQsr9kHwexG9/0MJUbQ
4JEN2wy3p8vX/xwS7lcWmz0zkHggf7WKLePTAsWmr22oNqUX8oXFdritiLKoFRGdSjH1pMIWQV6u
45nWFa574t+SNae3Qfm9idlv5Tn0J6sKrQuwjnCt516rdGNqNyKLDg/exzAYsE1LzqCLIhOtQnan
aYf1bGODc9q0dk6TsSe83bBG70ck8JhS9wcNUHQSCPBpDkH4qrUAYVmD2zz5qhcdrNXOnWH+K3aj
+N464jL7URN4V+DBhofDTOyiA9DR33puSXiKW2Iafybua9qKOaIUrMEchj/CMA/ugyavL7nBk4Bu
0p664Y6DqYn4oEocma2r9pFwLO8xmsPsI2F0Qzld4zQe4QJgBPSNcUVAaUFw9BiGw3qEYHcdYH7P
11oaJTIF8LbJQzsA8GGYFXTlevCr4d1TcLXXOf1dzLtI8d4p76lLfWl3ySmCiD6sLanEvO6wLIVn
wL7mpw5+zEWTWG18mm1YX3SWcqIz/BEC0lZVxqw3RhUPVwFehPHQS3yWc4ALb+f4k7qRxPk+CG50
BkTcZnqudM9r9xUTVNiLOt/1Q4llEgWudWaBYSW4k2KN8X3v3DfpFLXrPrDCB2TK8MEEaIRjaglm
EssMJloLdr7jdkbuOb+awaCGrXJmwP6JDzb9LMnypj20Zcq2CkwtOLoq7iTpPBEMajKUc+KxEpkQ
VT5xLkKdbyz3qmSkzn55cvwPNdJ9XhsFFL6NPSh5D9waV5PEC73gGhkaM+RCm7Jl50NsrGVDbovK
MARZq2oy3uj3Jq8yLxnTWUNyNQnq/F1fdf6PSIPGgrMVuka7Hix7SQug+3WKJYDzVean7ifbIeea
Rrt9Fgq2h0RmNdlPPxhNDFxFzYS9C9ka461KzBTgWJHWZ9NoQauPTeUBh/JLciG1rDckRlWPlD32
ExC4uFx1JIb+sH1bPOPY6pAMKi8lLLOaIFhKEdExG4gPZq4KzLhb8qbiZEsh5rCXT918NzWA50/4
16IN4SnN1ay98IfBwgoYO+Qa2iWdWx5rf4EuB41FzGzZR02xwsoC/bjB0Uq6ETbyqtw1ZUfotJ1W
YB4nIsKcnU9ywlp0c+KkmNTr2D/ShsAogz7aLbp1a9hBReJO6yDtQt3g90+pgUp61/WE6ACNLk1A
5ylBHCRgMaXCrUYSjtl759hL0EqweFAXwTiP2+EFoVK4TZFNeOla20hv8QOUGdx8KsEmJhtOXvsD
kTL0XclEaJCPQazjiLZcIgMGStDx8CmtkRaLybnRKLsltwcKTmIQQmOhzU+x9qImQCPQMt5243FE
mCMwyB4zAT9nTZltWef0V3GHb1Nt8bzbJO5NEv+Q55OajuI92TBu8qeMJCxGmORQFTNdIlPpCCpZ
jNSV+TM6Y2c4gduPGqjQTu6N+TVC8ggCm3TJ+txmqG/fBbYPcgiGeGzO3Yyv06gq60UMCHXuJnqp
7UYEeKw2MV3nu7QJYWR7iSbgaCjFRLpdVHbqJgvqWJ/DBfaHA4wOQnzE2LY/C1G198YYkoPTYRBH
nqBk+UkLGFhrZHktsZtz0TAWJI/iRRZJMt8bw0BAIBBT0lEAgudiX7ZY867s3EnlKXZtRct4NKOA
iyKh10d0SpnwFRT4z6niW7vbN0iXODJcga23aUv2Ok99KSR9zoWHC8NyZka70mDIFrtLSS3rIyEF
YogIm8FenLEYY+/rvCPtNq88B6AaH5H0qOGcKD1TbBkD92LemxWxjpeZ14z29cyoxCHmRyX57ldX
9iYbY/JybLQlL3HrAI8srBn0oaOCrL0c/ou681iOW1m39KucuJMeYQcSLoHB7UE5WlVREinDCUIW
3iPhnuu+Qb9Yf9DWPZsERVawetI34sQJbQeggLR/rvUtzmLOKbq6h5Zf5H0IXEWir8YcYe/T1O+s
y1TvmJ+SGrERlFqLY/oDnMF+pFij2wc9l0m1nlRLNF08r8e+ge2l9uZmqv+Mtjtg08Cx1d7GVPce
jhWKM4A5zboeo1m0bRlxxiZacPp3j7cH7DVDjlXcF1JFn1LRIkArcYYh14kH0qkobFXRWwrP+XuB
iJRqBvKyUV/jg06NS8YNiqpp5fQtQUV4PH5aBT+K/RkH1tuCtFwY3G5bIYOg9Tf+VZ2ijkFGASNx
hwOkAdFLgkKXrSN6RDSs08qqzMvA0uNvZcoxwZYTeajZIW1xvOmyIQzuVTul97ED7xxmPjkTnP0U
8zdNcw4cAJWa0cVociJ8y0GyXZIBRc5EtmNlSPEq4yxwV+Jh8q+xUjrTO0Hck7iNRgKCKC4VcxqM
51XGfW6EqrkBPJ/f4G2U93Fq6aghmsQwz8hYpankwijrrd1bM7aSKm/Ca5t67LMmhK7uXsXgmxgd
UBHuRtdT3XlYa6m5JrhPo/qnB6NLvrRJyhptW38zg2nsMyqBaXgRGxS4Vq5TMhEAgI055E+7lp9o
VhgyVzbYk47gMxu9UKSN1o5VV/hGIMUD5DvEBwNjx61LeNG4Jv3WtLdthRiZ3G8IA2etYALWC1bD
KHN0ru92c7UptdAPjolXf9S9lkxPK1RKbcbelgS5TYmTHBIbcvFBCNs30P/k3vnEwVZzOXopokDK
ENFuSHV16Te6+8VHbNKtNbty7zmSUv0mo9E477WuISRF9zmbXo0YpnYsZtOfDiCBc2Q66GNiZTU/
C90e7krVibPOx6J2nhpURia66riDIkYTjSRDp8NPuAioHW07P9LfYmVVh8htrZ9THfccmWV2cagc
hGyrefkInhV3Gk0fEzHkEYtGo5FOR7E2AGW2aYrIw4rmIdLcOlo+cdbbTUDDd5CRrCtiiCg1rprO
DL+TSlHZOztNCK43LDySs1i58S6QdDrYZZP4qmjhFFBaRX2xTqbC7dZ9og9f7Lqi2G9KzkBWLUvG
cCWa1MlYWmNFvXadInyjCV9w0N7UKIMaOyP5Ky+UvGGh7n3JsqTY4cKmnkWiKTjO0cA8szZja+g3
LHS7W7xLUp1PnNjcOJ1i9CHiOD43aHn0gNB3vK1s6+FrwmFOcZF1NuNfg6qu2nkFirGVbveKQh8J
vGhisVkWHOwxuh8pNTx2K0gyGVkY4ozwGLPQHruLDWFRM9EjzczXYEQZ4xMsfe/j3J8lvGEKQ9KB
3t6xWL3hdKg450zR6I88wWMB+K8nkFDp2UODRHHIa368JWXGrIj4YbQs8Q3sGy2zYDGPzc8HG/Wb
v7e4DyF5i5IK3BVaEnhaIJmuDYJpIf1OLDEATaSmmlgkJ6OlbEhwAB7Gbxx0vk3LYcywgRQxHSWP
zK/w4Z57fsWmA1BAOHAQsEY8/oGA89kJ9VqGf3Yqm42sGkKtFWFc18bQIx7ztELhRZwG3j8LOUYV
UTnmtA4Ry99i2wjLY6iDJw9kyXn379r4cKRjLFAoZFoVfmpxLD+NJlJWhx187o/B25ff+NPvShUU
O8T8snVHX94lESFMVhhwaywS0wV7IwJ8LD+/evkui+Ic7de2ENticzFgPMklA8UeXHaOiFsoTLB1
ZxQ3EIV1wCjvYtjWxdnLd3v6m+ZioM3ro0wD9W3xKfE4+U7r9yQ3ArUikMe2hq3ul11zpE/MrfFx
kwHGDvvDcW3BYfay5NiVOnCqil7p+3kX7wrNZtGK71FxCES4ZmISr3vx8k+bH31xSwn2A8MnFEtO
0BfdED2zx/yKN5YIx+ZnTW34xg7D7gpgG0HlU599Y84ZOLWnnR5pj0++4SxX9wDz2MJGELC0ZeCl
L4lZpkYfzIQG1K4AeVdGk6kI/UVs3L/8QxeWIQYcC3MHViHUkBybGcuGSTR7mUWCVOqICva8Q4Pw
tSYcYbyzu4y1FveXb31isT64OLnyM7uW/j4qk+jTyw/y5CPzHAy7AOrw2ErDXbzxscGFgtk4W8et
Oy9McnKTN4KYRkQgVYLEATzF0Zb1h3GQqiBOsJlwQjVw0YIj38wmtE0MRq1tf8gKKQKxjmLPxruR
611w5gEFhm2S1IRhHXHGPfnOtm7q2ABJqWGR82TcwZI4b4NJfk076V/p9hQSB6C5zU+44OxjXn67
i5tRYuVGAOyEbnoU0pfTSpalpfJkhbmqHu8wlFBccNo77L/jq29EOVXSdIH6w1+1jcfDu4h7F+Xe
yHZyGu4kwCGKk3d61d299vdwBsGPmkcdF8/HctAuiyFybHw+lTN1m8i1xg9otjtKg/zp5VstGiZE
KZvjB90RhoNJit/0+BeNjaOI0RUkqrC7v1KqwwOFxvBz2iTxhqRM5s+Xb7gYVucbMu8zV1Aup3Es
b1h6cYv0kby2opVUk8nDQRJ1dEJ68rNgf3F+I+diOmflT6YKN8I34RFk1iYZOigvFpvJInZvjYgu
Pnf04ZVrDprg7GjjdvRz/FnL2cLJgg5uTPkr/du4T9nwfxwYvak32Ruyq0hQJt4jOjJ1PG332A/Z
sQnOV1nWLQfTxpZIrUe4/6bWf/fn5u4V6ntqOMORj/aHG9mGBMPK/5gUl0A18CuiNGoUayMjChQ/
UpVSmCmr2Ehe38U4gAMjYkOh9jxrCTju9X7UIzZRq8Ev482vH0ViQYx98mhvXsCUGRiZbj2XdREG
YDkvGR83/tR38B+YKApLk18kyjh3KRf3bfeG7MQpviRbPHhrFg3Wc5xX00rYUxus3SGb/DNyFZ30
TSmGtN++3EOevmyLzm/ZNFvMtU9wxnmLUDFuIgrsE9tiXyePMXNVvCWTKnl1A7L4miwDLH48h5CL
FwBaNBzykEAqwRg2j2ddpk4azywMpvO0DxpVIDx6/J7Jr7JK3A3kLmBYZ+ueplvE2tbKa0nTeP3L
czlEAx5MS6URPb5VpHTpkrMRrHtIAxyYTmgzWLmto/lPL99qMb3SevBJcYDHHAdXi9b0+FYUqNKk
NkSwZpkYn1Orp38P5ERfZAljDKdDwRtby7tvL991sYn7ddd5uoPWTgORy0m9yxMNU0oTIPkNvWKt
s1ff97ZSB6+ZEQmEBH+colpdAIce13B+siNL/T+0TmZYcNqOa6J9XH5Lig29W2nmvHTqSuNG6qlx
Txgfy6oM3uvrZ3aE9ZY1Y1OZnp4sYfq2dcFxEBNbNfHl3EAzPbo8acKdveW0zxka+QSwndo2e8SK
o1J8DcUVRdfvmWnlV3g4v7/89Z7Mfo5kRzpzigmNY3O66Al2qEV13FLuiC3oZJbdk2J/dPnwh5tI
z0VlwVobV+nyJrNSMyoQ1K1SMwdNAAviJ83C2r36pwDnZnyCDM0B6XKKRfFdcRg0+KukM4O3DJL5
VdWqYzvLp81Nzu8LRjDrSf44//MHh9isb6PICiEFGqAkzI3Fb+vOlBWzfPagBwWvnui4hzUvWyXz
qf2Lpfrgdv7Y5L7kWIjb9eNdijHyohopVaSOHF49UrFOQGjCmoG63ZO1pFlNo+B8ADd6lvjDJiU1
70on8fSigL8jjwz0T5oERQAh0JhYpm483fElEFxGKt9wBxCQ7jQqJFs9pPG9skmw9LHQQ8yMdFr3
EiWgTUndWdyGUDiaW0PZdUPEy6tfHHfhpVH9m+cUBt7HTUKVMZF94IRXAVvn/lxBxejYK2cSqaG0
qiNFhycrSe6GjoNB6Fe7WC59BmU2rhNUPocaSfRhDoFZmzrEh1EQ2O3HTvDm9e/QM2CYMB9bLE4W
I4Qex27FqbpH9iB1ZQ2k5oas+fj81Xfhd81YedT04AAXc5fP+hwnzUyeAQc9XunZwHbQ9YeKvMLX
3sllpDNcFhlUb4CyPP5aBPbVpYUpe2XA2Uo4YZtNLLGb4RJ7+Ub2k/mYJjEvL8hXQWDD/z++UxP0
PSQ1+i72vfyq85LhTeT7xtcMQcJ12ZgIjPu+LA6lx3mnxsIo3YhgjJF41HrsrqaQ0LoVpyR6vcpN
XbtCY6mukTg0YLJa1K9EjKi9ajv73i4cksKSMG32BIJMH0Jgc/kZhc/xDil4UV5VvuI0CvM726de
WtFbTrWp+7WcLJgE7WEkQqdpev45h5gfK78348sZ4vC5sdsh3BnzVuFu6Gt/T2G9gdgM16FbE/jc
3PVT6QZ7AAi+teIs0LypAmI3Nw2ahmtvIL2FKSzw460F0oG6MtkKP6YOVC4OfasnOaJ2hvMpGAt3
30aNuI+lxpztSkVZ9OXP8WTE8VzKDuwrqaDNdZhFO25StyFYVnorFbAQIwgk5/TpaDt+2jvdX3Mp
R4yUW+3lDsjndeiOwfRggUZrADkO/j73FAshmJl7BOHTkdLZ8meZOtkCBroqnVWmZyxry0Xdp5SI
YFEUxIP/HLzMOkvzLrh83cvjLgykVDmpkFEtX5aRY5xVk43iY1UPM8Qgogow2Vr2/uW7LOdW7uIh
M6MCyEBASW5RH/LTCIV6qPsEb6riCvN8QM5e6rOMzZyjq+U/vDi2GXRQVs3UaZbLBaT9KirQ5a4g
o1mrArPENuD08u9B4Ldc8Hftf6FeXPzl//5/0Sk+Ejw+p4r8/1DMSFd78O1nseRvyeIs6/zP/1j/
n/9qf/zr+/+66Iqo/vFQzvjrP/ydTWUgWqSeQFFYcAyCrJFr/q1n1Ny/yFSYN4pkU0Hr1l064m9B
o9D/onfDFqeKLdEbziM8EJo2/M//sP4yWZTh5hfU7XW4VO5rFI0UUhjB/6lb2xxfsFpiDUiZz3bQ
wyxG+DiF7jeLFlQGy/h28AMPh7CaCkfdNi1W+QgvMBE5nx09zqN7FbERe4d1zBjrC4h4IpuJjQGC
lu8oyRNO5sOytIvvMPo9pd4Mvpt/wthJlcMLq1K7jvKhfl+1tSw5MvHym87o3K9B06VfdVJvPrqh
9NN1ZyEmvlAoXADpxj0ZlT5xriTqimn46bWuTwp1WpFz31hCEi+buEN0nUBrwfuRC3XLfjHGqFEJ
ZW8ovA9siol7eaubYX1RBq75Ywr0btyGCOKxazpSJAeykmPzthDYIj8Zoo7Uno4kzqVtZfd2mFUO
OGvI5qDj2n78GXJS/tZMJ3I2J1eF91alEY5u6UF37Wro2laO1/K8PnwV8t2T0LFBGgPzqzbAABMd
3VJkT29HRFgcfjZBYqxxeCjxwVBRVF5HJTmDAkeFYZLOXcjM3aFVN9UaaHT/EeiZhaUPWl251TGc
fUgr6aSbQgSJiTCzmNimA7HoL6Ys6cMLVm9a+8Z0tar9mgkwI59MMxLNqqxCcu2QNmO/sAsVon53
utFbsQGakwXNHDKJE+BdoIRjJtAgBKmrlKp0N8ehIqrvvgwU/lszLa/RJvXRempEsPegIXAonJJi
uNYQvyKAMTgTMSenQk3Q6sWEXTQeb6XFWezGHwbd+iahO1hrM+wKyODkvAZXoQcnHCWlMSUcBccg
MqDzAHeKVZMnq8nKY9R8rYp557bgwnCp1IGP3hOpkuik1Sdo/GoIMqqdEcG5cLaxUPnn2k2xgUmm
ewfzhgGJvNET70Oe++QSCuH7oKM9nIOBJknKVb1y/XVl8M3g95BLfmYIGsWavR+WWkdq7vc+9Wh0
KQYUuY7yUI2b2lIILlJ2V5AOrCQPdpacvBuf1M0vJThmgP+672HLKEJ0Z0VEFC3afWu4dzVjeCdq
XX5pykEjXdiBgL3qEsMPdj0yHYD9pglKrMO9/SUW3lSvHBV6H6KqBWbmGgMHzVbANSqO0z7FWpa/
7WRKCDLKMgLWKyOtNkXWR1+DIbLej71LhGbf1QMI+obJo26gBhBTaplnTSSD6Zy3gw8Jwh2/jILN
nRbG2Qf+TXlTAh0OtxJT5fsE/+N15sV5TwMB/7LGwWogXatSVE+DZQXgXMDPf4bTCnsGkEk58FpT
hYouLI2fojKKd7lJ517XjcXJuJ5MlYOSom8/BlAHpjUkGjvegThJ+R5jBYtiqHEAKYyK35JJ6oe0
QVy1GSuIqsS6Ts6+H+Kg39VVousXTdbkODK1mpgBVhhfsokQXrhdClhThWz2ygCzjJRiwPyAmirq
+RaQz/y1EcTjpSPz8bPeNy0sE9lEqGCUtZ8sVHg4TKcK+GsS2si6MATdTSIuLTQOeepeBEHdXiea
pkOIzjuctkpKSNsg+N9yUytekz7LAZ2NSuFg6EP00UDDRqMTbXXVlNL5Cq4hxqNT8d+t2iQcPzTK
C/eAi8r3sIcQgBSjzO+Q0LXvpG+ZV0NRgWdAXSZ2QNDmnOMsVJ8ikEAAvYIxry4Joa+aXdY09uc0
5ozggj2yD+8eLeFblcyHOwYrSoQ+8LwIaq7wqrMjRVaZ66m2r0CKFBvk6kRPYUvpNwYz4ntc97W7
ClEiXfG7CyAEsLRdJEPE4axA7Gvx2o2rOnsDayj5rGo3/1BpZDKts6brwW30jt5vuyCt+q0t4ui6
RDuTrJ2EsQjBXAHhiX1hBkTKNIKvxKLmCL04bZDgOLX6W1Jn8XgtldSgkePu+jFkoT2nS4P/IXmV
sRQ1T7eOlOpvzKB0opUqeOqV4RTxbG4Kw2+GHGKETknXInuHr6TWjqpEuZoCBZzGAComtzi33TMD
OAwaUQgsxYqsneSngUX5sxlrAYxuu5kA9uOzqdYFB1231IZJ+ybKS4FXKDvjTUPmYrdO3WI0VmDP
7LsWau47Woo/R6uSxOb5RV9vDT0P8WGn5m026D02WKtoPqTRiAQf5btawWFAFY/W1/+aYdgqOeA1
s8894b0Sg9isEFSIAhGdRo76AGsCuzXYVDYp7YhYjk+duN9abIVnCnxVsXW9SPhXhC3YxZr5IAO9
X8KUmf9su6hKJScgWAK7GQmX9Zdgar0QLkNk3KA4BRzvWzOZzkIGdyBMN0PmjHeeFGF+LcpTTe/P
2zwxCTQwGcxRJ+pBDxcLhCuoGObBwcagt4bK6qEMdsFybMiK6q9KpyVh153wlnLfiedpsjzkjBkl
Fp5VsPE9efGp80k2dX2ZKt/+KZw6wvItUurF6CP4l00IM9XWFW0Pyl6H4DWnGEyoSvO0FWcthz/N
G1VY+CxyrzTvRFxpP7CPxmQzkP64IkuLX9aS6t6zwDAEHR/ZBZJxAIbmlUgDma/m4/jwLAcJd5tl
Hd1gGDObV5WnqbnpyxDzLuZc/14zMigvOQd4X3yss+A+EL0R2DwmxteghCcED6snYJl3brz1sQv/
zGUcv0OyKH/UZQ7zIcP18DMseqwZMQwTBMvpNFyVQtU/JXawb2hDXPSiiOJvuoGSOvOSmHzYWxwW
89rbrtmEoG6uA9wA31yLbPM1ai5En8qgt/l4gb2dF/RorJHgxHtyjFq8q5w3ZKvOd9NvFvFe/VYZ
sBK2xgA9i01vWELw6ocQQ2/rfaNQnly3VWp+YNaT4G9J6J7Z7xNmjaBsy7O0sL3sylNYviEk58Nb
bAfTdw+T9m1Xesj4kUY7B5P4GPTfOLTQy9YNwmFpN9aP0qstZ1WDXD6AeWuGjc2459Koy4CgeyhO
4SoUI0JSYOX6+1a5dnGpQlFCACF++CrS9dmxMab1Ia1rvMyosByTUSYQ+zind5bR5DDWZrJhxeiI
yYBNQbw3RDLgE+twku1nA27SVV3E3V0EZxBdq4Q7RXRQr6BrmETdN50sb7DReNOGAS/HgSHL/qpR
hvqsMUYCV4FXeGWwppCssnKqNE7vuQUuXKbLswCE+Ee0gHQNgAzadTwAHFhjhyy+1B4/6rLOxZwn
optfZFvX76AD+Mama62IdkOI9vvKHnFnhIXR1KsCYbZDv6rHCR1IiZJSYhImvDXp70RteT896EI5
zmm2/ujdSVo/w7DeBWtKtN29DbYhXU2tFjEJ+K1xiRis/xyMY81hgV7mtxXjzHu7bacIs7rlruGx
DeM27cv4PNWw+2q5VLBjNedCb430h1kG8S3cVk0/R3KjfRyoMX0kl967mkEwWPBSgaCeuZy8dz1w
cNeCOOkvA2WBn4DJmZGuFEtWkoGr/YhLh7VBWaW5t0ncmpqUDNFY7wKLMIPQSUaIhnmDw98DNw8R
D/XvOxLTOXsHCD5d45sIhg0iyEbfhKDCkpWnJr1bAVTws12TQZMzyVh1djYCdyTlHMPe1CiKg5UA
TiZXNlEFRKVUgFiozgcO6emVy5zxawv5qr32/7gI5zkS8HnT38cvaRo1//qSf//XTuEo//Jwq4yS
6L+df5qQzl+CMjdSP8762dtSQP29VUZt9xcBsTRKtqv/3iWzgfjLIDXWZmfNiYyJOvHf22RN/Noo
o7pCaMZ/iCTjNftk8biuY1PX5bCeUEekeFCqODx7XAgNkKJGERnJd7GK8cbVhEvshzySOqrEQZ0h
tGWAHuCobKfR6L5WCrDYytWbft2aTnLnV221Twcze4fkfDprpFlvH7zU30WahwLNx1W7Xw9IQCZB
ZpyxuBantY8fsB949NpFokOB9KZEC3+JTYoqJvJe61X1ut+34rwAu6Wgpu7Mgs0HBzptN9sT7am9
G7VxDiqtSdbQw/hIve7XudDDygSl9LmSTt2eo3sDHc3j2/RsBVi5Z+GHriBySTiVhey3v4FKo5P7
01Q7vVcl8Qatn9yKdHT3U6W9Ser0qg5ne7cI8guBV3oLq8t+n7m8cU14ySYeR8rI/rtEVuVV0sXl
OUZqE5pg6MPJq+yNN7NNXv44YlllmX8LzYaSvaXboK0Xr2xkmV6PWRN+gOcTfpcqN2/YATVrKOD5
zolKjneUuBysTG6UNYJmTKd1MFIqyFpWQsTRnKUN1Ydc3dpWF2+7JIj+/qivGnmetRo/KuH9Txuf
5vPN54cn9AqPh6T5X/+7eAfC+y+OLGfFGJldJorH/x6QpPnXPOiYSK4JeaPcS9v8Xbqz+UezLJF9
IjVtDgcp2v4u3REtL6j0sXNCHfOa0ehx3RfokSXRBnOo/rhHoK2GQAPz4gZYVb8z80SeE14yHjn0
ee7qi9I1NXq/HlotuPE9unVvEUZTx3W6e/B2/zBOPXf1uYc8GDSSzoa60An3kNRsmGADskT2rfJV
Z3D/vJl5dHxw9UAaiWOXnnUofZDaLGDeMALLvydnGnfwo3jFoy+G1jBTbMv1wT7gU7ljJrqD+/C6
w+R/Hnx+XQ8e3I3xJVK8wJEZhmegRa/6RGxOe+OLyu5Um31ix3hqMQfe2r4fAxIfmiMXX6iB/3lw
JuuHDw6bjqzLTrMOY1kkH8MEjCUsjvze0we5K5hOt+TymLssbwwAciQHSMyJrzrX/efei9GUpbYj
KiqbB8AJEZsY+3zqjG+nvbXFRJ9B1mr8gQ9iD/0hwHZMtJI8Fj7/TCeYh42HL02nKlQ6GF0PLTiu
TTQFhzxlA3HSky8PuKRmoAsQqXHAyPitrKY7JzV/nHbpRedtRY1Q08+NA8ecMcdm/ZuyN4zTRgZn
0XcLxUUjPzSgxLBhoQavY/KBHXDaoy86r+6Qq0Wpzzh4PVl9ffA2ZLt+2qUXfbccixoOlZvdQJyp
NxydWDsEa96RtcNzbWXRfW2T3LPW1NKbkSpJujIAqt+oOfDxxKdfdGCbqlQncRTfwNZBFxmN8Nua
8u7lVyPmp/xnEffvLrpcI2rKz1HSpsFNbse3xMN7G9L07LOuiI1xJZDw7XqtET8cT1FBjW0yjdzW
IQYvG963btxtbK3Eofzywzz3JhddWjLPp5TUq4Mv4rM6tNxzIy+zv9dPr50c7EWXViTQR5MMq0Ob
Em/cWfiJJ//ESdNeTMmBERBQ3Jbuwa48Qp2q8itYpiNinGfeyi/px4OZB8BLWxUU+Q+RIfU7i4Sw
aEj8I9//uYsv+rSa4BcAly0POdTWaIVN29uA5Sb07KRPai96NUxuWDFZVh5koqAaZypcO11o3p52
9flXPXg1bPKdUg1+cchRK1CVsfo39mCOn16++vyMf+gayxNXaCaARLxGHvquhM0cmNGqV7l9addZ
uHn5Fs+9/kXfNv2qm+Fi7gFY29YnTmFF8s2Jn3Yx+YKP9+uyspwDSITwzIT9vm6MXDttuLYXfbUY
TYPow8E4VNKAl5teV0FyxMD0zEuxFj01R2Q3q7+LgxFXjr7SbDV+rP2yOm28Xgr13D4lF6ziTMcU
PpERxPHK7ctf85kGYy1mX58sgEpPR3lAtWltfSBnH7AJh4D9lTjyUY25Y/6hUVqLDutoLtSeunEP
meTUKPVEc1kF7fuyle3adDmm3AwahI2o6NfdVP2cYqjy1WBPdyMsHkAiJZX1AHfIKu5y51IQxcOE
WIGkD4fkbdA0X5EDYtIsi3f4VC7caPA4WCbIoq4yw7uEsvLh5Xf1zEc2F+3HSkrICq0uDr1ki2TH
qbOLijo+8iWeufq8VXw4MOgkKdecnAEvMKZxjRSi5YQs969Peval5aovoq4kjtU4gMz91vWEx3TG
29MuvVhMzMEZYQB/6sB52UfTGW6mKf9+2qUXY00KJS8fp8I7QMrNwCCVB3JITtyTLnlb2ZhbYTxw
8cCWV85VT17Ty089z6B/au+LduKD3HKRDsqDlKm+t8u0oYYFeZLva2xbdNhf3LC0QXAAy3n5js/0
4mU5i6MSGB1JKQ+WKcbryk8Twk9aguvawd68fItnmudcr3jYPBF9d3aFHf5Q0K1WaDLfkHF42p7L
XAxCIm9sxJm1d6B8G99y5Fx9Un59jBX43JMvhp/M8Fmim8yJpP9dogq4L43wyJd+7r0v+qw5QslM
g8w91CKN9rapAT8PNePKd1V3ZNJaVIn/vdo155/1YMFAAgLMwcl0DyBE5OdkhHdQOoYGTS1qbtvc
Lt5Kt+7OM2Ik3C2nU9NZEvnati9ycT7FpQDL0VYb3KTOdsAx9e205rDo9Ei+tAw9t30YzFBfoUah
iFp+PO3ai15PhrRT22bMCmNGv+g5iJWY4/XTLr5YYuB1ByIqG5YYmIF2RA7HOyLTjiy/nmlqxmIZ
MAGpGnu9E2w3m3hVQpH+2LmBf9pAu/Qsmh3GGiLPjIOi+LJNxqBbaYU+nfZijEUnzMPBkJ0Ak4vT
u73ICPJJvUqdNv38Who8aMQxx24Jx2ocxfrdOyfj5Cuq7dOay69a/4NrE5EIMzamNjGUwEa9cpPH
1fnLjUU890EXna8D/urBDXMOsdVT/Hf74CsirPC9Ax12zXGNJIwJQd47KwWq6BaRJFdWfvOCPLuF
9QW0CSjdx7AaOV18+Ymee6BFv3MTNXDSY6eoe4ySQFbTcN9GneWc+J0WXQ/ODvC1Is0Ole2cMel+
Bd0uTnz0Rc9DTAeHznLSQ4AQYdc3NRoP8thPvPpy0iWeTNNcmR4iTTpvXJdD3gAxxklvfRbvPhyD
RSwaJ2Cnf8hyi7xWB+xttjnt0ot5VXNKW/owDw8shK8RTzrCPnLY9UxT+XVu9KBfJFblBJMj0gM4
jK9TNO0akZzWTJYy/mwC49MSDnCYlWh5TTpd3YL4O+2NLCbVdLIbQml0XjZsyZXTsZ/qY6M5O+3q
89t68FbwOSSpabr+gfAHf6PFRbVORzGe+OyL7imVI0aBd/UgwBGfg+2xgKS5x04i5qH4DwvLpf9Z
D0G5gDp3D4Dzfkx51m4BGebvKmkV56bqzXUTTa8zUPx72SEWvbUvRWcNUrqHUeXBVYGGbzuYaXNx
2ldY9FYUKlqa2llyyMkTXGl+e0sY4JFB+5l2v3QwqUC3ZQ6e/aDiEvyhR7aMGmR32lCw9EWEHcSg
qfeTg+anzRkSrJ0eCP3Ia3nmA+vz33/QOKemFw7GC/8gbTs21tGYqjc2olYMGG0PVcssI3deaJEk
c9J30BdrYzgfPZEwI7/GYVO4UoZoNwT6kDl72vUXfdkbEZbiTo4h42vRprSq3RhoYnvaxRddWRNu
0lumQmEflNXKBua17lp7ONKMnjuF+sVrfvAx9NBqYrPQKLpUkdpGMkeHPokEyiKJTRkS68uq85D6
C/IoC/SNP9oCEfyJH8Z43BJqjHCJj+f4AOFz5arknAz4I3745/rHomcnFRJcCPjJIXDTjQqtH4Pf
fDztiyy6daaFMI9FMx0syIpkqBswfbPfnqFXVsOhkTx+JeGkDZYgYQL8LJYJYNX5ujeOdLw/vxPh
LWZhPI7CIJnE3xu69V1L2b0VlX3algO2z+MHHyTO+8HKh4PsYQaxhtw7Q+ae1MOQNz2+OAN+PuAN
jTn7Boq44nDf/gz4rj/p8r98RA9HJKJ9HS7vNnuI29+BwJHwRwbgiRdfjA4TTaWHn9+gAp9zW9xU
EnDcvD+lLYI6e/xiQCEnsCBhRA9AYNZYaew1USHZSf2TpPvHV7eQZlNyiYnvJk5yVFhTAXWe9uCL
rh+7YQvUMCr2UWFsSvXFQDh42pUXPV95JAK2LVdunCHYZYg4N4E0T7z4ou+jWLGqlnRIUjv97BpR
qEGoUJKG2Umjvb4UqKBfDVU3GfnecEa/2hCQ3pC4iW9rOq01OotuWpGk4+n61O7zKb20J2XO+c4n
vp3lQfSoawjSDVHu9cm3IbEmb7XA+/7yZ527y9Nloe4supEGU6h2KY7ugfS4l35LfEpp5SWWi55Q
zZfv8ecBErLD4/Y+uQ1A78rM9+j8rzrV7HNXP1K8fO7Si/cuyebt4C3k+6buWNhwYC9c0D1acdpA
IBcjJA4wM4Wumu07oP4FWOEh/yl0ab477c0s3r6YSPBz/b7Y22lHqk3pO6tOy4wjFcbnXs789x8s
QsysIk1NgHvzsoZso+q7sqqPpz34YgibqlSWYxmrfTXe543+DSbQSadhulyMYFNjEyaXcOW2x9IG
kDgf9dPG3aXYcSCbwKp7PJSdTkQjIcvrOCBy7LQ3shjCYkcGvYFhb+8rO//WudF051nF7UkXX+pz
3IAjAUCr+Z58rGwVmON7Z7JPWr4gI37cShyoO5HrW6SPj5W3zZp0IDsKk9ppT75og6WJDSSy+nov
aqcE0N/1xXSIisY+dmr9TCN3Fi3RzyhjNfVU70mRsMtVyWvaksdofj/t+RfNcYQ81fRBX+4nJzik
XZlvhixOT5w1FnMq9tbRlfHU7LGSvjEG7RD58UlVlifoJpf4XhVPGWuvLr71uvrMtuvThpWlssRO
i8kAGcgwHmtybST9beZoX0963UthSRi3XZUbUbXvLLys8WReDE1lntZFl8qSSQVTCM2q2ieVObwl
fHRaj6QQHll6zVPOH2bS2UDwcLSVCM85utPKfZvrXrHxiNi7Lwi/CDFXSbXGWJau48xBQH3aq1rM
HVMzVGR6ZNVeOW65GoapyTZupIZ68/L1nzl6pxT++AfVcecSZ98Qc5zgZ/wyiUrv3hC+l38yestV
dwTQdLPHK8Z5doZYbg5UDWq9/NAzqteXoD9NWKxCI7ozqSXO0cqs1bhqSYxmdSEgIbdeTB3ETTrt
1ieIOd2rWr8dmtrrSWEZZXYVaa2pzrock24QBYOxgkYGQvvlH/jMyLHUuyhDFmM5GOU+lOWZNxBb
NzQfXr70M/t/fQkPdX23MzGyV/u8UpNzOXiF7n62tYjtj1u09Sw6Gpu7AsNdf1GqOeO6JvsD53PR
mKetuszF4IJ9fzCbLiz2iV/v6jz+Ss3ptDl6KWYIitDtGqSu+ykhHdQrdiLsj1RO5tb7p160eGqI
z71f42Leh8nYe9s68MJpg6+LKPBSae4xquZz334xW+tFIUpCIqs9AUobT+QSLyZawJe//jMXXwp6
KtyVyk2Mag+9Qb0Tqay2IZG+p33XpZ7HcATSxQTbjiK88JYoQHNHSFNy2sJuqelxZD+laKeavTn6
MIV4aoc692lD1lLMg6HWwgZOu6ls7/9y9mVLcttMs0+ECBAEsdyyu2eRZtij1bJvGJZtcd8JguTT
n2xHnD808LQ6PtxPoDFFVKFQlZW5xpCTfldL4ncmXQjMDgmOnUF7M9lqTJAPesGcdj35AR5BEPY6
FuLdZCBLtg6JAC15DNWIR5BF3TD5lSPPnQzGpDM0eqDSk6R7HR0olKIfZSEBYWvW9MaJDC7J3Btu
xZ00htUQ1QDIbEhIo5s/KzCBL03aPiDEo0K4Z+vvwGen7wlJuyO4L7Z4qhrzYDSd7oLB5B+aEOoi
UJztoKJcyukxx+jpuxzl9xFKckt+wxBX/MYl2bxMPQdTD7/J8urHWNcYkwcTx72fUzqBRci5waiq
rJIlLD7s4ZAfo2XwTP5dAqxGalJaCZ+Ua/0PNL2gG+cHCwAbzuuTF4ZLs+eYE05A2HsyonqPrs3f
XiZxYTmYwE1BE9ANCevU8ISDpx/AFD/fOHPXvqZ8vXGxB9B8TRHJp9I+U/kCIi2/R7/Ly1Wtoks7
o4dED8FnaXJxJrLcPvkZ5eKlPz2aR2tWFtoMFbRwxXtlgwQBWnGf/Ra/2OqnxcEUh3JrhSKabjtM
QeYKYjoKTvTr1S+WfcPJQyeQgGdiHglYPhJqTPAIaS5wG2+0fQfCuPpdw8PuKzIrc6MTcCVquXCV
LAMoo4tGPIzAKnjoTAOlGfDnxRvf/eabMHD52loDVE3kuPZ9wgPyDu/S+3Hc/Z5HLmAlzJu21xTJ
USGX6GuFmsOHVfSzX6xxESvgrsjzCppwCYD95NAVqHwvnWct04Ws1GMFqhMCry0W0t3VFvMRMlPf
f32Erjgtcw4oyqS8yNOmw3Nd/s0zW8YrRBX8MpfLVPTPp992WbpRyMIkYiTrEZ3DIgYnoud7iLlX
XKnJwCrTJdBXfL+THazzE57rfnZxbo+dNrWxExoC3Z5/65FMT/XiF81c2QoIohagr1zqRAxkfjd1
+pBqPvqdcxd8kvUpuJ1o3SUYZj5iJui3qq1vvHGuHJV/U42fYhlEHqKSKywtLuQ3UMP8q9tBqeJl
bxd/MtgZtJpVj8cLBZZ5Fdkf084883MXgQL6HqCNC4SuDkLxD4yTFwWqmzufnQfuvLvK2AT2MlEA
7pPf99ocdvm/qdX8f1gF8E6v/aff62rIcFzOVEIfLm5C0L3GQUG8olYASeJX7ilBYFNvTQaY94r6
/z7rT2bt/Ka6ApeENhjLKoe6+Hruq+jrDDb1A8Qb/dDYkA16vfM+h7dDwXI975OaTgwPx7jFDK+X
74Pc8PXqoGCK7B4EwbmWJf97laC8GepFebkRGG1fr65JtPFhovu5zsd/AjackVR7XdEgpHi9NAPB
3EL7ZT7nUHN7SZHaxH1U1F/A7zN99jrtyknydC1AnyOH+SxFVX4gQyYOedPw3/xWF6//gXHtoDSK
Auw5BzzyYWx69QwopbpRmr6s8t90CfJhr1eH1udEJB2ms8xb/qcIdX0sbdnfbxDSux9MVg03gtnF
GG/9kOO3whZRCk3a8TzMVMQV+JX+lFCA/7pCtvnjzIce/EKGZzcqKJdV3/o1x43B6tlnwzapBCLP
d4UmBwKBWb/v4VyxYSkElH7W4UzNBvoppfDQjhZ2w0zXNu54cVlZVWbQ3kiqbnjqgk/BcIu649rK
jgeLjmPAduBg4iiNOYAi6n7n1m+8GSwKr49R0Sq97HmLbYccoimVbOJ6S0e/oOz2Tnmb1lEfhiQh
UY6EZoKmot8cfiAd321D1Dyhq0aSUnYPbCcvlvrlYiDQcWxi0mztAPNPRLPGXRDEOis9DeJ4LQGX
ujXjjqVN+4l2GDuGjolXghrIy/n5KaWhJWY1u5ySJCeQPM1zSeK56W6FgSun0OUsr1lYgMo+IsBm
6AaMeSQAucrqlegFbtsUypWCy8mQBOI9Ni664T7lpTh4+b3bOF0WDR3HjZOkI/YLoQUE3TKvZlIg
HdcEoWW6bIBnJYPqThCfeCyb9nevXbtNU2GmQLQKuwY5610wf0Ue7GcPt2W6BEZHi9pIQmnztOzj
HUh6/IKgCyRZVASKtBSew2b+YYGWuJKzZw7m4kgCaiqzTNj2mg3PkOc91b344WdrxyszFs5bp2eC
iTXo8VQR+G138r/RzP9f3utKGEZ62BoIt+P4cXBA7nZ94cx88du4c1uCJo5AmxDnD0QSHw240ONs
AZmg3+LOfQnazayC/hhOICqNJqIPxRZ6HkHnshTpOEJ5SOtkXcDfuW14bBi+7Hd+G3e8sgI16ACe
a5yUbn0QETliksNv4273eKrAAUo4ZFZm2Z5AOHvALPuNfPdKgHWbx7jC2BRp7Dpf2gQJBFn7G6ni
tZWdq9JWNjNjupBkK7sovlzDXIGpz8vYbuO4WSbE7Ulq8ITtP2wKmCffzf+mDft/vvMfQoKMW901
5XDemSFQBgevKBG3xvkv3v1Gqul2iEEmDkGxYB/PwEZ9Lcqovtvk/hG6csTvQnZbtJDtnXS/NviB
vljjgkVDnAskWH6Gd9wz6gOkJlyAaSLPATZogxjMpr5f1XHQqLDBvhSyP5fKhIc2G8HdWVu/W9Nl
I6jUhfYh3LHzyNSnXI/qkSt6a6zoysPI7V/WYL+zewPqkKBczR+Rrtmh23vzwKoqiusOGgA3YsGV
8+O2MvtOggoU75+zDKsFKRHmF04zCfVnKFHBx379la/9iOO7KSjrNtDq9+dpUtULqtPyvSrK7y1U
N26kpG8313BiXqeNTV8RDEtFGDDn/KIXHgp13KEJnpT9HnwcxpocBx2pOwDQdr8GNkQhX/9mobYF
4EdyuRPDz6lGhbkF+/SvLXYl2rnNzkKWg1Xp0J5BbMkezCCqu7nioddoGaQMXu9clhEJ9z3FsyNb
9Xs+QnWr3PyGyyCK9nrxHtUlvLWzC39Vnj+Dd5l+BAX67jW/A6GL16szkaUk1fuCakf5mS/2d2sg
8+tndOfKzcCo1ISsnEB0Ub0MZfayCOgAeK3t9hBtO5e0bcbpHNGBxX3V39Fy9+q7g3fztU3mEWCg
oWymM83MXyllL1B89Fza8VxjUMhYADU7T6bLnjgbhiN4D8yNOsmVuOB2Ebtp0ZDoU8u5VUsLyuIG
D5CCLiCSXmaMS/lZ3nHTrgcB6HgZ3+gVGIVFy98Hk/not/bFfX96rQYBYTPbhu0MGaN3JJW/G2H+
9lva8VGCGyWyc6OSdSIinkzwJIAJPfot7vhoNAy5CJYix2wp2OF5W30EsZ3nkXE8dAZpy7LY1GLm
2rxUe/qHnEFJ77dvx0NX6B5k5Up0Mg6zjgM2fYgg6+JnFLedOhe7KUzf6CQvcFC2uYVuAQjf/bbu
dlKRLJTTPLbzeRfqiartKS3Hz15WcTupbbZA4iMk3Vl2iC18C+MQpU6/oOg2UoclJWIY9HjOI/17
xqFE2qGQ5/fIcRupIRQ5g13sLXgFhpcCxdIyv+WaVzIot43a4WtW4O9vz9SKf/oWurEmFb+beRIP
IMv3LJi6/VRgqCKRbgS/ItH6KDHqIw23fte0206FNo0FE1tankW7zA86QAu7adobGRNHiHrj4cAc
Ny2h7QK2gB6DZ1KE99CKj0ChHPkN8UJT7XVgbKYwLy3GQc4Mncm7DhOeh38LhV4H3m2pNl2n8rab
C4yl6s8kYxc6bb/B6cDtqfZRpAJM4xTndS/u9yj9ayeD9YsBbksVpHT1uAPvdWZt/qGIyh/RBjiX
n02cDBgKL+iKyaU4QxFEPutibn/neUhu3NRXTsu/7DY/XXSQYmgI5LOLsyjJR9rYv+d2WTx3fvnN
n9aGfk5FwqIrzh1kwHDTUagE1QX3O+f/slD+tPoU9uDOC2l+rhX9DSJGX009+YEpIR34eudGzBKc
y0N2rjaQKtmseOBDeksj95rJHQelE6iel+nCAwvNBaigZ3ksOv3V77Q4/gnGCuhLRNg5LVYIUkYN
JGFWUfndGe4If73P+bSoJU0gSVscRgh6n9Zq86ynuCP8siGQnGkm1N1K/QdT5h2k5l68zOIO8JNs
2uuu7HTCC3EPrPxnWQeeeag7q78sYlv6qVAJKSN6KtcZYi/AhHua3MlyOYf6XrB1EuUx/RtqcMd+
EV/8jOL4Zw/RyiFlmUwqiFDHdbaRuKh8Le6kuQANYERrhXho15LpAfrD92SrPfuw1PHPyxQlGvuV
SLhc1R9ruYkfq0CV2S9wUcdDu54Gvc1Lnmz9oO5Gw4OTqfQPP6u7HppPJbHzGiZoyn6RW/9+7xev
DJ26k/hsB9WlsIIl2aj7uIMym/BL0Kk7iG8mWhJQH9iE1Lw9LRcCGJM3dz4mgR7163C771WKWfbM
Jtyq94RfLqLQq5pH3TH8ATp1fMkCm0Qb1edxD+lwV2ez9Jy/dSFJ26BUB0KIOSn2qjo0KE0e6vnW
qMvbNwV1QUkYZKf1PoRzEpKpjcNw/0dv1OsYUheRNFTpDMYdNiekY6c1z2gsK+UXEqmLSBrKJVxo
GMyJbeaH3ZCPJr2V/l+zieObEXAw/YpactIrSHYFe5jFwCh99juIjm/moeLrqOs5yVpIdDT6m8bE
gFdQoS4YqZiWeQVL5oQxB94cmKjvQF7sl2pRF44EqVmzV5mcEqiDfqlM9SKXxi+ouDCkyo5jD7D5
hWmCa/DDzWn2UpfaHL1M7iag02hT3YS0TRYju9OGVPRYFMqrcw/53NeBJSuDvo+qy2wvmb/LPHvf
DtIrcYYwyOulm6hc6nXd+kTneXhvTRbGTPXS64VI3QS0IBbsdStIFYIKuO8iI4/t0Hu18qjLILUN
FXTSM9smpD/WnEcAG4Wp3yH/d2bvp6Scd0pNSgD7TZf2rzqfHosNPDleJ8VNPqd8BO+OxrhwGW4x
iHgOY+Z34VM388yLZRckAjTbTPJrxOJ9Sr/5bdq52io8BpegXXBMBNPxcICek/a0h3h9AlNo57V9
UdSJUlizn6GibPkNp3+7gAtF+Ndrq5lVLGsFzggkQKtYlmb9MRooLNt5t37BljrOqVcJQrBR1sjJ
5/pEVHleIzuc/OzuuCdm47WFjnqdtJiCJTx9hEDhb35Ls9e2GfO93RgFXl2q6l248btUDn//eulr
Zncut3GGEncGjYmkxwTZ48zb4VCORj9CT9hz884NV3bUrINNMYRgJ3YKIsWfy773gqwyqJy/Nk23
jbTB7HeXjMrc8WbMcYnWhU/ExeLq9eLBRgLMxmZ90mbRfSWObe4FQcDKjpOakVTQSi3yBBkRjet2
+jRXhU+0xdqOl5oWQuBoHvQJGTYTq0Gep4D4XG9Y2/HSYl5KHoyIiJjL/AaQ9nMxjl9/fRIvTvif
KiKWdpxzqpiUkNDsE1Wbr2ZTH6Ox+O63tOOa4aJCKL52F9qHeYm17jG9Ht2wyOUsvLVtxzfDvrJV
0zd9MgS0P4gwDz/KgJb3EMnTRwXNcjDUU3IYsuEWNcG/XYS3ftLx2WjZm2KSqkvqYd6+bZMFzCFv
0vJktCzeNwX0R9QSjHFP5h0iyY2uPuqdYiSlk/1v5ajWj6KdzQETguZcBWlzX9UQS6cNn49ZIT+G
kOM6dFW/HyatIboKaE9cVb2B7G6v7ot+hLyJtequ3NI/uqkh93RbqReqjWmXq2uhaRRs89YkkRAf
aq3/CtLAp9+LA+YEIhWZjBPa9klI5wYa8KGJx3b0yhWwcScQ6b7IxkLgjM0T2vd0l3tcjl64YSzu
BKJFo5JEQeueiCwDlyjkqLaoqo5e3uGm23XZZiyVVZtsW3CSGyvjVEuv0iN27gSjrlugh1GsdRI0
YHQikXrRYfGP38adYCTLwKKVHDVJFgzfRKQfNkhm+6Q62LcTMhQkxSul4DSyzP7KSPOdWXXy27YT
MTa0vnVqYJIyiOa7Sp5WjBPe+a3thIZCzgEgZzID6p51j4x29VOw6OmGUa7EOuV4kJBkgf5I1yQl
C+p76CHXDzsIgHooEx0qycmR8DaK7RJ5DTEx7aLxSddW+QIOg2Rc2JKfjEHPMGoCxCIvc7l4fJPL
poficIuQwO5DiXYB6TuvFzI279zx2ybFnDZ4Ci5F8YVwOx2HfPfS7cLijl9tad+yEb6acDqG0Lai
eVxEXo0OLO441r6DPoCyvEoGjJHHacVq8HPLD342d+55AY3SuW4wadiR4VuxchbrufUqeWDnjtuC
9ZiEKC11CcSXUzzrn3berzcOy+W7vXHtuqD8CQRMjOVZC8K7dONHOpnigMLqcBhGwR459Bvfd1nr
mQ65KP0CklMbR8sAFcriU948ckF9EnLYyPHiChQ2oGScm2SzbRWHrbBQ1mk+/vrrXs7fG0ZyYfrQ
JWi3RjKw1G36Ltf6GJXqnur692C/xfTzb6Hmrd9wbsO2iIpw3jn+gVnR9WRF8XcbtcULqdGDJkse
fN5tJt5ngZo5VLRp9RQC8GbixoTDC08ldtIHttgOQZqvfy1TUN+qQl7dmuPzQJEFhoI5LimCfRri
pcdtWmdp/1S0gF8emrDp6N3IWfHQ451yn8sxfOLQVPzWbkX4Tg7V9kBsnT93UoojyNyGw68/y8W5
3jKZEy40y4pmGUiT7HKLjjWt0XeZvMapIVPrhIuZ7oKXHPewCbW+iyyrD5sGv6Lf1p14gYlHQeZu
6jBTsuRo6dj2mGKExXN1J2AMIxOhaXuUHQIAXuY9M/E6eb47LlLjP7ejIfUbzmDLxdOXWhkLqEdg
1tRrjgJWd676Ns3NJiRtknC3h66mP1JGvBRAsLYTIqC9g6JAg6pAPUkclZaXMSZYbryYLsfijbPo
zgzQpR+J6FrwKWTQ39xzth7aLVTv17rxorRiQOO+NnzdYgyJd6JKmlmpI+S93y1bcevIXNu/4+MY
S4Da4Lo0aGIq+6gwRXmohiCEMw/S76niDhEURYgUvCubZBDR9KW2xUtI5varl0O5QwQV0OsNxdB2
AoaRAHR2+ms2gx3Kb3HHWy3Ybda2tdj5hQ1Zdk+1Ii9+Szuumq98GVXakGdUwUVc0jKNpZq+/3rx
K5d76MQwtreWTUFbJfW8tvyQ9RW9E0FYfu0G4CWNFNvTasL69OtfuxKOXThW2kwyZwurknQzzWGg
4+epln5mctFYW5eXqkSDMzFb3h1w8enDHM2ekcFFY4EFqBVbaeFZnIafrEZFAXzpt+S/rnwFl2iv
blADake4FqTeTmk9vldT+9CF6lSgbchE7peCRk7o3PpRRzSFB1RZ+k1n+km3s9c0IUKPEzqh7Mws
NLouay//cJo/ZDr6/OtTcyW3cic5lgU0NBHYBVHYG1Daz8O+faSg9bpvK6N/y7iqPv36hy41izci
tDvJ0WKOHkrkuk50FkE+pxaQRoFce3s/79Q+ttuwgm937cZYpbQCr9e03Gpu/9tueuOnXTyejto2
x3XfoIreL8+r3ehHOXNguZesvZtnYmJQOulD0RaYiY0ycmBtWXwWrSyemp140X5AF8QN8RTRxQp8
xDZg34q6+qPqvSbmsLSTia2twdhghTYBl81d1QDW0I78z19/tythxR0j0Rsbum7H2jvZPpThHMa9
7bx0KLBxJ7IPwb4WUJpDXJHd+zSLSvCTivnOb+dObEfJulvQt0MKaRp6qMz8JyhdPGs57hiJwsDQ
2IyqTIqcgQVRYCogLPob2cw1mzuxxARlXnVZVqHhu/1lg3E+7Lby3bkTTMDIykgwIx6WM7tbZvJ9
LhYvpgOm3TGSKM8HK1Z8Tw3FBAwzdN+mLPJrQbhjJMvS2b4etirJVhrepamIDhhsLe69DosrEkk0
C0JZIkZs00g+gb3lXRcs+43Yd+V7uoMk/RpsW8NxwfFtzx86repHlPhvdauv5I6uhGOtu3zAE6BM
csqLUyQwbR6IKDttVedZK3Z540Ips32RpkrCAeN+a/0RnNF+8cWldOyj1kxqXQr0OvrP61h930z3
4PdNHTeqy8aywY5VMq0yPy1TZw5g5s788i2X4ta2RQdZI5wYuxoRF1y/qyn4jb227g57QDxWg2kJ
z1/Gu/cot+Q465EXFhvyJM5LhqKay3oIPiVRAZSApmVMDe5+v5071xw0/rplWFFIAQghelKs1jHt
yC1quyvpyn/GPYJqwIsoqjDUHsRkiX6b0+lIx+ZLqUsvGDzM46TtW85rFP15lexQuhgL0IdUxe9+
xnHuO5Bks3noNfyobL9ghLs9LDW9Rcd9Jcr8Z9gjAr+tzmak0UPZx+AaXeM0nT3L2u7gQVBzsk4G
7KhNwI8QUP2yMe5nFXfuYOEdY5NCeBT78m0a7hor/YJL4CRGNkDBucFMVlKuw2Nty89VbW9pRVxJ
aF3I17iqaV7YWIKHoxmb90Mv5ZcsbPNj17aY0aRlDli8CKcolm3Ovq/GpH4veRcPpkKysqlcG5BG
cNCDTph5h5DmD68j6iLCBh5iQkOHOKKCyXvUO/j93C3GLzq4iLBm0DX4utYqIYQ9LGPaxov2zWxc
SJiYgQnhhiJtqpbwc8U6fmTTstzIEK5csy4oTGRjFEUixyNsWPWDyLfsRYNB9cdUIygdvIzvgsMU
n1ZqugX/wVhPcWtqVPja1c/2LjwMMth85CPy4T7K/2lSlVjMoHlu3In6i0WjuhinCv1etDfX/r6s
hBdPAtP/mUzo1C7GwjTJmJH+xAS7Ay+T5y3uQsTssvesaJAjjOoir82yl6Hd/fIPFxomzVJbm8GV
bDQC4AuBo/LPwQDq4HdYnPdNx7di5CWe7gzqC4dJGN3FJZOZ73lhrwuekdiCqeF9kxSCf6KFrfFo
117D7PioTm4mccsWQ4HaWNYH1YEz0sZRNtxqKl/xVeq8ccpamcFcMj8GLazHfJ/3B1I17BBVjHi9
LpULEgtnFpVbPdcJ5fkQz6Bdo8EtVqC3t69cjFjGAPJFJ7BCjX+s2xj69eNpqNb2Q5H3yw1s7sUz
/1sUUS5aLKdpDWrdEaV+uvcntVf2YNrAIFnDAbJSfjPZENz4rbczE+Wix6LNQsw6BIGtzqg8b7lq
HlXB/R4nysWPjRjQresGT/Gl7u+78k8xricfD1MufGzZK5ILG5XAo0fmtPAguidD+sVvccd9w9FG
IJbCsy2dZXcQLFPHNVh9BkaYckcXQA9sh2ZFbEgZaw5Uzu2RhOab384d322brdYq3ctk5eKvpt8s
Bhi018gydu64Lh3muWrEjMIKxGEeap7O73jdehVWlAuoGgGP5i303JN+Sm28zPp7Hk5+39PFUwHo
pCyTtEyMmvXjCrqX40bz1S/cuICqsh6lHCPAjFm0fhyYLU9g8fNrhwJo/TrSy5Huo6J4lkBQMXuX
i7F5mXI9eW79EuV+QtNvYO/rJ4rGmZ26vxVb33fqFlPMZYNvBDEX2WdsJ2gZljjmA9tntFo1OuF7
AJZKaEtPD20XiBs5979tvrd+ynHXYl93SgQQVltd17EosjSuJFUPyzSbx2gE38Ocrf+EvZ6aA68J
jxsqpxgKLNNDA6a0p1EycQdaPXafjqU6BBHNX0Jh+HEz1HzQED6E1FQaPIDRRNx1My3vUoN30SGa
wMpwZNtuT1mahndW9/Wp1UtK42KY+YM0FpImMwgFTnzfvuSkbe7Gcu34XbB2/XpA+zwdYrNaDEhl
dc8+VwWDPOw6k2Y5AuFJnlm6Y7wJ3DInSi986AXmnu6buYTqsc13qWKVR/VjIfqgBY3cINJv3ATN
J1CQocERoP75VbFpe4HCBXuUCokOpbJ/wfRr63d9KCcRyXfRbU2FqxaCTAlj+7Ed2xsp2uUMvvVV
nVBmQR0sSDCi/bEU050AET9oN2t5isiSPXpFSxfgxsJpXKsCZ5SpHRMfA/2t6+db+KErN+t/wGyS
lxJfCnm3lPqwr2F3qmzT+xDPM+VC2ZoBIlUDnppJg8Hg+AvlzGtUBSu77wW1QwdtQ0Fxqrbwoek2
sCridHq9RpQLZIPEuOrAB40KzjK1B4VZuJNVU3fy+qAuki0bl7IP+x4wOda1h9BE5wmqMV6PNOUS
zEZEyhJFVqR+JHsQus0PqLf4ZfTKRbIFrEZtrumgcLNNd2G5PAHA4weyVi6SjS7ArEcAECdbtoHk
mNDsi14y/vnXNv+3/PCGo7rQNaCrI7Qm0d0ueCbfh8iL/0EbOjyuwOLF+5bSr1UzbYe5p919iGB4
11oa5och2MRj2dq1wF/ir/wOmNu3impSQiazKQB/78onnrLv01gtNwLGlUvNxdKJIA0XDkWQpCEE
KuRMbQxjoug4HYf50jplA7gg/Y6bC61TYWMFnhdlovL0qYvyF7XSwHNtp8ysw9qyCz9MYrO9QrLV
4HnatZGfF7o0uC3qPBQPsBJzNNMaY2CPA1O0evWaALd5nbLk/WqiTMoC4nwhBXNGhpuv4X75kAtt
K3Jr51oiOnW6Cw5pK3GLrvbWW+uap7hcuBLUeboeB5TI+TZ9Kso1ut8AJToBiTypeEQx72kDTd1z
szZgY2nq+qVV4xRDXyQdD31Um/M62vDGWb5yv7raq5Y3KtvN5W2m1R9TDsnxrG8JSqTrdOOOuuIt
Lh5uQZOH6DwqICLVbAeKGVyAGLIWIzkqWqpD3vV+4DjlguOyNUjXPdIo+Ir9acG/Fhd1eOO/uHKP
O+C4X8fIK2u4GDjZd2IEyy98WViUsmyJzK0yXsUm5aLfIoMmsTbAhoM7TZz0EG0nWZEvv97522KY
TLm6q+Uu7ApIZpkEU2APyD+hfZUvC6QFQRkGxHg9PYx6qMt4l3yLh4yPz6SCGvmvf/6a4RxvZ2CB
aUxfIJRE7M8yq+4RuG48G64tffGLn94+bbipWQg88mtuPsgNPK/gMfWii4fVLj/60+L1MCBXHfBN
2mmFYOo8f1m7m8X0f9Exb9y4LrNubpdtSwnSnG6jNfhph1R8mlZMg8Wl2ts9tm3U/VXLakoPqUU5
+ViEZdofqp3OD0G/8/toTsnXbKngJ2OdHlkasncbYEzA/c8qBmfo8H1MGfWreLikoTQKrIRIV5FA
4fZOzV0NzavsxeuAuGAPuYNDrd/2DMqAoYw131RMdr9iissYGgLHsOehyGFmc6i37gs3xHNpp5TS
A/w610WQJxA2hETqPJRPqDh5UQcw5WI91GQHImu8H3Pdhi/zGs3f60pWnvHGefNZ1rORmK1MxGI+
q7LtDuFac7/0zcXqNVkY5ch8gTkoDsWKqcYoYrdKz9c83jG63DS3JV7PibFsO62MLRB2zm4EyiuL
u2g9FYx9NXBM9UZN8/eGnl+KcUa/dM0F6CHrXI2CAHHCSR/EQmXnmdIPfg7kPPeM5QB6dUhpt7J5
THFJoVHh65xO9I6YHvdyrYsklX120HNwkIO1fifFRb9JMMCsmdFFsmTTnxMrlzjMwuXkZRUX0QR4
cDThcwJ8HIlPmWpeOj189FvaMXhVtawVfMXSddsfdNip4xQqv7jiwpkUZvlRrhbkWZdNf1ib+36d
Zj+Du5jpsI9YCWYz8rxg0vwQkLSIed9vfmfchUrlklYrciTsvJ6Dpwhe9Lk0y+x32bsoKei3h2m0
rDkKndUp74968tJFRKx1omG1h7gt8zFPuBruh84+bNx+9zspTgWMN0MIglabJ+2+ySMX84YJc7X6
5bUuSKprhr2hATZe7Xhj8ABvnbHgXvKfTLkoKb6PKGjW+Jwmt/TJ8pIeFBOpX1rowqTKEdP35VKS
57Ep0ntwYm9HA+iwl9ldUtxMXlRbZpk+V1n/QlrzfhmE5yl3QVL5jmlF8PnAh6oWd1uNKRXSj36H
3EVHrWZnAsPFeUIEe4iCLnvoV50/+FnFyWhVn+GmL/oikdten0paqEPUbrc0rq/cni5ASocNcmiL
1Sd73vSfc/rDb9eOd4JwvMjHAOlEmEELRZjnobg173vtZeROXvSLbAIREKSH1cQ/RC0r4orp7Dh0
lXpvF/Ejq9r2eUjzJSHGLAezDJ59VXcsY8ZNlwPlkkPiBaI36bYvp2xty6OX0VxQ/iYu6o6TyJII
RpvyrYork/lFHRerRgJ8ZYi5gQmFFv0hJPu7NaReEncMAsOvX12izWqbEZ4laiyOPTcH7ifZgKWd
VEYbK1EICrB0Ksq4bPffw3zwa326cDU6QA+bVFi7GsWTLoYfXQvKB79v6bitsSKvuDIZBAWzIm7p
Wj5YZGV+TwEXkVbahqwVH7H6bJc40OLUpmbz3Lrju1Ul6oyZNkuacqJxXhJxMDMYm/0M41yu4N8H
ve8Kw+xj8xX8il/0nHsp6OGwOA+NDBJxgP/VSPGAVH/gafsl57L2C8T/AaIF7WgbuuC0sBAtRvLO
AjfmZRMXhtYhQWI9VbhWVzQfUrqz2Co/NSOmXIrcKGsHkUHeI5Fkiw69DZFE5mN0I2hdyjZv1ERc
KJoCuhb8HZo8lyRIY7QMIfSq6vW4g77I0/JOxQgkBtpWASPPMxgLAT3O7sYUarV+tnccVZFOi7mu
s6Rbovawh8WnKRi++60dvo6LzAToX9dMP+dIZLZyeVCB9nNSlyi3CrO+7NB+f5ag/MP8lDYPs7Tc
r3LkQtGaQi22yjf9/zg7l245Va4L/6HPMQQBtWvVvkZP7uecpOPImwuiqHhHf/0367QSsis1Bp00
0mBTCAtYPGvOAm5g+tSOJD4P5e53Y3dJtHhWcC/aF7yyw3e4VPbVGHc3RuWyK/w+GWOXQGtpA6Ey
swUFqILunk399lSX0fy0ipn/i0xVfe/zYWP3+T1AVUwp1zGFgIA8B3bfocbiCXfGLuq2qy1ODlzz
ilba5bmGQucjysu8Ltixy7glMk3awOCQXe5teDcPENFbu+CWwd5/F4GXPoCzXS9HLJVesFSR4K3P
YRj2z80OS82tWb/YbUT4CaktoN2psq1c3sRsfK27sDzv6cWmIpXvqk2IBwvrwhOeZcFz9Mf7PuL6
NAw8fFh09Y9etHzP1fBI5vH1VENGJuSgPHm8VjkhbQ2yy8tlmsYuRbfZXeId5SiLCj+I2gEq92L4
4DWDXI5OUEqThARJsSs6nKuyegOQZvSKabErAXzUulN22XGTYm2eWGhkdZieN9bYJTC+9Inpr0Gt
72DkUodRWpQmzmeWXOhgr8gQu5bkcxdUQSvqtNBjtE2ZtmFgToZNrV8NUeySdGm61WNFSVpA4nU+
bUv6Gc/9XsE+dkG6iCwjWeIVbtsylOI8r2pTJ9IF8Y0T/GW3e2HcXZiOjAyPhRtictPI8VRCnOVx
40t9R2Z5+AUHl6ijlaVqnEVajCIs9NCBs01av0tC7BJ1O1fHvmpUfEAwRrQZCughz2JTI5lXciJ2
rcnr1EDvorRpccxigPCc7u67oLtlfH5l2rtcXUzLRTNo+RVyse/GIPx3Z9yz484xYTtWxMjDYEXR
/dx2d6GpPPcp57ANxzjaR6bHgmLsngP+RKEDufVAe+VZPXYxLsAMXbPWNb7outRnq5bkfqLHdGpL
a55pXzVn7JH6C56KQprpUZRPW2yCuyFO9UOtsV+ukFW/MXX/u8i+sDxc7KsUJF6EicoiNuH0bJKm
e043JNsydYTyrk00gw1mLce/x20s2xMw8mjN+AYa6kyJUM94r1PnJoqHJUOx8f7cymO+vzzBqiys
VPNAmu1WFLqykl2aBZdkslTjkBTdHHV3JZ2j/Ois+BBVQey3vbgQS8sarcQWJYWS7Kuk5sswiPns
tXW5Rs5l3ULlcmyxdVU9g0nQyLPVCq+zfuwyLJM9wBNMTVLInn7kKMo8LaH55Ndx53AiUiCloIbi
AnCHuKv08YDyn8lvVFww0EIVK5JLkhYhC16l0/JAuH7n1W+XDMSRLYhZjNPmcNCP3Tjv2bSOfvXp
0Lv6dTuvWqyEQ09pES3sXWO2pxaL1a/fl/n/02P8KiI6sn5GyCyTN2VLv6wpvQHRXInGLhMoajpF
E0HTE92f6zL5EdSxZ9NONLZzxaEjhaUT8a458XiGWiFksfyGxDk8VWqY+lUnSZGKrTmXCzhpOzQ3
YuC1QXGiPYvK1vZIoxc2AZ0VNu0BgZ3YbxK6iFa6yS0KQZEW5CiXhxLidih5Ze//PCyXyfZC8HYB
LQY7PIsn6AT3TbE+bG0dZiwuj7PeDkSYmqQ37rWXhORLf8f5tlChRFktWxKc5hekErZG6goq+cSc
hQibxzBdQa9Wvd8lPXZBLNgeDsfemLgYTPg57WALR4hXBjB2yasE+j20Csa46PDgmHGxvD5448V2
xA559X8iTcCWIstbjNy+N5P8kraT31HHBbJEXM1C1hT70tSX8N6s1Mdj4l6OjTR2iSxBWXpY2KoV
yV6uZ4jO/TPw2I/djF0g66hXasoSjTfDkWR5ygCT/Xn2Jy/PSleGbItYRataYJrUEXsV1ax+VnW9
PkQW2oY6GtR9Q5bgvgulubHerqwDV3gHFjGVTbYhLlTHkcccVKZa+SO2URHj5eZM9frhzz/tSkhy
RdC0ShPcQ2Fvt8Nk+C8TTOSkg9iPUotd2iu6aE1XYo0L+FODex4uKqo28NsHXNjraIYFCFctkGHT
+ixhQnc3rbf0O6+Ni7MP1H01jiI2ogBIkWvbPHRj+c1vyJ1dgKtqbSC4K4ooUen5qNM3PT+OG1P1
Wr+dDHuzTMPBFsGRWUC0xg2xeg/+Rt54kLnytBe7MA+H6Aadmx7TJWVhn3Wwt/ynSnn0V2qnTz0Z
9ru+OeY7LJYlG+w6v8Jhy09RLHZhnyUJJwtJMV6gVEme5y5q7hnVzG9vdvWolrWncj9iXpC9jLDp
h+z1EfbRrSvFlQ3UhXI0rcYQkquiSMcKEiO7qM/QqMaNpRxD+/bAU5HnedHl/FEke1CehLwQhE3v
uJjsyXJtbmzQV+aXiywqScK2rpkoeJUmdyN0E23oeRn+DVmcJdnXY+bF2o3P0kTf5HKrFuNat501
p0OFymCUPxfhtC93nO7R08Q3c/Za0cxddJjyC8D+y5Db5dSzlp15uvmFOZdZXINIDE3LMCrb1mTI
7AVPURt7ebPS2OW55NiZcSWYLTHp9f3YWPKABPRXr3FxBarUqlAkX6cIRkHwoexpgVc/v9qd2AW6
lvTQsqkQ6CbRhJk5lnuYknpGUZfoghU2itb7gxdyCsJzqUvUAKyJn9FA7BJdfLD9roTFmG/qR7yK
7WQkKmX8xtw5QfclSky0aDEXdVdPp3AGJSpKxv2qb2IX69JIziI4aoz7ur8Lkb/LZsY8z4eRs0z3
bh170nS8UGFQPs2j+QaLxtkvwrtclzw4Xp6AyxfpvE9P5Zr095D/uFWVeSXCuFxXTBs1U1Su4y5N
PoeM5HaYPv35k16u4y9cin6DuqYZdazJQQvWNPRtZ8PuyYzl+ChtU/uFdRftwhFhG+BqyfAuZwIo
jsVZEElx+nP/rw2Nk8FgqHoivA1YERHI/kje3/M6uiU1fq3xy6D9lMOIxiNpw21A42qbM0g/Povu
8LtnuYbnAUXeJeDVZa6HcC3YkG/XevVMkbhoF/irkkAVmxdVAtGiVp9ApHp23Dm9LpxjyoieF7Dc
+T7W9aeG8hs3k2vj7SzRspIkGjV6HTXJ68PWDyvxMt2k8W/w1lFWnakULSLd87PdBpMNfeDHEcQu
vKXLaotrZmgBv7ZPRAXnKWQ/vCa4y25R23E+KBj0LCncOeBy1WW9ZMfZr/XLHfGnGb6u9AAB3LNi
Jt0/KdeY5YDc/O4LLr5lFhTArrjeFngOsFlTS/hMJsxz5bsAF09mA8WQlRVQwDaZDsr/Hbb9129Y
LhP0p2E5hliOU7qxom/jH3QMfyQD/+jXtLOHjqpPUrUKUpgx1H0GjUr9d8eS1SvHiGzNrz3fw7Ff
ZTjQYpI9z1gfvmrS2W95umJlI03EiHMRxQ4ankXXhCddVX7MXOyKlfXzpsJSdlHBS/2N4clFa88V
5JygJYQuCTMRKcKDvYF47KuUwPHU62u6XBhdt7qUw0aKmUGQIl418royKf3eQ1w0rBtSle5sJEWj
9YntUHWs/aQMYpcL6wEcNBEZ0DTj31NZvWuhkOE3Js6W3FE89AHOp4WAIQAEMYLvZvHMfLryZMk4
riradlqQeg7v2j65X9PKt3Fn1QdtKuuhkVFRdd3H6GihdFnP//gNirPsTQStnXVGHWU/WZ3ZUbwx
SEOf/Bp3tuS9t9B0SDQt4l50/4uasHovSfXdr3FnUz4GHe91v9BiDHb7GG3N2362nq8WLg5WliEL
5UpIsQ/Bfh9NQ3BONr/6E7zw/RoLWbRHQw0Z92I23Yc1HmDzM/t5rgkXpaqMapFjmUmxymY8SThN
ZgcBmuEz5sIVCJNH2dazwaVWN/0PKzesoN5P7Va4YBNEnlpx1DQsVN3yhzho51OUoMLNr+fOGpKT
VLIiJizaozvPmuYBq//n17SzhCpo0xja6RDR8Cgqnvy9tptXEYdw5cG2kQ6D5eVRNBaeuCdUyrKP
82LLD3/u+cuXLOGiTe3MyoRtYVhEkEKFDFY0W1Rtl1HwWVZDdyOXc0XWX7h8E0DZVXeHxF9pFS9P
LDL6nQ5bGEsevT4lkNfNLOugToa3E0LhKwAvShsgjB6B3L9yU1V3f/65l2/9+51SuLIqYduYdGDt
USQwG31IAvFpWBI/2VHhklaQ3q+iJS33wtSDHU7TCA3ejHQkgQVHmXR++mLCBa6MjUQ8helRdHtn
IRixiVPre+wWLmvVmXI204T51u7bjxQEyok11Y2d5rLNvjD6LmrVrWm6x5YcRZwC42c11Z+qRdK7
PWz58zL2Nfdb6i5yFWI8pKLxgSwZ3z/Fio8nAtn4W88Bl/3lpd/hRBJzrINKanUUkNVf71DAUn9X
QyK+BqD4nkS8Vfjs4TDe9etBzoLDgoXFJIAf2FFHXicZ4RpUSjpWE0QUw+Jg32KE4mwMlV9uQbgU
sSR27vF4EhaQJeOnFj7wkWrGGx3/71r70uA5m/YWkNigWPco9imUEDODAIaFunk+V3t/LutEPXCD
wsDNtt2pZAfJdFp3p4b0MOlSaZOJqezxxE+nKkvGILqDjC3eUqsVPkys2veH2oRRey67sT37xQzn
CLOtbU8n3djCRtNyN6V41z7C3e+YLly1JKOMuFSho/VOVhle5td7vAFtnn13LhhhMLZlaLW9UDSo
59x1ViXSc7t2YS5NgSFPR7IVW4OXqU5DXBKGEn49dyE+ELdpM+2IQwGBCXFZP/b4xy88uExeuh9z
pdL+KFa2fx600uBJuVcOSri8VcdEsknSHQVctb6sb46m/uo3DZ18yIxikzE5JgTmrh3gBSCQjs4W
+F36DbgLXOnw0Kjoro6CQXTwVbIZc2Ljcsu1mr0cMl0ltqVcO2NKcxSCzTSDc113t9P+FqlwrfXL
//+UFGnmgfbDgNZDystMVEOYrbzxO4G5XGGAOoC90mIvhlnyD/VE9jdimgK/ueiChT1PWEuDZC+6
qtd3ekc9aspmv5o54apjBbVmfUeGtRgZ+R8lY33uFfHTIhUueiWbGhjdYFE30a71adp0+QBuUd7Y
KF6mT4TLXuFEE9Gumm1BRBPf21JH+pyqMM51w+svPKbjs40lSIJ0nn1/kXOOL5NoMxB0WwpbIdgM
I2q9w90rYyJc6ArJDDWwSS4FWIXlqYwIuecoFPY72LrcVcQ2LUqojBZ0JLCZVHH8QPBG7dm6s41s
huzAN8RUNB171PN74PFe4BVcun9duVOU0vno2VRMTfktVD8UbPH8VpZLXbHWxmuJm1nR8eMe3mlj
Nm/hD69g7EJXwXqg2oTOE6jaV3FjTQb4St3o9yWgv3BAcrGrvRtrjhK9qUjNON5zs893AD6ixwjm
3s/dWtIvsVxvVa1fiZy/gVArwaW4wg+JjoRkvE3Xt3aa6s9+w+TEZZ3Oxh5zNKImZzmewLevGeys
/GAlnKN/nTu76CXqsNqxgEv4960MC456ab+O01+bjrqGTH3MhgLVMn/zwH5WaeC5WbmSRnOzpivp
MOW7aeqLmgpzvoQdv6XqGhD2PIjKIFjHIu1Rq8bDMEut8pOrEC4H1dXVMloUPhWIZfWr+ABKogPj
Z2ouXNIpmprAynmDYFx91FDkXlAIYee3Xl/URQsBy/VHCt/0wjTzfRC2OoN5pV/tmXApqhhXfTGt
YihsHQePU522D7uePNeoC1FFAZGloGoouo6+RxHCqbX2y59H5VpmxsWmLMqc8CmHoYjoJB5LGz8O
24qtoz+VUf8mIPxuTONPQm7Vs55l/Yp1gJ922956R7iyy7tg1V5ZpHw2OxQJ0btBSYtmD9OQ0K9d
VdkcrqySZJuOti9qqGrPqeAsbphTw9wtSU3RkWnK+340d13Hxg9/HtIrEdVViVswbk2Co24RguI+
r8H8j9GedwCXuAq3pSaTnk0xdX9bJDiyfuq2G9vOlX67wFXcczqkHesLmH+eRzKjMuJW3uda05eP
/9PxfLd2h55FgyHZkvf3BP94DbULWo0mTvZab2gXBT9wmG8yFjC/YlXhklYmmoKUC2sKhLnhPoZa
6V1EWHny6zr/dUga3pf/Hc6LJS5JZmSbjagx9Wz88h1+Gu8GGmuLDkhfbKemC+Ns2jvPzSty9lyw
CjPOJ1FfjFXY5WIY15z2fnW2KMP5td8tHaYqUbwtJkWejnX+2NpbSs3XpqCTdYKcdluX8dEVtUg+
owxNZsOm3vl9S+d03Ii2BA2y9wVL6Ic1sHnNcQb3atvlq3pQraHCu1wRMFHrrDW1zCEkoPxCoctY
pXZhoaZCF4ldhpPS9X6y4e65Lbp4VZX0e9nRtCtYWn4JVHlkyzz5rX1XOYvWtFJVEmnMlYncHVEw
nRui/JI4rnJWX84MRY+XUR/DR1xR/h6r6OHPH/SywF843btwlYqYqgnfdYFKB/FvnwT8zA+8E0yw
Sb1RkX1lrruEFfR99qgse0RyFnyAmQUEZ9PA775GnSUagIysrTh0weyanIN4lEBEOz9JQeFKaIWt
WIgksiuSbt1PcTs8HzBlv7GUro28s0z5XAnbBb0pIOUwvZ0Z3c5xmQyvdAlq3+vjurDVxXkdNYWq
L+iB5XRMc30SQ1/dKRseXsiicKErI9djS+Yaa0r0BUyTH5dD3Mi4XJk3rlxW1YcHbshNW1jaqgLm
oOVdbSN7Y2yutS5+De51M1tT2skULcSIG1OmWcC3v/3G3dlNExVBQyjo26IK2+NJbjzJjbHlGb7P
tx5FrtzKXSfHDSIg4crLtiCBCd8H26ZVFjXb9ErVCXjjoBZ3e0XFjSjx8mBx9yV8qs00DhCUK/Zu
fy3U/6bDD7/krsAHVBmElNa0xXjwv9Ogfxs1txTkX+60cNW/wlFSsGlJX0zxpO/mMT8G6qfoLlzA
K9Aw2UVeGueOvo+ztl6fCSk9L1gu4DWrcB3SLWqLua+gABGsTSaHwC+V4Ip/JXAeIh2kYApOfuwJ
aMNVCc/ksct4NeNqJropUzR7ifRWSpunaVn5jZ5fVuYLW5XLeM2om5hUMOhiBgKTPDPKq/oEanKD
xULM5XfNjZ9GhnCZrxGg2rqbTkMEN3yI5/W9Wf3M24QrBLZNCW2ifuuKpm2+IJv2rwkgAeQVd1zm
q98ASJseh5AqrfRw0qLePzSTnIashiqm32ne9aZsF92UhOCMZqdtPSX6gMddeUsZ6cqaDZ3zPE4i
KIPZqS5IxNITEUt7Z5JR3BifK0HTVQNjKuBpO0/Yz9NheLVtZQeL3R6eVniNr9cTobF52FtNbnAm
V3Z4Vx6MT324HcPa4e2N9DA92CgwORQxEq2+//mDXxsu5wzBJCcaNarYIoMmSyi8KyiXfroE3IXC
+qmc4DyMxreesbwly8Mg6ls6MS+PDXfp226bUjuHBssAai53aTV8a9msnhtK9Y2P/fLYcJc7a9MY
FjUTaQtNt9NUwn2A2faDz7hzlzqb021XQTvpYhXyexWYj1Mw3DhQvTxHuStKtcCi55D71hYD3+Z3
ApjlPwOqPWXWNHzMejV08A1N/Fhi7uJca7uWIx7O8Rm4Ig/CDuqclqzyChXcpbnWpDsEEu4IFfX0
XdHpkUAl2uv8xl2GaxW2NsduNDLWVXe2VfRaNHN35/V9XXTKdhpVc/CNK3RMk3MqTHzXQG3lxkZ2
ZWa6xNSiYEhC00UX3NZ/RbizZOk438igXmv7Mq1+yrUsFSMVIBZd9FY89ZOoMglnd7/v6QJTqjvC
uC9NU2wseWXD7bmdF6+bP3cRqWVfahxNSF10QwVJs6G3GZlmr5sEnrB/HZSApmxp4q0uYOnTnkD7
BCdJDq8rKHfRJ6Tj7LwcRBVjV/7d4J546PlG01digUs+BXOpzITyxAIG5SGy0cqUT8yM8/MW9uSN
DAICN27dfPKb9E5OKo1T0ZX7ooo+WdJH+EbKE/KZ5Y31eiXguwBNNUkteHOoYpnL/vO2z+O9pGR/
nuE7eSN0Xpn7LkfDy3qXys6q6FSJ8pypPk56IOzsNTwuSTOXOoGyrUTrfH9ae1vd2UFMD36NO8t2
nzZrplZI1HSsrw1fHsvp8DP74S5JQ4SdS6YjWdQgHk9aiigL4KHsFxNckqZB5Wy3xrsstnT5t6lg
IRpX7/0GxVm28aKXmIL8A9vNP5bT+Fcbdf/6NR39GhFKJs2cKI2mt+Rx0f0/VAdf/ZqmvzYNU+ly
neQgC7VM0OdhB65wwg/PgyrLr42byA6m7IMgj/V03trpaSXmH79+O2dJGmwhcmhouiT0Iz2EyeoA
lmhejbts3oC9ehW1kkWAlN2dBZAMyQXlhxXx35CoYF16RdMg52H3RjFblEvidxJweSjZoTpMWhrk
iTLx63nv49dyKf02PReHossm29lUslj6aH2dVGy7G9KEeeVductD7UG8kb3nEjwUuVSfK+jEhuTL
nz/ola3JxaEqhfXTRui6WlRQZWnAhtccOs4d5P7p/LDgRftM0uDWzfbld1nuugECvVwTsmxB3gyB
4icb9OrcSzH/SPQs7pFs6+53MwSng/HKLyS7gBQJYFunYhXk+7H0P4IkmM+4UJRe1YfcBaSIXYm0
04IfRMyXqZJvYoic/fnTXNkGXV2qqux5C+lg7CXiB+T1+7OinN7YBK98B5ePYtGEo0gXyKJLIMTU
CmPuDzI3z1rjNUhH6ZK1KOt/xlutX4KZu9iUKJe0m+cpyDuLWZzUsOxsjF9RL3e5qYqlK2YvcmvE
mjtIdL4xo7xxdrvyFVxsqkznqAaHmObLun9st/qvo979zjkuJFWtmwo6lCwUrNzjzGz7P3PJ/SaP
qxUVbjuk5TrsuSzcn6NY/GjT0Q9n5C4gRamdlID6VL5005PeyzajhIR+Owx3tt2FQQuZy63Mm6Z9
0hP7tKN+1WtBuYTUVMXRvMooyMFMfiNmMw+UzH5KIdwFpGAn1w7jYdN8DtsfFQEvPCKf5nc4cwEp
pjG3aTliCzCQZUj0+jkOF7+3YP4bH5WaQY1bl+Z7vX+C0czb1Wx+xzOXjmLzrEob8jJXB2RCj2j9
so9c3gi9/02J3xPJ3MWj9ID/kthIcojtdMVO4vl+nZPlL1kv4fKscIl4GFAyn8Fgt3yIJQ/eIMR1
TzusKXXWqJJB61Z2YoFH9MxOUiVLlspyHTOzNvM3hjqYD3EfNV9rcTCZ0aoRb5e6i2XWtQKJHJlG
yw8FQPDfKGSAm4Kh0UAdN3qnZaJPcxIuX6rEHPd4YUBV8Na2r6uKBEtm63mDMytOwpkJ0nnJKsyZ
ohfsgGs2pSchkw6CSjrcMlZVeJ3fxvgVyIv6k02CCvqcycrv6XY0uWwD/RBATfdJbJtBl7bUj5rj
Lh1mWAVjiCiCJ3QzqeyoJ7zl+1k7cpcO2/kEUH9My5zDxaXfRJ8tFFHkz6v85ecF7qJfJu6qZrl0
3KDo/ceI294TfEm/q7iVf0naz49//jNX9gVXXmuyZuQDE2VOhvChTPT7DWf6Gz/hWtvO7UAJDf2b
dUzyMsTDTqD3O84GP9cY7sJeuk3EAWaizMUS5arkHyFQ6HdSdVmvckWCRqdTkmuSlFkUvA8IuVV7
dyXv4EprJX3ch1g8aV42qIGfo10+tNNCTt10+Dkcc5f7Eu06Le0AG/RZTF0m2F7UMMD1+6Yu97Ud
oHObQCQ5sjJP5KjJqV9J7bc/uApbdAUIHTdHks983c8X76vT0PSD393JVdiSvZqDCoLt+TCV31RP
vsLq9d2fV9GV64fLffFjhkJVOJd5tbL2rCRd7+IIBtt1Au+etAuOpwPq+Tf+2JVl5XJgGnkZC7n0
MrempsjCdW94G/vlgl2tLVSXs7FSiDr7nE6nIbV3cov9mEHuam2tnE1Jxyd0vAz1vQnNX3Iq/eT2
YJb6ayoCtSkUTsz4umuXMGgRJPUdF21y/vMHvjLmLgnGWysgG4Bj0TSJ8hSQoc7Sgxq/ReWSYJOJ
4fsY8zRnBu9+MAFZs4PVH/26ftlgfkrBy5qoi/91motugQ9L+E2x0i9QuiDYUtmx2VuMCuSMH5Ph
sY8Hv+uKy4EZCfu44CBpDqenAjW2UPTgo1+awwXA4mDsFrZdei1QYR2WzSlOAr8aAO4SYElDjm6o
jzTvhzmrTGAzBlMDz3nibKiYdjIqO5bmtk//6tplPFdhrTynuJNwU3s0QVRAxrlV3UNXR+upTirP
pe+iX1NSV7pRUuTKqldRWz4l1vPc7yJftlKiF7wSebTJMevI9kDH9LPX2nGZL0MqAmuDWuTN9PfM
utdNv/oFcVdiq4WQdhjXSuRaYbWnVDyFrHvj1+vL2eOnFd8iMpFkN3BHnIM8WD9HzfHer+VLePyp
ZVuStgvJZawDEeYkqINHOyLf5td69GvruoV52bi3Ikcyj0MZYLOnJiE3Drr/TbUXrlkuI7W02sLr
Aewb1Iqx3PduCU+2FvIJPi44vvP0WxrEVbYnlr8KeSu+YC23j/uE2FOVQ6Qy2YTbnYhmjnfGgMaZ
xIb22hpaETxS6/K01wPxC6wuGRLFSSS2VPPckuwyqSe/l0cXARFy6Xmt0W4oxAYhkz7MuvrGPfbK
FuliYiWdcMGjUYx12LxCsWWU0Tj2sy+HlcOvU2MzXcorsosc+Y6vImw/LViNXrPOpcQ6eJUDqEt5
vnfhdlbhuN1H/LiVobwyKi4l1lR1PxEpeT6s7D1vTJ2B+vFLBLlYmE0J3HoE5blq0xPOl19Te/hl
PFwsLFjgoc0DxvMUl2fo0KxI1zSJ5ybpgmFpKnEym6BqAT2972sCUTcW+Zn9cpcHO3QDwfEVlJ9i
JoBiztBDNuIm5nGlIoy7RJim0djrFbPlQiFl68WJIhbwLcoI9rdTJ5PojSzp+CEs4Zh6Kud0VBmM
rdKHbp+3E5mH3XPaOiuinIY1DNKSXpzi/goOk6O0yqukn7mklVJIL4z7wvKpivLW9DkppWfTya/r
OFH7IjqTRHm4AnYL4PgczfUtnu7ltcZcxAoxTYVLF9HcqOUcCf1AjtXrZsp+I6wMNxPoSJrjJfVO
8epVZfmNpl/OCLDfYGam8KKQYqRFbzr4pO4/ookP56Oh2uviy1yoeaCq0zMLaI6D9NNBpmff1cZc
PKyvtzqEShbN5xZjIsK3RqeeU4X+OlUIDgKpXXeSR0m5ZHGgXpFDeoU35pJgIVfGGEJ2hLehPqfV
EmeQsOm8nuqYy4IFkaGoR6rC3Fj6bR8HPIyoGx2/MllcEowuMdvj5ThyVaX7K9NeJvm81tmaMr9T
GHNxMK7tUS2GHnkvhjZLy/KTqdNb9+iXs5rM1c8ax7FTMhkOPJ+Z9UPHZP1Wb0P1iVslH9lQj363
AuayYQeSj1hqu8VrQPoeBZaARWevgw5z2bCStgAiN77lyar3x0D2/SleYr9CEObCYWGKVwzSo/U0
is9zMg33WoXMb2a6cNgc70cDWVWMytIiK99XcdZ15MaV5trcdBbsoZdmPHCJzBWCzaklnX6cVCIf
1qqhN2LllQifuBfgCM+vSYfSZ9kDZoGy12ns6a3b9bX+OztqEAaamj3c8niPYbtNTJtDVkW9Xktm
vM7fzEXCyqoZ4MIxbXlUDcPjxg4Un0W7H1fIXCQM6jI9NLIxOhF4hExT+imKF6+zJnPd7Abd1/D6
0hZVKzVUDdI4G+Hb5HXxYy4SVtNlGOHbY/OQ9+t9BAuch7BF4bLPAZ+5SFgbpiQxTbLmIunOoxpf
b910IxxfmY+uod06RGlp2mXNu2B/k+gqOVG5TH6T3VVjRLpumpkJx1zPwXnpvsIYxutVncXOSqWM
i1UfdsqxM8Lus+vvtrXxe0GGdN+v+/Y6sNnSPRhzFvTyxGTyNqgrP69b5ppwDjFrkzrsp7xKPzZh
u+Da03iOtwuFBekaooIBbS+s/6Tk9A7lrWevKegSYboxzaCregLYEagMep5DNGu/xeMiYVUbIf3F
5YQbJvCIioanQAyJ34bhImG77Vo5rpeOV+txMn35LOaI+p1LXSLMNj2EQWDrk8NlrGjC+P85O5Mm
uVEtCv8iRSDQuFUOVZVKl+323BvC7UFCEqAJNPz6d7JXbZ7LGcGmF44uSsV4uXz3nK9b3rzz6/Db
gv1PomofoJe6ot7uyqHvUjRsfiNyz/Pfhb/MYHCMZnK8Gkl+cJu8J93yxe+znYWJzPHYLjOa5lP3
zLcHMk9e18XIBbxMzOs+h0/0tQ5Ndex6ER5g2nDvsfqFfdBlvDq4Kg89vFSvE17BIJYbJudbCt9v
I3QpLyTpdBdXQX/d8vU9VeGrum/fe3W4i3NFpIHHhq76a7Il+7mT5Huwp37VLHDTcSbh3g9tgzLA
61yt/8AK9m0FS0a/Ve/yXCnPc7VvQl8XUBOjWU/bsnolvSOX52riuoXw/qquBh6HZZ7k9omE0k8B
MnKJrh68h4kALV0R2ooDyg+P0QqnPr/hZL/2OOuECCkS9VcFaeRTH2lzSrMh9MqrRy7TxZcOFg0r
Ha7blj/F8ZXZ5E6IcpsR/5+bjlykS9mINnjDUNect8F8GqwG2jMRo7+lcLZ9G9o6e0yXbu89V5QT
6qZtDk/PcEY/RQk58dTkh3Yav3oNgkt50VhCyDdJu2s6Bt8GlcoiG7j0OzNcyoujcDTcg1xeq1F/
COFQLPLQL5hzKa+kIvsgZi2vQWrYo4Hed8f33C/ydyGveBM55fMsr1MMKHkOUCWcEWQM/br8dqX5
z3GH/THrtWnkNZakP2o7ovwS+vyerTuHqV37WkJUW133Kv0q9XblBnKBf/7yf19dfzP1Xc4J/FGW
owpVXdE75jHhfa2KQY3b0URSPkPaS5zjIdzfjEtqXs3NtJ1kqMOnWAXNdU3TGYZgopPH22aYF0vU
8ekALcah5I2x4SkeQX3RQW7obchRH7oI4YBuKvsKlrN+vH/kMlTEwLFpEFi9bEu/2yh8GMzml2tw
5bJqmjZbCPu26zTwQvdw14xN5JeGj1yESkb7OoQN8kgd5bDgGl7z1tOgPHIZKsEyy7CXbaXV8rGD
Ee7PetH19z9PmtvE+82ccSGqfG8Xa8JmLwNhv8spPy4092MxIpeeMhEfkKVu97ImDLpT4QRRK5Qn
+XlORq4KhF7bbM0ET0pACM/gKJei0c1Hv265Jd3+swsQvYLA3uReQqF+OKwou3yY0shPFy5y4axk
4UGW83krU7PSkkeyKSDpYbyAj8iFs5BEzrJexnG5GrU/hawRh07sm19c4PJZTc7xaF21aRnE9n2K
pE5R5zzw2x5dHiuFO1Ffx1UCrRMWFwsiyaKpYj/hucglsmaJF8khMVsJoHw4L1PdnhfuZ9wauUTW
GENlbUpDVi5x+qVS4hxNvV9FdOQCWQ0x2MrjlpUaOq1b/kFx7XeWujAWngGyJFEZLVmOtZ/WIzsg
rex3UXJZLMsmBBhwDCyDxpTcwGSbpJ5VAZEry9WohCtc12mJ0tntOOVpdGyYZ4rOpbGyLM11PUy0
3IdwPKwaGQYOVdw7B/ULe65LZGUKhdyh5Wupo7r7LGm2TI/1Tmril2lw8YwABWEQ2ehYmdYobstE
IUnrByJHLppQpzrAXWBHtyf9WIQLpBBvSppeu66LJsABrks21a8lWexa6HpKjyMOKL/NxYXVVkth
9QBPrrINK1FAM/PSZfeo1ZeG1Mk2VAs8RfYuwGauRV8s/fQ4EPvBq1dcrbLcbhGDLwctB1ZHZxWg
CMDmSDr4te7cX7KFtRDPm9eymTd6aOn8xIPJj0KOXFZNiT3ZTZXSMjl0G+uLpBp9J2L26wktDUvj
nee0rNboEYJZ8MuU9wTcXhhNl1XLtyHN2iFJys7k75eZn1HTd0+57aW2ncjCyj5tK7WkZVizNygp
fhdvqd/B77pB9kx1Y6PytRyDqqsOY0NvGv/xBkMOr7niSpMl4RaGYxphBUGXc+7jT43pPnk17aJD
pFNVIjgOIqRj4E4y6wR2lonwu+q66BCkOIGswSKujCkuQRWejd6IdTWPft9+S0X8J1hsesqY0ojk
dDBORdpnZ6gz/+XXtjNdqg5y6cFkaGlWW4bz8rjtu99u66JDwx4nW75ZWkJRdD0HkclfD9lCPBOZ
Lj2Uzysg2BB93m8APDRnzfssZYFnn7Nf+3zYc6h4J2otuzll5wwh76mVa+e3klxoMJyEhL7QsJVz
HUYF3tmXQhHUcvmNqfOsA03FBm6wYi1lsjRAPej4qPA44Jczcu0E5yidu6XWrCSkfjaLvWw29fty
5uJM+Ug03ZJgKWNL8kteb/YxCdfIK2XPXOUoaWFRBMO5pWx22HTNbd19SKMxPvr0OnORpjCPesBI
DcOBkR0TTk6wBfMq9WAu0jQtqYjEJLey6ZOhCJDXOcD9yM9XnblUE24tyTBt+PB8HOhTnm3yxCEV
4bWQmEs0sSHOmypCp5O4FU+hMGPJ5X5Pk/CWNfv/9AJzoabULjXrcIPDJlDN55Ck7HuXJ/Id28x4
5w+47YS/+xVO6EXmsQugKR6WY6qy11UmxmOXjMlplVmAM4T5wa3MBZ3yAW7lw5KGZarrL1E6vOGc
eUV4zKWcusAG06CiEChcS16zjKmimpPEK/HFXNDJ0gjXOnFrfUnfkjyQhRnJP16LyiWcRhH3ULha
1hK2pe0H2dXL6yVlEBr/c/PZ78fWZZzSzZAULPRSyqDf3vUhXG0KODv3p66lwXFncnwjxgr1D7Ku
5cc//87bqf2b+fR/+hcrjiood5lSd2H8sAW4uoogOBNAbp9g6bu9mcMBmdA//7LfR4PMZau2memt
HSNsqLH9CzUAX9NceJ1hzGWrhqRe4l7hlFFLdjB6+qfqd89zwCWrGtiCD7BNskgbdPXB9hZvB5mf
sQhmOwbmP+FUnHYEOv6DLWmbmCd4v9kT7pqDVwzLXOWtMIp6AxEZW84jVCduD1HwZPNcyC5UxboU
aQLwNmUXa1ZkIf5TrXfm5UtTxbmoxZT3azCE+PBwCY7rjWQZU+kn9sRcnKohKWgwglkvKwjhLIEt
DFnWt16z3KWpxhW+Gx38k0tcYJtHkQa8MNuQ3Xnxe+EAcHmqdepQ5NJ3S2khqvZ+ppCbK7pm7IGI
1xCzmxtPrSNoZPw6M4M52DgqIZdS7PTLHM8Ft8hr+/XR7QT9z6yfQMu1SiW2tGKKC8iitOBoh89+
jd/m1H8a73XcgfpdLI6ASsEBN3+1mtUry8dctspiLcl2GUyZp2t3gr2JRooy/e734fTXD5dGAySw
ZinHKpoepn7NIKIBrxi/1p1AHI4EC5x7h6Ucqio5kN3KgmTx6Nm6s2A1h3M6HuJsuYvBFO0E8XeZ
63sa6rd58btjyinSNZPJdQeJ/BIJ3OhMsCNfq0hnj1vCW78TxEWtwEbXi62qqVwC9oxigJ9LmPhZ
euIN+9eBVWHVJEOL6U77Zj7FhmxFHCd+z6zMZa1mmc985nwug2jTz7RX9rGd4/ROxPnCTuzCVnle
ExxS+1JuY6+LlebvGhG/85qSLhF1O7ATPje2XCLy1Mi/beVX5cJc1assamkSE7qUetn0YZt3WuzM
aL/ty4WioFrJZLigTxjp7IlsszhGMfNTqWcuFBW2lgZDjo2X0K0plamhhg/nIL9vd6GoxbAwnWyL
1iE/fhb7NB6GbPK6jjMXi8rbvF0DImw5ZOEHqEw+pzvxm4cuFIUpblTboM81lerUKP5GkWA7e01E
l4qKlIC0FWFzKVBEf6jIqA6DutP2C3uXi0XJ2LSgNnJTwttwPch+7B7WeWqPYmn8cnLMZaOgMFOL
ahZz2bCMnCdkXR9EF3uG7a7elaoUWYc9m0uot+5Xvq+fQqv0HaT4pd5xzrzdMlxpU7KWyIi27SN0
/rq3LRmap6miyb1f8sIe5mJSqdEKftDhXNJmflRh9GlLa79oz9W9MpuMupvDR6nDkRXzGIxFS7Y7
jb9wI3SJKAH1ZgLzYOyPIkZ9/Wjz07Ia2LaCZn4XzlQdaF+Rw8BR7uu1EFxMChVZFHLU1pZjP9KD
SUh3ItXuJxXAXFKKLvEWQipkLBsxXdc4e8MadSed9sI8cjkpEXU9JTPSxomi0VOwDEDfDe2PA4SE
7kQIL/2K27//J64kGWCDLsWDXVbT9YcmeXNaDFZdMar8Xhj1wn3clYbKIIel6Yx7bD405ptpanIy
E9PHRmzhU5VM7DHeSOcXKLvPm4HBGHd71Zbbrr+rZmhOCcFFy28mORfbnECENRt7W0qWfar6RRRj
hZpWv8adXaMGxRqQNZ7wShj/QN34BUVDP/2adsJk3URI4823Iww8jy6Yst0/w9SHfq4ozIWn2kTU
YZ+nS0k72r2ueA3bT6u9qm2YS0+pphex4dNUZmux7Ep8HztOvnl1jAtPpTDjsNLkI9JT+pOk4u2o
s91vPF14isErAGTApksjtqmYqvhpaOmdjOALmyhz7rH1fCs2HWJdVjycD6wuKVGisH0bFm28vBYp
389x5/fiyVzaiasEqWWIx5Wg5MSBhXVcJFkn/IIgl3bKSS4hIr2Z0rBK/42ECHm0ISSx/UbYWbJs
y60OFUZhgg34a761/CG0a31nQ7j192/ucC7utJLI2CAPTTlHG9OFXjJ2SGEhUwGswEkmUxp4ziZn
CUfxlEFtkEylvQkNalhLFZRv6vDnXnrhGHDZpySRgW31PpYk2fg7oeAh0PUqPM8ZJEDu/I7bvfY3
feUyUIEOlNmzainztQsPW4qCqI2q4NVCTXNs87o6a2Sei2wJKfQdcWv16zmXkILzO5nbZAov8cr7
0w7T7FOw+vERzCWkRmvpsO42vARVzQq+x+CZPStJmEtILV2Ep8UYjXd1pwrI++k48zsRXD4qGVnS
sxBN5wl0T7JZyWIG3vXn2fRCaOriUWrbrdUptWW+LwglGJSay6FN1zuPdS9MVhcD2oRIqjQC1tzZ
2vBimHR9rVTKSrlm7E6U+tKfQH+Ni9qA9mSVyI+vifiJt6KDmKFu8efu+TcW+d1KcNZyLUeYelfT
WAJ5rXN0PCjm7fZ2UMNu9IQqwf6RV+34tGyNPMxVL8/ESn5iWsoff/6El/48J7OVtp00C0apjKUu
hiz7mvDhq1fTLjHU0nWd1TbZMghXmDn91aR+ss3MFbdqhh2uidGMKEa2byD0wawfLYhkwa+jvcRA
JlWOB4s4Dt4i9/k1qvzc6Nj/aVupmqOmasRaIOJnkqIWecraf/y62gneleUwdd724Wav/nVa39Jg
9lzCLijUdYsyc1aHF5lLBHTricn8zu34hbnnUt88ZGuntgpbjwTWkPbLIVrUJ78ecZdtPu11xNF2
ZQT4w0mhACLxY0qYCzei4KNhoRZtaZT6wmRcCkb8gDXm0lPMkKDnaU4utdne5VHwITXtnVjxhRjF
RaeEThal5oBcKjaYx2BH5BD1ffYsDYmPUDTa33v1vavAhGczpfeUkwtUMwve8mfIW3/wa9oJdyek
3hvYUYYXnqsfzSSOBt6yd3bjF6ajC1E1wbrFyZKRC2pgfpA0/byN/J6Kwktt3/79P7frgPdJpSp0
SaX650HS+AhT3OTk1ylOZIvliXlI8eGD7N+IbICPZj75yQcxl58aYQrcDDwml3wZX1fMPJrNT4Wa
ubprkIfLZdai6WwVh4zFX6uE3KugeqnDnXNNj5HtoynCZzM8Def6W4BrktdEoS461bI+g544I5ck
a9+rrv+YaXUnovn9Z1OXmxILhQLUiM9me/hkRf4wTrHX/Ye60NQIQ61UDLceqb/qcbtkKrmTOnrp
o51FSaSitgvRH1S3p2w+rFKcfWY25OZ+XTaMN8GAyPe2k7QfSbsXW+9XQwbt6l+bphsUQ0eB7hib
6rXq2kKwzuseS11SqtpMHcMBTJYTsX2RyXU/7vV0z2Xlpd52TrYdQiGLaRsKG8bqfR1s0E/bN7/L
JXXJqLqmCyOjoJfc8C+Nzb9k7ep1IlOXjDLZsKzM3lbNwJ/VIg6JIn5T28WipK7zyS6YJtzgPjdX
AophPD16zUGXi+ryqt0qFB2Xo+jFI9T72dE07N5d+IXRdLGoDsg7CWSIBZ+bL7YbT2tv/ESTqEsk
ZdkuGt3uLWhDlhVMRv/0y+oVu1EXSWoETXhQyRBIalDM1jzsi/Rs2lmZqlm5yGzQlBSGSFFTrNMX
v5F0zsmUapnzFQ2jqAMbrD5Ik3nFJdRFkWLoTMIW3uwXG1tWNMm4olIS6iN+H+5cE9eAtjwO86a0
pnkVNt23IRn8ICpECb/ug3O0t6ngjSqxgABQEaC0rIA82Ow3mi6NBJ8Lu7Rk6krb1vtjUjF5TKxn
Soe6ONJatVMeT60uYUu5FayJ36QU5cBe3e7SSF3AZSdXtV9gRpIUG7WkoCLyCtqoCyDtg7a0SeV+
kaw/RpJ/YKy+l1d4YVNxtZ2GTJIRbLcqA9Z+4Tvq3icZ+91jqavuRKYs01obejHzunaHeGxS6O03
1s9dGn7hv05IbgV2q3DsSh7EfwcQ3GhI4xfiU1fiae0CMoZVqvCUzCH62E/rmYn8Xj3tLSr5/2wO
dTWelolMUDLLdbn1vf66tBH5a9RGvKtszh78pqSzWjOIhEbZzlS5L9vfXSNfUUG84C/qCj2NdCA8
RJ1xmWspXkV9Sp7aeDB3pvu/Uu+/6RyXQErnuFnXpVMlpL3lMV3lcGY62s5Vt4UHGkf2UA2a8CIU
8/xhT7L9YcEc/roEy/wZ7wLVZ4oDnh/hbM4fWlsnX9cROY4kHGv1AJHK+QALnZCfKInHYyWm5LxP
sfILAVzCidUmmHP0+wWvT0dY9rXFuLbUb5dxAaeNiS2OFoinZmYvGtk/tPO9gsB/Xx9+1+m3mfqf
a2ezR3CsCLUuRYA9+CCAQx8hzWjSxwacTH+YYQ8TH0gzQP4Nvl+PYF6D/hAEfD3YvIpOUxshLRjP
TXCkXRY2BWo6pvesC0nJKyse6sqSYwtdk4cUpeSfzZClz6hSRyW5yPPxyMMNAxPewhrFovDjYnh9
jmk8vhop3pelmNYnyBXqkg/DvQeMF/Y+l7rik2ibYUJ3JvL7uOQlMX4OMtSlyVOYpBjVTxpxSUTe
DnZeCzrnqdfjJnWZLjFbO+cVvhvuMc/J8rn1JJmpy3PlMC7BBQHlSTypjqh+/JIFsR89Tl2aS7ew
k+Rx0JbDOr7Law5jLX5nx3hhIF2Uq00D2qGKsC77ZmmLORubB9j3+FXLU5flknRNVd/1XbkHA3u1
pnqFgoqn7Qp1cS5wSnHO61yUSZM+J4SANen8glgX5uJkZbKDGlcJMPIfHowf9jDym4Iuy9VbGMAG
QogSXf8mDZDSTOXqZ4qLDf3XrUg2QkcwMhJlhUtJsUm8j/VV45eBcCEuoOhhGsgluERN8Hc7I+WD
QhnPDdoVuKpmGWzVPgcXtolPtNJl1PmhbdRFt0RXR22lcZefx6l5tSrxNEiWvPGKFVx4awq2Lqkz
W4P5nZ6JkrZopt7vLRWipr8Op+FrHKVRX5WK1uvR9AqeCdXud99xOS2mqqiCgRmeO0PBTyiC3A5S
Kr9kgYtpKQZLugDp2FJ2wXrSlGcFysHeefW5C2rtc5/tK1bRBWmr+SnO9v0oR+r3xgxB0l87fdPZ
0pk6zC6ZnerrrOblicjcj1+jLp0l6w1S0/AZu4zRag+6iVlhahv4pfJcRSulx7BdoBB5mcK8PUzh
flyH2g/so67W1FalU5gmW3YJtM6KJkr/jvt5PviNqXP7nkYI+sAHOLuIgNXPPGB/B8k8eM5GN6Cf
w27ICHQDkrp5xzVbTl283yu/us2L34R/LjCV1d0I7WmeXFBVGZ3TiNUXIFTDUffM+g2ry00NfRi0
a02Sy7ya8BgOdHufr2P+8c9d/4IOGnxSfp3xbN8HRuouvYzpRNO/ozBN3y1dTorO0OptTxpTJK2e
H6yOU3qcwu3dVkf27QyX2e8zzCC6cxRD2ZN3HTvHzbT8lVJOXkeIU88w/CIfQpm3DzbZ84OBOvQT
ygHgjb3DmPbP3/9CDOPKFMW1DSM7tPElZrJ/hlAZezXpBDIufs0nv/YOtLmBzfAkvkQL/zwE+l2I
6NSvaWerCQPMllsYcwm6cLvs2bAeqiS/F6S/NDGdYEBlOUTqhjW+QJlDouRzSPYDTcbwr1BY5RcT
uOpWM43hqrWaGHmKavuSmWw7pV19LyV3m4C/W1pOFl4T+BoqeEpdBN7D/2qHan1qsG9Wh8HkEzuQ
foTQUBLRe9qUtyH93e9z9gk8fBqr9yG+LHmWH1HPuj3ULGiPkDMRZ4UI5dudcb81+Jtf5MJZJNzb
uVnwNkQ7E9p3Osqa8dCPKjxm3SgPGgrkxcZi/a6SsJk5wi2Sorwt1AYjOI1wKpBQ5zuKEQpruDfP
70W8Vu/bdsvfAvuadBENlmE9SgJqY1/w9Af7+Vs8+zYjXf26mYPqAepby/sOYipPRo319K+Pb4mM
wYe9iaqTrnX7IFFMM3ZFxmz4kG9qexhYoD50TAdX3SXzUsQpawrdielTRWHHeadzXuibG4T5n+u0
gsFwJwa+X5RRUFEM1XpKBbuTKH1hhF2AjI12RNqiTS4NVvUDRAiacywjfZLt2P81ia258zr1L17x
uxF2do16m5pB5T1OBWgTk6deLgPMPsBKFAvsh07gm9QnyBQM31AYEZ9aWv8IaRsVody6QuAR5GGq
t+wOkvDCBvl/JE80hG0FZvgy6f37BEWagkt0rddwuTBPMGjo/kUjvUQm+XuVRTfNd/b1F8bKZXlY
ULVN0iFuJ4FaC6vEeCBkiYt0j7LDSPLdb8K5MkBwSU9EyAeKoWrZIeDzg0o9WW36f+TfVA2QHU7D
C9ZS+rNPM34eoVT9z587/7YmfjfLnC3emA3SXCaMLnGX5x9TMq8X1iTyGjWpPk1Vpc9Ln22XNMoW
v9yoSwOOxG6JbYfo0iDzeokwVY/wU+R+tynXwjKsh63eZxldhjwaLwIGIcUowvzdn3vrhXXgCoNt
OmFkixm7qH1Vqhg1IpJqyeiHPzcPMbEXjlzqHCDIdfedQLb4oklSV9GhbqANOx6Wfk4JK3LYB5i/
9sUm03eBFHauimZvVqgM0GYJICQkMhrzsdhbnAd9AVs71SRvKjws2u4wTqGxNTzRkwxPdruetrA9
BCnroo/zv0uwmFc8of6szJBXa4EXBLM/N0kbV98gZNAiK7VWMI0Ii36XjXqmYulO45bThwoK6sFp
IhqHxWqNeJQo8s1ONRQ9Ps98GB/whH+l7dbAhlDBzNn2KiaHSNbxEdKNEIULaxzA+Yzyt8chyOJr
B13Bt6EgPDqSXdRLYXhbnyGW/LMSwf6d3+R1OjM3xUDy+RNPV/6sqy75IvPVvB5qRc51CkX0Zeey
+blN26iLbk06/nqEdMZnmWUkeKhRod29Ts2E6VFMiP4kJrlogqJl4fA6F+14nCRpCiizYIy31mbH
0cQS11w2XEUoargwD33RJt27vt2ja46/AWLR9bweuinkxyRom0PbGPk2HVdYM9JxSM89hvMNgbyM
fc47vuoDj1X8Gvrw/HXAU/HYGRkGhYEO+KHdoQb8uLcr7d8BxYY/ey3zz0EDObcsrRJ6ZJJ+iCpB
vvGI/ky2Vl/6Rowf4zyrdIFSJCIOYMfaI+jt+Cj7aTqO0WzOTVZNwD9EwJFHTiEmONqp/9hPHYX/
R1fD4XSsc2oel3qn5HUerADwa7sMy2Mz8pV9GHQ/pKdAK/y82eL1loKOVHuwaSIfB5GETxgAja9U
DcD6p36pIArTL0j8zIWALV/zkVfZAtWxqc23+oRtUzfzIVBdpq5hhh8tmND2sI8VeSNkRaJDh2qq
M6+0hI+uWSITHOdp0dXT3Haifq1WM54F5vu12+B+aFg/wd4u7dOjmgQrYtxH1FF1cuzfpm3WkXM8
DSk5q5yy5NzEaz7yYy93pAMK5M91/1qlgclexQMf6o+mDXP1z4joyn7jCBzJQdWqHVp8yNAFD0gb
0l0dhMIj0iWJlOnOdJuW8Yza2Yp9tbMV+5uAK1jCCBD7/Wdqt3aBKZhmdBkKircKW7S9tepKKenY
dcWTlPgm9ioU11BM+F8luiR+CwMbEhQbxiI+1yJWyZlNY549LoqP2UERDras6AkMdA522vLsFVdp
Xn1JgcWOZ0DukOTJNH7guEsdQI9gWaOZv4X9A5S8wHkny7ke+kj8gL7XhFc83M1s9bpnmIcPmbE2
uWjdNzB466VApqGvDB64Z3jL2jdtZqpTMwZ8AdhdDTYtpnxZkk8dY6z/MmxwjXybRTJGwEIyrM7I
hD173FWUrj8bWgcWhZaLGKDlvgbVE5NQYTiGddPUT3NS9/MPlo8Ne5WRpp2/tGO+Zo8odxHBh0pG
PeJHPaVrBhijYdEhS5eef8RPKfOmH+KdpMXCgkw9i5RM5gFqi4k5RXIi6n2XRqt5lYaY1lAElkF6
Gmiy9Z8grWViXDS7GtMYDhn5Q9+afHi1s2quH/OmkcNnsmdUvtqifqrCgx0HYqoC/lwseUqhPqC+
j7y5lZJoFJQ8NCFkSR67VW5V2YO2DB+TOkfgDoR77fanNZd2qQ5tHGtxnMka3TZXEwb2k9oTPZ97
M/TsSrEZbfFJC82bSytQTfXJRkkC8Z9E5QmFCdbCo6pAFR2InQ5bhXxa8Tc1b0eUHekTz/kUP6FW
Oe6+KL5N6aWGw+RZjHXcPXQL/n/oj++anyAEmg1vOYU7VVc0YUv1I6KYbZHHWFnSPaLWUKzqvOcZ
1NS3DgPzHCQR3gFhLmtk8oBzCCUDYS7E/LRos6gfKQw+k0eqURVZCGhWVMU0JuN47Ke2C7/vow3M
gwyhW9cU45jarUjqODhWUygCeSBSD+arpulK3qhOtQqu5aiRriAxFZKhQoIqQQJp6nAm7sUeapxP
eSwF/wdFvEvwVzqEobkoiPKsD5Hs0uwatqHNvjWahuGHGWpG6twkbOafWTgu9JVMo2H+K2owSX9a
Gtj0qcbD7UCKPqBh9E9E6Dw+sj0KSDkpu6oiBuw//EittVtdMAtvzU8pFVN41gLE9Kt2Jsl6XQaG
u1HR2Sprv5rZ8Pw5C7up/rJiIdi6iNJl4h+yTfDg3PCFJmeabmt1FagdCA4D28K4PkoaMajuBUvw
0I5miMuKtpS9yWHy1ScoXLJhMx25oDl0+QnOEvINJnhEHPGLZNseb4tj2g48wiPQUlBFR5Ke8P4U
t1dB4fgtDjvEOOz3XQ5T+7VRcTN/nXcRpLidbc32IdNZW79nGoDID9MJtunjmAWJic+JYMgknea5
D7MrxOPk+JY2AZnqRwkpvGw5oIx0Hh5NPaysepx1tXV7IWAOnHwWMYv4CTWfuRRF1iV9vBbJLkWc
QBMZBcdRMdM+sFeaDYIXKudRisOW86kfi2Scxzg8gQhIsulYMxXr6CE1djZfJgENnfhhgRkClDi3
CJDc342Jh3k7JMbimVxuHDVgRbapyiZFosIgs6gAEusD7zI9tQ8c2hZVeBRJngXqgsS8YW+phW7g
cmBrngxfG6lM3xesDWtx0fVNT+oQibCTe9H9j6Pr2q5cVYJfpLWUAOlVYQfb22l8POFFyxMMCgiQ
kBB8/S3ftznHa8Y7CLq7qrqqcGzE2tKuA22K3c5M1CXYyPg8zBFilGBUB+3LFf6SfrywaE72TxJr
ys4u7SN9FkCeioYEurh6ZXJAv3T0qyD9KVGs4xPomJ3OLR324M8TdWP6M+rEvLbHVuSfQ2Bz8o/J
PRsv+kjAxQGArSfbz89pdJAYCFwy5GcEKPPivuRpfFzWiBSHv5CQZHcFDK89yrWT46lboj3+b85G
HlpaRh0Zzjw9xujBr9Ge/ClkGl/yPMmHc4GI2qGF+fZK9rrcEdB360WcpDd1eNgE1QDpUgiJjOue
ueQzFsblvhvsPmT+Gm3L3HK3walWbzA33GEfcC7RRS2/QOBCs+YA3RT5GXaqC5BuMR8la4usgOip
woZ+OZ/XCAp8VvVDv1UlzC9fCsivZlOhqXL5fPajTdPXJNCDR6eMxea4k1T1w0uUrHCvQ0ZKim4N
RzeBPQfL5lL85lFmlkvRs7ukyNVVpPCWwg1bqp9OlzAmM2sY+2ZgPi2uJFmXAj9b52itIoBw/e/R
d1i9CLuIxB0aa5r9sAsq1xP0fTJ97XSIx+tuCzyAFMoEUBp2IFaeEUNu8EqKMQ/bBd/fMb4EShB1
usr+L+gmFMOhCxeOZMVPxlaxrZXb510/Z7Dk3h6YFn54yrCRRJ78AVj3m8+gwL1Aoih7Ue2TIHCm
njLvT0hjWNW/Mkkicpq4jYuf+cY2941s0Hh/67hcuj8DXqul1chYEL86y5CWDq1wEPQpyHJQ2Jqc
JhvjncV0rkQ89dirWHOP87us+5HUAGx7X6k4Z/xaANk+DYeC1gnWTbo/p+POVtwVxzg8dXTjERrK
KUbAJQQNfSkhFmn3okAGMaGx2ZM67uUSfduU6bVrQUl0RF+maZjOJStQqi3rilLUSzlHGZqzQNjf
Du5rmanprl38SHdH+mt6BKKqFBbX5yDz4RsbJEe+8sgwxp3UoPK+qFy8xfKWF8usRTUOhTSPaTdO
Kqk2itxf1OdoSVd8cREfwg1mpWJT9aC9r/D/I8iqJiK2lxUFAtcfNLTdclR87ecm88uh/5LORy80
5BjeJRz27md06TbgRkuXALguj/gbnlpYnzI4WrrrWqCHrrBF5uNH5C4XoGG7kpT8gSIHMEfLsKti
a/EPT5cRHgbHm2C6dMfNoCiYZ6c6z5ppm6b4BY1CH2OLcvSWnyIZU/a6lehWTvNCt+JlKbVw53Vj
3UNeWGwMl4Sf0XLxEVsn8VjKM9TXWfIU0AbKVqd4rlS7YL14NdedKKINGuoveE8ke3Trt8Hsn6sb
LPvt4LLw7mha/MNsisvsVHoJj+E97Y6t0XAZ/euRzlT3IBFPdoXNTFcvRcfzucblk+2+HRx2d8w5
3wBkmCtHlrPBImi0ZVuLyMVdPAotuLMNuFhreBPlocgQArAt6fZMytWlz8ixjX72xhUQynAMBkWd
+bkfi3cMxrAS2UaN+MDaO8TSsnqIFhrBMArIak4akc8Wvl22tDdxZPHHmlEjdH0M0ZB2TbrrKGGV
HLAE8MMkeeSaKDvmbUTauOv2mzncgKwW26GT3UB0xVPargfv9K+i14VrR5wI8lpk0m13pWGOTDXI
HtsMRvutytdCTZWM6Fdq3QxD3BTTrp72D5WRJDn74iuMp2ZHtETvuGQlXTC6RqNvg0AiiqvKJT1y
UhkNT8UzHQURN38sWXZxCCDdkFkONxVRWS7BtqwBxAT5hmCfcXmQcMRMSxgAbqikHfAGtowK5REQ
wR2dvgJLc5gytoXbSDNnPEubZYyPn70rojNL0/xp3nwUNdGB/wb0nv0zWKjWJzuY4YZnhd7nxViC
frI+qu2us6vM/P42HFR92xgZjwpWZiWmNeCYtkpyBOlUMZb/VPlG8/wACzHrf9mwZg7IOsQmZjlC
dfCSvhQ7Riy0JHCgSzAVnnvctBChhRzbe258XrMFN/zRheyuV3K5x+lak1ohRQc4dxmuI1w1amqD
Rfft9guJran6Y0HGty9kDQH1ch70zpuEhPWyZqQ7M965u6HHBVUku6q1VOSWJMBrEqEHNGyQxBV5
t8D4PsQtW5ekgh3fWBdp5mrEHarzvuf657qvuLRgKtYMHUta2FBRtAgzq7LCfV9sOWIsy/lFW0zc
YVrjVgy4M7aUhXq01FWFQoqpz4B3IIf8PRO7xSMHzTsuiq6NAJ+k+Ayi7mTHeMHEpOzVR8cf5HJ+
dY0cA5tkeD29Go86OdYOnz9Pk7WWozX3CLZPMQXk26cxNPlPT7g+8j7af05qdbXJF/pMFz38N2RD
d0XOYnc3FGbGfWLWKosMreWQ8Nb3GYxbEip5C8E42iZRmuiCJeOt8WZAS4csDPtr80NR6Q7K6QEK
kTcsjIGfoBk/FcgrvowaTSAkd0fIaxLJDn59GJs9VEdnqLvofYroCF0RQH9nrnaKaN0ss6I9uryQ
cK4iiK8zCxpgDLf5sxlVj+mfHfofZJPxZc0j/5pj5/OsONtHbDsEfGi8Jw0fTNxOmdF/5t0V9xul
6zd+6BRPftqDS6EAkgUehpMhHJbbg84vZOCyhU82HvRFzpepX3yofWndSUZmFFVsOvGPT7J/GsqM
/1BupFW6R1K2mUjU+zR3hz+NcljpXR+r8dRLS7cmyaf5G+Fcv+h8Ih9dovtPRLlFSJWiaMzKovgv
qCjKboAZxdO+zN3VpaKMqgOmEw120tED+HFT5x4c0IfFPWguNADlagbBu/NAOoQd5nqKRR36zl+6
MuGiVXEUuYrF45A0WikCbGvd/QLkaNjmZkT5arvQ+eTnKg/U5aqffHyf5CzY95RYuO2XZI/6dsIc
s7aY1vO8WkMpHrPA+C1L6Lght5VNwJCk/xPHXv6kUBrcaASfN3x3GBExVu7AE1Ano9ayYvkGAzXY
ey4bUk4+u34YdR2jh3rkQ3pQiEktUsTZGNZnnqDFtGHY7vyWIuxrTgrDH0GG6fExoP3l7Whz/oTU
l7lsAkd8L149+ou6QKn/oPRgVyj81Cml0fLZ2XgJgDxddwdV71fmNHpVUuPpGHg9AY4d6hRy86eM
ORwjt39lmLGEYP9/WiJHTulB2FItrCzhCbsyLbHCOWTmOjFUv1bKzHz5keseHaQkLyI1K71Fiy3+
xqyfRU2RamWqBPnFP2OdMzzFIADiFlIYtCkM36pqp8LbX+jx1u9IfOv+KbNkpEqKiKc1dTlaY7HN
O3TgB6bM2u/lvuGwrPGPXrntEZdC8rEY4f4tYOWeXYG9wSqORzyTkQv25jCs3TnBxR86WfIbLRv7
PseSYSbj8x7dexiff4oO/VuV6twPDUef9LiHVYQ6P7LyPuFrisvcrunraNG9VTGef1GFfeL3KToQ
UZthTtdTd6xhPvE139WVJkremeQLAmH4ZWWFf2K26DslQI3JiKnOsATBviOgO58aTjZIjFPsF5B6
c4gffLQkHmETyjR20Z7Xg+FmK3Lcf88hbF3040BXd0eWw7YjfO1oE+IDgCtsj8ayhbTDfoNDIgz0
4/woCFJoOl6+BFCtFyAemM1wKcYdgKFiUg/GxrGp2eyjC4M4Fhe0MjT9Lrgun0J6qDeVwFCsCcx2
S50j7GdprOnWsKEcHKv5NtE8/LEWHmxHXKx5G3k5v2ZIIP8VKcnOailsf7+ZDO0fMfm4Xrzr+3ca
+mxvYsyzLw4+mv+GME7jBeK6sNXLAWjvRCU2NrEKMcmfE4TQT9i7mh81w8JO2xEllhaYBd3rGTMI
v+MA5bcL/kZ5l0JcNJ8zltChyemi8D3FveH1UcSLbimFurgWMROYOaD2sI1d8uyldB5fKP5tYSom
5vAUS6iWK4VigRyP7EDJUvDJnO8dH9xHT9Z1qYyf8rSiJi/Ocb5YACjeownPVwf98d6PjgGb5aIR
CGMObZ8dXN31YcJJHaHUSK/43DhtSWaHa1+C4HOzTeJrio/uI9ockPcJjcmtzLCTcOpivforG0eV
X+cyZz+WTe3jM6M90te3Mcw4EKhs1FwBHoixXRgAskuIjp3W+SaL+04cHjsliCgBqk33PXlC7+Ut
poTdirrYj7jHCDfsrulM9lV/006V5YVbPn7P+1jol9ImInphPkl9jQZdHedo1bBnHz1Lnrd9Hj5G
GzBIk94DzoSbywhqJcmTP5Ng6EBgNb3yNrEa8ut4WbLtlsc5sZhp9/hoetOzJz1E++/Fbj3MuUZV
tpjwAKxgq0dPyIAS0wfZh6xhYRtSPOp+F81M0RksGMzUqSidOC/YtGTV2JPoT9gZuwGRKOjZZ8Zf
vzIrhz+ZXuLXfeESs9DSyQcdb9I8M5HFV0CQz2Jy2VOCHMo7mMLhk1VeYa1ySTsGsHGWIjvP6wGx
6txv/KcuJz9UcZLtV0ntkNdpf/BzSGFe/8Mii6CNzbq8Ca3cg86HHFO6O2bTkIPw+ByxRH83ek3L
Bl3voqBaV5s+G7+PKMkbBrNKj2nRKgCVZSVVgmyQPRf6libFYKsVnaWs8kzaVzHD6wG3i5NnlUzh
r8g2kMKTgLfro073xbZliU3fO2Jw9QPlLdBdkH5ev+yCIjRrcWrgNVJZ0ueiOWhQewsNZjlcRhoX
tAY6mskTnJika+aY9mXtOHb46eooKA9PvapoD8SmSmKHGzXL5/KRFNFRR3nR/zmycdwxY/Txfhri
RTEEQh7oeWLPTzSdy6GKSsSgYHKA/17FhZL2GmbtTTMrL4pqmhBf2EhT2ATu7Xq8si2jT8CtSTNM
GX8suhzPSdqzd2pT4FUFxtwKrhedfOeRhSXyeJQTWr2h/H8iVz6MDQHb+PVWoAGpXLlxU7kks+ds
nkNcyTWb2oMQ+bPbhD2lbsPQL1YJmmUvl9dtUf4XiTeCpXoJAqF2C1rudut73ATYXCziZwFj+bcp
hBH2W50eX6MRSUyPpkCSDIZ1B48PBWrCt6TDHFgbiJP1WSFhOatx8NhcrRrG8RWYNP+quPFbA0wf
dSDdgP9VVsfaXmM+sQ9einH+DJl2Q4XxEmhBrBU+pBkRuffdkg1pPc/5DCVuJ6LwbCjvxvOiot2g
Q7blA1T69rnb4JvW0rkviqaHZs02ByvHUC+d4a8Hdjr22sNe4Q3E2vJPJ8wjL2VIhguZkuGMOo/K
xI28k8DFsN6EqfGLWdjFU+/wTMGnzk/kXhgn1jvfM6rBpwFnuGyIYT7aafDThwHY3XLV9T9cTvef
cIP1fz0GmzsA8HjqMn+8wbgJa4IT1nSK09iZ/GnDaHPF0epd47PcTPW8YFUJ083EMrgWZdH6lqjc
0jOVatLXL3G8r0EOuMc5hyzgHgTWXP7yR0hAxi3ovnFhLPKf1ov/swSR8pOL9+Rt4GDHeG+SK4QL
9H5zSYdsUU3W8xG6Hh06yJh/li54CnhxJFDPZJqBF6YGc2+HkFZC1+K6Y0vkrXDuKe1I3kiSj/sF
DYKqhtQL9BTG/i3Vse43BK3OaTtTHu7HnKbXwmTLg3WSnEVcIHcYsJwgwHwRpNQgzfe4KnzRAEhh
oXuVbEWBQzfXr5U88gWwA+BS5DdiReIMYX36VxiQKtUegZyx/bB/7tj86XHV72OleN+9+8kcDI/X
ylTDo2XHxeOMvZHo6D9lXqIJJjB7J4hRyMGyMN67m7azURdli/HbEQlwnFgX++9AaUMxXkMPAPPI
wQObYr7rZJm8+iiDOaKI4nbXqWqTGFzZgDsGF12GzjArBGuzNOZ3QW/zyWX49UlsxWntFTC/ckSR
kSB5qpkV4gRYWPPKsb03zQZk7XUcS0xicNgE877E3U33Ci3vPh72Yx9G03QLIagq0SQrXaTh1PUw
9wNnxbta7WV6cWze39mxbVNtF9wh2DVhNyeZvmS+m3NwOz19wgQGuhukWT1PZAEI0PHs5zr1+8lK
zl8gHCgaS5lrDk3c9y1afZOCcX41LJqeJJJSasCc6iJYF73jtEMtGsM+vwIalpy3bolbtwJAQC3k
5ynbRpygvsNYUiALrZayx7mUYUYL57HpQZ34SBKDxUtSKIxu/fa4SMg9iw59b52A2rqkKzCAeOH9
bcvmtAIkemDktPBJPJZ8qRBuBbvlMs8aL83rDlFIk2ZYoiIHIxepuuOSJyBj59n7Bwwb/nTgRDzv
JOovUCSR6zSp4mQjGc4wHJke7ETKdjbDnxlivBp/FetYeun6alMjUla96n2jyqN8HgcSv7tepQ2I
yfgJoO70qHuZ/MHDnjUhF6rOsr3rmkPFYDl4yiuVibjq5tC13bgPHxkHZpjJmF/WPhEN42HFLR5F
H1CbdQA0+4/EU3lGYmpx2gvIsfBc5H8Zlg430QZk5fBmQD72i2C9PQGRBi3aHUeTLWw7M+tZVPXd
/hsue4Bmhi1cjcr/ouH+Z7ijr1jQRTYyHAUejwGclQNO/xbzmAHJH9Omj47yWpRL9Lg680G10u1o
BNgV3pUnP8noR1gyFBrU8/wNyMJ6Bmg13sUE62rQHBoUcj/8S3OrLsAh6cu02LeVTf37FFMksm3o
AbCbtHZwZhvHe5imFq/J1LMmLMAjThEtZTWKpUwrpbysPBQ3TTcnf7BRtuLz3EkTykVCviI8Ze2M
fd2lhpBlrkpHdlcLiCcEij2WFhozQtVkDsufj6j/mQ4wEPsQbs4OmISyeKZ5yxHrWG8iCJmdnd1Q
CEcagY95Nn6I+YPc1jSLTp5iqQqolLU8EBwASfbveyiP+YK2zR/fAKUOCmSVX/LyP7Hu+R8yeiWe
YnEw06qk8Mtn77Ngx+pwI9GNWIVJb6GEk/JH0ZtY3eHjxqY6SaEkAM29aPGUwiU+ewiLHJuc7zL9
7rMkmLt0TORkqsw6YV5LLJMtKHt7gioZTyZx/5XbIsy/InLU+GrWfbJAzYsfoNuA16WrYDy9iXrL
Bw5M1yflr81O6KFzVvBH0J9j0i773P1/D3FoU2btm3BbLyu3FkvUdrsZfA1Ql6G1zC2U46iIyJeF
hFSrVHx4M+bgvLoop9NjzzvzjoFSo0eacN3Iup+Cf49hC768lH3hxAmeVklcl5PRN4AqKeQMYzfq
zx3ivflND8TPrwm8/pe67FH4DwR/uGWoehzW4UGt2si6TGCuibkTNFZeoSzP89NsbcAnzQPQ2mr0
AKzrySULqIYsh2Lmriyz3D9g07PjP2ykfPGEbivu370jQVdhy7V772eDhylNQT0lbeZd+hPEa5E8
Q4ky8k8B57/PjUGIDXc56NT7ZidxgWlWAWG4qmVLshpIU4ie0fpY3q6FiN5Kh6cE1rf5KEwMYULP
xg6J2YQgNzva+hlhbrYHbmzJDlPnuhDFdnyzAuRM068QPUUVU9D5Qkqr7CFB+8ZdvH0mTkPA14LP
Uzl5OCaBpKCVdpA+oO7bpUVscbT9GEk0u38lIKUihWfeciCkO91g43rUBmUdmDLKUw/ybz00/54N
ERhxWINkRXSVWqyFbAYNtdndlEJxNIKMR87ArfREJhfIfRZ/XZdolaphqyymx/VYjvLMxFBoc0Vy
FEdbhLzd8CvfN8lrF2fYk+XzBqapkRIGuP8JQFvZy4E0BG2aY2Ub7eCTgeR1WKYmgTwiw6Pc/kn8
+r6Jc3xCe0U6CAZ0FUX8eFgTxHPIe8ykmHarOYVP2l/iCSHrKdtpHyD/EQqQxT1WerlaTke/AwPb
Yk6nmwEfNv0BgTWH7ysuLPI5JDYGMUn7yfXxJcYCaC7RKzBI5cBtjXjvjU1lXyRtSOg8Y3YSNrIw
Lw1JBLThLPFl8umK+wQDHBLuVBp+xHxnuslWW/TjK8gC79RjEadMxg2MR0z4TRNOj4+JbWIEw+3p
9PsAIrCZU59lXJx00R9G12tKgrnxAAIbVtMU+8QH4AF5Dl9b8686IGYQBPxuTQ0+lGMygpNkjHXQ
AesJFUwT00/g/SNrcfqmYm8K65cbROnTfEsIRjN1Qi1lBUJ/N4L5xGe4J/BJy0n/xmEe8lts095U
xmUuPyWDFTj9I9JZ6z1ZC1iP2PKTi7j/2NH/HBY8lyDFWiM0s5T8rHMepteOrijXIUaCFS4TOlxB
bknybSz6rXty8bTbW6QhTr0bBo3gtG5dZAPJOmkRMk/Qm+ym+CvKYSyrIxsMjihHW4GW0djoXeLO
Vi3e/7S1PZTREzbni6xNaBy2xy4HoPNBeKD6FxRf6V+THaEAtAACFbC2K/IHApIaMweojezc0QWC
q0SV02uh+xLhYQeNKW32KU4XGAnk0w8Bkc32VGK88DWIUWZuQiF1+OQznN9WlyCBq2w7gk5rI1JG
3p2yLmvLJD7WCvNDePJKuaCqHfsdoR4G4K/PEVQv5ASKGZksQ+aJR0NymHuTmu2ou27qxAV2cQKs
pPCIysHhwR6nSo9XwyOXf48djY+PGMnWSeM3DOQAR3f/fqTJvqA5hmPjzz0p1dk6KNYyTtm1zCxg
PwJpaZ2OE7J9ijTGUQKQMeCg9wwIdokAjbpEHQuNUiUkcyQIBvd8PADpWzcSoER6iiaYzw/T85oX
hj6t6HbRtAi7HS2EZPJuHHsWrhTb7Veo1+kfUh6xaCHYiH+klO3fOL5ZuA4642HXKinEoCxeXhdo
BNhfCmz+d9fhtFyOcXZzg4VZIIMsRit4ZWDf8zuIEvaXvM89QH45F8hZIvH+6MZoGO+HUSh0G5nc
PnJdZsdjfJT6F7i846/smBzrUncir9SW52D1ONZEIohXa1d2e1EP+yAkCgdCVAAz4o8bOmFQTfiy
eNWHaLrpqaDtzOV+JgU7BtjMO8AQ8ddBVmkJNsTr5ZdwNuz1CjodtWLXnAEKTcf3dN3VvwlE4V+Y
H6vwLeTE/PIRtg5eBqQgdffLMkawF/bRXp46MORLC91k0E05rxKNicvE/Eg8nNDquQeIcsK21xC9
Uug74OoUxuU3KLkvmfEXXL9Wx6E2IPqH0KDsRh4vHZgYPmS16zco4IjPSoX0riIbUVBJ3D0BwMWq
VwW567h+IlaKJ62AlAXNVlxu5djMxMvkHOklSn/EqlPmHaeKua/1BwBcziA79KkEjL1U+OIk+7eW
evzdJ8okeIbCJk6w4NT0HhoylOoeaRWPtBwNq0OUpJd5McOKrUoAC3ZV+mWnqQG4uUCq0D/zVOX8
FUAVfQUEO/K/dMVMEW/D/kPBtvEFy6XHXCcU9wM2prYVd3+0TdErx931kncHZzVjOylaeogRqlNm
ory/d5POpu9jrmdcl1xE5OIwgLFLWQAyOjEKeOQEhVe/NTx2kKhIX5D8SriBxodNQ+y/Gfz0WCpE
zeS4l1g+F35tETwAo42Mc5O+yQPg7nGeUhmyZsTK3jO3CBBoc6iS8FwF6WQtkE8LeNalJYQrFTzh
mXoSfhTdr4lMA3kAILR3RU11V+QVQKRg2sxQRm4FR2v8hFiq5SpVn+UgoReDe2kbyvXOFt696TUY
5AyTdBVVaSRYBwWK8yz9xq9M4qa/7H5bHXIYIeADwYF76F77FcHnkI/G4zeFqgRN+5x7vD2uAVT+
IGFTeetKneNl7G5fGhd6vAvaw/yUbt38rTwce4tLWn5PDZ7kGklucfTpDy3wZzJ3/1KbLb+KeGfq
dIDB2ivR6YO3UwB0XEdoy+ifFHdfJKqthL/Ia+EoCe0uxWrec+z0R6cJribd3xltBvseNNlfFp5O
9xFanddVFwYalHHB9zV1xINj2DZWxVE+rACOmV/x1G/TbMRzbuYpftoT6FAfps5GD1pC0YLKOftH
jXz5FOLsYRwfjRXgVKD8xL6VFNPUEhYJOABMNhCw5QnP3mbo5q4qsZQ/z3IRtcOUUGkM03vlCC0v
ywx95z5H5geSg9aymngqnnQC051ngltRNGGw6icmEw4BgMnRdSmAOPNtlNOCuDGEGU3QLY2DqOMi
P3CJzWkJQ5jsSHFHFSL8pD5RkGuRdftSy6fP07rG/EXuw6K+FcjyHK6LmMxX74+jUgWfAV7ye0Ze
D2p7SK9TCPzOAt2/tBXrfID2BVjlN0wkpWrNku6PeTqTG9eduZboFyC0KKM0e4Wi5cgbDFvr+h6m
FPJK5qic3nrdxXPb8wOKnQQcDBBB1638MUYu6NOYxDMBwzCu44m7ThaXWe+kf4CIbwBAvBvbfYJS
GOxPU05avXWIhyYVGimLbyDI9dYBkM1PkMDbAtDjvuGHq1XmvEAnL1CIwDFdSmV3d52g7H0dNog3
TzrV3dSAGvb8OQkdqG4RQYz5KEGGwVpGJpjNq0ylsXsN0YbHXo/cWixJoPKRGwhuvIm5TyFUHHCq
sCNPVlrNXbDmlsEtX17yMYgAgsVCywmMPJxXFcnTBI3P1ThcFdWAdYu9RqNqH1fEXd8tBcx4ZqX4
S8lWdWf3FMG6ZUShBoo81FMLuBbSEgSb3jj4r1ptEUI0zdJl2Q90FJ7WLMpVds0DCZ+Dxil6c2Hq
b9ORml8rNk54NSiEm9UY152/WVtS6CtQOmwNIhbKP+3jZLjfwA65VppovToYHOJlGsWeSfflgvsl
/Xn0k+5/LyXVZ3bYGOtJNjviCxT8ZDmVLjAYCwY0yfX8hfLcAcvsgON0IpxzZJnu/4qSEFbnu0vm
euvtfIUMYXk1KsoF+k2f+7IhCqWrhgzMied9C1Ah4CRajGos/oR0QtbSqnRs8ctNDrrB0Ow+M5Eu
r6s0y9RgGwzRdt2IGfwPnurtFw/ettB5YRshp//j7Mya40ayLP1XyvId1e7YMdZVZhOIQASDwSDF
XXqBURKFfXOsjl8/X2RVz1Syq6baaJYvSlIghYDD/d7znXPjRu1aWVHb22VlTpGZ9C0HQmO5dbrJ
j/IkL3Q4jSNhYIPkZbVtOjHsu7VvfnLCKnaTU8wnx5ZVhGFy3C4c705jQl+zwXPwbQ6anAeyLYhA
Wttma/dDdSfzuK32ZaaLW6SR6pDKpbrtjMza8S4z0RwXPUWKs9AmD9bg4LS5vuMuD+OOI2HZQpO4
YgipcKFLrTaJxgS94EvLZqP4AJny/CAWxgPZQTtuQSrIcV2SEVjVVgFEd1N4irbgOrNf9L2NJtKo
G9tZk69Oay/mU67kIO39jInIfFUqz5g3kM/lyeyF82Cmrv8SQ74lIRajeNr4BiKxF6xJv1FVbr4v
0FHrRgTTfJM6zXworQIIploRaGt1aRsQnH5NdrqfcO+V9cNqCreJEFfxDiBvl1U41aTSXyUr/EQl
zaQ9iNgJLI4EJllVIrFPfGIcAxYVA1YVsiPSWNjnmKHHLK/WNobIwZxzu6R6uOEir2BbRJoQQbA+
YD3E01r4qpBhnI7isDrQRrukLIwmVPByK3lM7BX+2idXyWwsm5by6wA+3j80hbJiekrupO89v6bR
sBLK12wK5Rn6DDALF86hz3hyJws5fFbTZa9fm70kRGfYI3TpZVezJYp3IcbLgAZIpyKkMQFjOFtW
uW4H6lx9S18YWI0XS+e0O2OV1UzQtGSvWPH1NPtF1Lax7VBH03vEJUYmjUZAYbFB3Os4WOYiMIJj
nKexAvYpqY4CiCPn2htGFFLNBn3gNQiYNdRtTIE5N9Md9bz9FrS9i+PIntKFmdF28uwCtx2FZ3R3
Djle9s5eVSPPHDfHeCsbEPkXkRUGbUFh+DtvXjgt89D6h45ngnMbB+w0dCgfkcUko8K2eLpGvak8
t1F3az2nMc28RXZ0vvskhuiArX3gpDKN/N0swZJRNvUjCaWecZxbKr5dH8juybabZcsLJXlkdARH
WyL1Mo7f2Rq4TGdDkko3cNq8CGgn8hYXiABncvE4dKHKTzs+Y/kmKEx26Wg7TsRWCauQgA2heRWc
pDdqLiBPZg1hezNxYHVDdtOlP5FD3+WRBALRd3LseolowuSb6PIeZuQNsqTwN04JxRDiJZHpLllz
172bF6zhm9ZtF/c2qBxvvQXkS+cruIjL0ALBqrrJWarVcfKc3j7opM2o/cQy2/ugiWX6bmI5ICnQ
yGh1pAiu80YUsf81aHzbvWPAbm+zqI3UxGnUlMnWTQXT6sYlLtxw4KVQh6odsJlsOti37ose2Ht5
9SclEFZITqOow54NBDFijIe0C0JtAduegrFTDhAtzWzjie+d7KsF1zEzcS3/VKmmiW+kssp4N9dL
8myNdfqGO4x2t506s7dVSju0bwPb9sdn1Fi7vq5mD9GHNiXYJjhrB5dtdX3UCirozYRlyqSvCgOw
LaDjaRb1/ZOJaaeNqt7LxL72vek9SdsgSt21bw+DRb2wYSaqjjyozwR1ZhzPXTOMVbRO2lf39ToW
BtBLljAjIk5ble6moC5+GIj4/blOE7/f2Xag965nzHozN2VqbPKLy4DzcpVEOs4yzCN4lUN3cf2f
cGb2fRe32SltPBRQPzWpbP05AzZZ10FHiqPEEuKSEe0jui233kg8QReepOd8k5STFR/Gpq3is2Ws
4mL2HGoLoFxAi93YRBPWX5u5z27ruvY084Fd59FpmTxKjS78/GQ6mCZv5h5x4j0pPHxea516D+qC
cSHQoSEfbTraVWTmzoocZSzrDQ+S5CRdzOuh7534rlxBKx8qCvY7m00XhgBb3TZ2+mU9mXlWeJGP
zP2NwxZpembNWzTbwDmvL6Jo16smxg36wyTHZbxngmHfRAKWI7n1C78qz2vTTtmVh8HvaS4C50H0
tTfQfqKG3k9Vlt+ZSeChKubFlGFpC7I4CZMi8fStYbQ1dj8PJDokUK+SL3ZntxP9/Xko34M5a/Pv
LeyZf3BcsGKXhnPGt9bVXDwgsDrLa5IvM00u+lT9FuS2t36a/MPuzMokQDoxaKxFKyQoXiVrbOUj
tty1vqM+m5d7FLGpiki2XH/59O/QkjpMclcMN2ydIiyU+W0CcN966Wz55xoC8BFMnYesNwvearRQ
y/ahH5uheVz8Pp9OHMLj6QpULZ8JS3EwTxR5ew4sBqzsMEkg3REG0Oi9H/uGsWNnxKWopS9u/HYw
fzD5tOmOHj0KwP22Tt91OoubDOS839uOSLo7Axy62xg1qeTboeoXCoo56a/yde1f52ri6D9BY8df
0G77BmDHyM64FZNfi2VS61TMDibKfESMx9mxulcQ9lP8ujI9pdgyZ25C8moYFBaA+5SbIMnj4gaT
hkVPs8KceZ6sbjJ2Sw+KjuQloCeKWRf5vTHKnOOw3embZqg5j5pMcEwg1xwcWM7UdeVdbs69eko4
ANqcbPIsDxs/xmtaBo5L40iMzGNVQzwjSswpiAmpSvxDJ9cZbooR5GZnVmnbHv0Yg9GGkTjt1RjH
fkUT0qmZgyFkC9BrTNXtzO2aQnaKviGqUetHZlVqJ/I7bApMA4TEKn9Xi+PWVMBVepQ/Ejd33jk8
Q2zoqeqjvAPOjODYDH0MsM1t49ayftaeV7MHIDHwYND32KVLaeJ/Gsf2xcBiqrc+yU8tKC1zSnBU
Jw0NEjI32pj/NTkbmnk2842wp2IeNSnErZnxpVu+xPvZs2TCqcgb48he4ukM7EECFsE7dR7afU6/
A/3MRTxP/ObJn7BV7cxx1rfJMOb1rmfa1IMrUuutwAL1fRlt1OclQKs4C3D9/C2LJa1IqQEJA47X
vwQwys5WY7m+Z4TVRP1gj/6tP0mk58Eox5NKQHOPzNUQz31PJbNLHdFBiQytl1+lCTJkQ98gGYpt
3OfItFlObtIec55fPWDGD+Su12lzA0xmPJkMJ5+ioLa7NGo8RI6wAIlJInhz52ebxm6z1x0w9Sb1
F17WmTIr8VxI15V7xeQeM9QlB00s19O0KhcwhCfsvIxGfOz1tARd2A5UZVgHHBnrkDPB3J0AMTQ3
O1AQ91Qc+eSAhfPgc0zBRxfhW7ZyjowosUukhsG5Mjzdmd8qNJtwKGM53WPu84bHefaT9GptzNn+
QvjOumyKzijFjv3euvb07wRiH+tb6AC/PFWxwSKnvxfn/dnpu3xhFCR6XYSXG2pwUZntb42WRdRE
luN2WzhFkxELyhNty7cmjR7FVqeemL/Cb146yhyGDKj0tvExvhMjcCpJaLKe65WfxJuMIFDQoLLQ
L21KkZ7dtG5vIXvV3Sx3oiJnSu/7VbPo6NwXzg1+enMOKQA68JkAbnO6X4aCnbJw0UerWNjtEuaO
3asbOq2+D5BcOSoBNfAANHB61Wq9bkdeaPcr7zjzVrgCPjDEkbKqO8vnaAcI5zjBo6iFGjbLZI/L
iYJMvzlNgF64AaUeoyalFR5sVAzxcJal57jThneI1xxsV85bszfQdKq1lw8BcVw37uKD8FJDLhYU
beM9Ua/6L5o32J5+cne0ykZ/UYsFsbvkBwjQ4nZUnh12nmN/79BHviVAzsexs+2dtj1Oji3CO2oM
xLSrYmOHLXTGC+kWd7KSacjM2WLj+ArFch7caudURUviXR6PKM1BeaPT1n+cEjvY2+3ggKcUZihN
XtIZNOlrwiuRTCPH4AVWORQdHn7to81op1+oXzLM1UVJ7ePaRCFxy7t68tO7tTU84r6bOnJLEMi+
z0uHejsu7S3KtXmnV0PfUCwWUFwXS8qGYcH9VxV7qMlp66RvVt/iGGR+drQug94mlds+L50AEbWn
5QURVT25JnaoTenU8lvQWfMhsGYk29rNxkcysXpslJlaQjpuC89GM89nkwGMr42F+YS92gsiq/D1
NdPcy2e7bOdvBYEWKkxZFRYyDD9qxe56Wj0FpSKr6nlgxW0dRggxdLUYvS8YmeQPI2O0A4Yc+3E1
s+qmEF6ebKp2GV8qDRoIz93sHQ5iJ5+jzaHv4Ok2Ggz8tWVqzX03awUgytEqsnkd0JPGQ8jUxjR9
FEaTfKvTWZah6Ed7W0gGFZaBJR9a0V+2LZ9kM5UYMNq11d0WWcHLRjOq6au95ODZmbsmD+y03RF2
cN1O9eL+NA3B4ZLqyg/JSWJ/6HrrONN7vemlab5adrnc1R4Qm4AsPynTMSWI4xCja4LwfkkUHiYs
M/ludFWOM99M7gJ+xXPvrf0v7DmYciys0kprzkY5/aCIQT3JtdsSKrSxUmN55TSqzgPVEJ2Cetxi
ic6fB5jap2SS7pZ8Kx25SVLhQQTGEhvlO0rtSsN0qy1uof6cEZHgnkFWmT5ALUbn5t6cB/NbPgun
QZBCWd7irlQi0kazhrJY5GNV0DKeeU6WSNBkmL7SZHflwUSzbiP8x8MrFeAr3gywIAtnSrdhSBI0
v+Ol/raoG5cJ6FaOI10gNSU3qdF6UxjnXbftdV6v4RS3VAl1WrVRbQEh7sdVzXvSQmlUjCRoXXS0
IPjm+omRRgbHQFakqaeLNGA360GKqYcIwSB/bgm0Oth16keNgGY5xsaAOw4l/p6kBihvbbWCZ9nL
pvU4NLUVBf2IIpIZig4qZVBYdMPIK3ocdnL0ycaohqo4qPmC2lwc2pGqSpfiKLCLMeS9Nm4nWlSH
tp+n75kGSV6cASmdpq0leagDqrEO9zWZ3ROT4YymA0my8vk7oifBJiYlA9YCBOlL3mLehbKbKzhE
r9B4neJU4YpXuaRQrwFkKnocxqTi4o4sifXQtRPAWb4YR34vUKFJXzhcgcuNQrrdxV5cXrkQZ0fC
NRhDn2KdWlKAnF4s7AemVohNedswPhipGAwuDhbnB8zI3GNTGrqniQr4Z8l29D0l3n1XmVZ1q9ag
e1GFx+LRsw7pRNT7WniXnIy8NeqtLhPjIXeC9l1XZrWDxqRJPRmqCU2PPo23+peMcSdQNmapuKMj
bdQ/K6zzT2vsIZg4g9txLFlh42IH2rBIpdql/gQPEJsGkrj72jOm7VCRo30m9aqAWMydfU8PLWI/
iu96T+unoLFrWnp5/kTF7j+OFeYD1MWsqqKp5/6hIdJ9zRCP7lvSd1jpgP3vs8U7xOhtIA/MXD9W
p1iBGPymDT2Ymk2VSFoNcIc0L2uV5OGUT8ZRoE1s1SxmGvXKlAyQNRnEyRhjtfVNsKy9sND5r+hc
w0ebi2VktFoaGqA0pJTYTh60w9UkVXUgK7D8YmW2F5L+kod4LUGXgxY6ZTGSltBwX65vHIoR2APU
xYwC4pAPJvEFKw2zWzZn/ZJpR90bHS5fLClNEdYcgg92YOXLnmS3QEb0ltfkqiBFIOXJVvKGov0i
INLYOznse8/YmwcVtWOfDrTF3epVzP56OWuuZHKtiTKbL2ii/skJsiF/TtrBIkrBykNVNtZBWXbr
feWgvVa8d/BahFnWtIfVxdhIbA6m19kh1bxYm3G5p5Tg1qWVMNct2JjqD04NOQO4IX0q+VQMNo2t
sn8s9ZhX0HgmfcihW0lTIufIS/auqKd1g427rJ6In57ysM8SdWEhgjz5Uc5xxpNcd4oWtkdYSvww
adz1ItS6zaxIWnXV4VMLlsomvIOq/MeU5V31a6g81FSaqEV5pS9XP3a+FsZBw8pUW0jaheLZp0y6
JNLUhjq5gSvNb7hEPY+l59VOex/UIrVTao5CT8fSnmdvzxTKoGI0H3ckTNlm3TAdpHeZnDB76oDN
u76ngx3cK8ZIPw5zu5g75WkgBw65S3VjDNU4X2O4y7/UzBB7WSdXlyFjg+csstxqjqOSgJBD09rt
dVYX9L1kTWwE6i/E8cLSDNOi85+zQUH62yBGPzLm3cZHq+HI/jUniMWFSCftET5K6zdNRd0xlWLu
34BsSa6aRtM2rx0VxN6eRp8T7zoQwZukkNnbggnkwTK0/TJQUCBMghlQjTppZh9HzOx6o0gQIHpG
S+U/0LWdu4c8bkJE+DIaK15GrR9cU7t1Oz+ndI58cPhlR7QVFDWy/nDf0DaLzGEVZ40Z/AYBx0GB
R10e9phWgoQKLmbeAfYJtoEiiTmXpPOvFl1i7zbSycJqdMarPJbOuJlnopQw9WY/RzdxBI1Uf36j
+5c/4OSdbwM6Q8W2c2ZqDWItqN7MxjnE0irqDRVh+zyS/7SfvNS9rmIs+yUj136NLY2+fSLnmde0
gexRcb1zMPieuS/XoT9LgMplt7jQCXlAE2KXxpRoSCs53sEA1LYOKivywQ2dIxQA38vbqBFb8uS8
FikSfXDjU5UDRhDOsreG2tmOHewsOSAcXlna1rBZ24pXVNAt8NADPdnv6YpHYYODddmrzhMIE6u+
Wgq6vrSTkvgYKwRdkl2nt465kbiZiyGYr8ZAe5GifIsclde3VKlknUASlMcmZ5AIIsp8LquiO7px
nJ7rJo9hFgbryasMWRzzssI+O9IGPvtDF+ytPCAzxnAepWj0lR3bDgpIXATHgpMJaR16Pnj50rt3
dRcH/Q3tAA4yWMlzz2y2nV6I7wmM1GO4xQrT3rXxHWaM9Ub3LMxh9Juo72VFGhPaMGkX1RFroE19
VwPxpgR53GQ03BFJBld+I5WZs3GcpdV7DA6Keruob4k9lGFwCQ0J6670vlIHyB2dwnWLWbu/7VKl
gRRkLJJQGsMod4mVC4bwWmlxmqG19o1JYJfonP51wUQsrnI2U86SY7sdW+kc7HlULQRvOfjbxisM
Ai9Kdwch/1I6GP5c2b1UZivPknAd4iHWeV8Hq/M4ZqL/wQBedafcoL5ibTQP9rpaD2lK+hLbpnD1
hqEfXrbpmGyEv7vI+T1LlE962b5yYBSrH9jG9bXVLzMxm5Q6GxaT5K2qLXMKscmRyqQJQjgDTE1e
CKfnH6upW+iekD7H0c9f1GNgLlXEcYhWQ1vM/feG+JcT0QBkfQyzfnAkSaFh37KjTd4w7ftiba/6
xQ4eVqN2bwkWcB4o6I0TbWf7WkKGY/vgg66PYoDb7Ky2Lva40j3CiJeivK4BlWW40FrJTnZZtm+d
UvJgwxZQcibLtM+JfNnjbWLn1wpzIAM3x82aDfMhpZd07dfxvPV56f1wSJt+9N16oSVS4xC3aClv
GTk4hGk1sSPPGodbngcHk9E4OExiwm+mNG++9k4HBd1hyNg4sJl7R/msvlh4rd7ZgZiSg98U3aOn
zOJJYHYFAqqNyDRabFE9ft6tgjtoN1NP+7PpcV6utejvSZ1zTr78XXSezY6mFi3BDdqXSV3LrM9z
7lsDEI9DMEG8guWm+URuCVMK4PTseLhechTKurWCY0m8xRMjdomgMFE4bpPWladl9ObXvhM/9Wpl
r9KV6b03pMWt66bdNjGp/UQxlgeUXvcGPaqPGEDkkjzrx+2hzW3S0mKiVFCuust7i9Y3MFnyLU6F
OewG6moCAHNAdUilS2udRYmU91VI7bzM/WhExmLnN7QXMJ7Ksdx5Fihb0vgTwVckzvxk4/V+uAZg
tuZJvaWpIUHmnXE+p4bSb6OxJNfjOuQ7jPcSL0FDU6M7kH5JOzGsMgIo7avSJNJHRwFh8zmm9Yyo
6e953pjtKWezSnF3zE7XM/UDZLnczEVXzXQQDc+JzyItGvoHJYNGxnugtczOQ+IlqvLFp+zhdchy
DugdipT0JVYXhEV1RxW1OuRixOmAEYnqee3PyJ5FyZvApCq4ZX/FLbpp3BJm7Qa5kkGL0UpkQ8Lp
d02KyF+hh+4NkJ3m/f8fQfkvEi4/ToMekhmowWNyqxmb5wBErcMf/LlLf4gaxRdfebNuzSM352vX
L8daiX8Tyvuvfmvrj4m/FGnSK8taHrGcYbHZ9+Xwyfkm8kOCtCFR+4tCOUdaHF/6ixjQi7n9ZPTt
h8z6xIhpFKrCPCb9eEut+8I+92/yg//VLfkQJKpjQBMwJ/NI7YP5NXkwCgDaT32SIvjj7XZngfZu
gp03VfzdHvQ3j0f9k9f+EN6MigQ3YHkjLRFCUKxGXmXGJ1P8/9vEYwubmwkCeExhlLdWZlpEevjq
cx+m+BDYDI7s487BWs5REdNIEQGTfC4kXVzSYv8h0brqWozumdNSWhO/9Grl+t/c7csF/kn8r/iw
JpVsRCpyrz26aNkGHSfGoXIMHKKMPM5PTqwQH1anTeqnA/XBD5HFL6utbvFWbj/3JH5YnUsx+nkv
6/ZYBv63QjV3MDO/Pnfpj2uzs4aiok9yZE+9FZRwzfS5uSniw9JcupE8MyvTR0Gut7/cObr4VE63
/DjymBCvDOdpoo8J0+G2trzMqQiS+VMPuPw49dhrpejoky8se9+6RX3uriDYxk99lPLj4OO0h9Xs
/XE+uvN03ctkL5r8y2c+Shl8WJl8kmungISONWcNBuF87b3hk3f8w8r0LQLVBtlPx5ihgjvABWfn
ddr85B3/sDyzSeIeBoY4Sp3HZ7VQupICnn1q15TBh3VZYIbvHAv2r7/4btvRfY9j55O/+YeFmdP1
wJ5DAqeTYl4JjIbaoLKLf/Pauvz7//trSwYf1qYyqpbD5DqQ0ofkPwOSAFjJT36kH5anH/RpQQpk
xTgND/g5OSm7efvUg/hxArKR9H4xJao7dphqdlZZeJtOEpD0uat/2DrtZHGI9CUImhc4pnsjecqX
fP7UFsR9/eMWxEzC1XSKsT3GUl7sPR6H2YJoms/96h9WqC89h0s2zTGpV5/ggemMYNWEn7v4hzVa
kymTS+rlI3B9gfE5jiSmwU9e/MMSHcs+q8aJzS0T5SNpGVSR9fjvBqE6v49B+SdPuv9hjWKJEZbO
HW4MnsNH08j3jT0+I7kDFbRMrJPSaC4AqHfVeutxaRAg+no9OX5QrRH+/OQZg1hxlTvIZl7cB9Q6
l145hU44BP1PZxGMR4SxuwR4q3D15ZdYQUTgeX8isRCvntIwXiPUlqNN59hp0rLn6Ye30EvADbah
9vfv5joobksBDQYJtJyh27OjRzjPJk2Nq3K0HzIV3OYM/Bnn6WXRKY2qtYBTotRba35s69XG/OjX
dRENrkh2wxoEUaGCS1u4/VKA6+/KZJQ3q5FOVxIWxnGtDVnU+npZvCRaqfP6J/LUD1ap5maDTcb4
SaSqR8i9Mx2hc47+RMgEdJe1b0n2O+Hsa+g45QRzptlt0MXxLfmCO5H009dcmzjGBnerGbO5g4++
lr56XWEbruyxvDXqqY9o1xvU583ytgScDFxxXdFl6ETcegdpEHCCR43+kJ9dklM9OWGUXyaANqNf
AOVri7x+kt8xPNibKo1PWTICwDXXsi2vKFzrh8WP471jgLK4YMFnoqCwCmmQqYmENdu8mxzrbvKd
OaIIrDDheQvuGAy2YY0ctUP+GUM3D8qXPLOzbTYYe+mI5a4gMIhMq3MbEEtZNfnTWlZ+yOms1hFi
8IH8h8f2Mql+qbGkcd7cBqVf6C15tXc2roYQyI7wGLXow+DkRIMXqX8i5W7e5VKfDLxreImcUCZx
HPp8+oVlKTxW9MHxpLrLPiau8eBaEnK79iJcw/0zfcVs007IogBSo8QIQrP7Ef4pwxRGolFIWoSI
3Bl1McSuiMHHNdW1b/Xegpxtd8TWImwPFgnXbaeHUxwM54Yn8pL4ufMDss/2vuKoRTjJ7ITVpA80
mk5zUj/Ng97Lwh/rXYPg4tqBW973sC0n7YibnHi/XU8Ea5h6AT4QSR7hRHjnNZaRIRw68SRNIjWY
awVhWOb03R2/KsCowBc8YGXXxz5pJ3tSyPcIuBcSwueutuOvAD17W3mYXD0aUVcjPpNth9S5SVxo
MO4CYaujeF/t9cswMMrnLki8nmzoXhHYIpcToq8mJLdmHaOxmkTubqRebjQDpgiY0N2K6Qy9DMVx
mKxjspTOqz2OWMuULx7w+rsnZ24QPQkErV5mIjS4CfYcIoEG+oFEkBuH5ob5FDcj6fHNVWG54pSR
k0nnpxfRaAZ3nZGjuMz5iZwk2Dd55VqQMMEyRf2FzsAzJHedozajXeR8BBryLEsIHcEEjgmdBzu8
+CUwFixfCuJVomrOjkNhXdNn/+4lk38mN5RInEGxvPXarq9rVpZ4zbPM2ZOnbobNzPzhqUuPlbDc
X0TGa3z75IaS3B9A5bqOl61RN2XWyTFR+rfmuIiIENwbJwtMf0ugM5wYEUc7OKTY2Na6vRyvvqUp
gwLA9ZiVjcL/LuPayAnB6J6zTBQH2dfohJjoTtMaP5eZezHdrMBfNv2fyKyaI9QKC4RE02C8NLMa
e4FrkiSPdbirstg+gG6/4TqTz4FBJQcHzIBNlPJua5ACxYzkLC/58yRuHdIDdsusDciVNh4vb2bI
PR+LwVOKBWXn98rb+oUigMRLFJ9FimNJZ6I+9bq8JXsqviEL/9bgPd7WdAIty4B4NROMhLijTgT9
byW5zF+l2x7qQh14wIzbBB9EFHspSbIxgsDSWmGjKngapyOaCPcUazru1p9tbTdR0VvFwwQWveHA
nrxKFPOHXNjuq6pH40Y0gdWH8zigqJdBM/4wwEcUUSV19xir8d2vRuNa0K+97jUfJRrJeEwMcr40
n+i2G7z1npPFGgFztOvWALvcANFPPyZbUVRPLjOuDKh+UWGr0Hb5TepBMyGSyfV0Wc1dsEKDpIGq
icFWd8OMu6kYGF9m2UMCmaUWPhm7cQPyloNv9BaTgxi67KUU1tAcJ8OedDgQkXvK5ynwQisYvqre
qE8W6czHqZoT71j0vkarcYe3kVSHsA6GFZDJdh7xeMJUDbi6EJerLZkR2HQIfgWpJ9dDSp8IA7Jy
DgF4x34tmuQ0lfPV5Eh1xFyZYljt7LvCE0zeLsr+yqjFqWeuyM5y+tELdZXc0Xxk6MtqjzPMUm6l
kcsghakJXO/aIIq5++Yx7iEsFpXsndYjIylQj1NayhfBRwofXWFhwePf2K3TPhGIs45bHwXT2vq5
6b2W0yVPuxPCP3fVeiDkVh9sB1puIVN/38F8WuTsFm9JkUJ7EJ5XI49av8gq8O8bhTQ6lNlPS6DD
hRWJlq+jrsV1y4zq10kN1a7DNLkteSFj3m9SL99wsCnDNBsHWPqMMIG8lNOtMcINjHFF5I83+BZ6
kvmI7UVeJYRx4d3z0ieva6F48wq9tnYqohbtRe4CE2ePVQ3oSiSo3ebDtN7ZYqX6QPPihZasG5yR
KHaC8I0mslsC60O/hr8JmahRbhiQUZ0qUSp2sMaSJwwvAXRuW/fXSbqQBsTYm/HLjKfssaF1fgIQ
r5/wooy7wbGS54LDMeeFsZ2HiJkr+gBrtDTHQjJjRUgrdZjl06POjWnN2ygvm83cUksbqw0fb6cG
AEKwy+KOqHJXW9u5sW9mckgR36G+i7l8svt4Jgk+/oK8Yki8Iarcm+ypHPOIArFGfgJUErhb1j3F
nMtCOMz6Tic5n2HlGX+bOPgfP5b/lbw3d387e/Z//U/+/KMBaoFaHz788a/79+b8Vr33/3n5W//3
u/74d/762FT89/Fb/vA3uO7ff+72bXj7wx92NUKw/jK+K33/3o/l8PvV+Q0v3/k//eKf3n+/yqNu
3//y249mrIfL1ZKsqX/7+5eufv7lN0kV+R//ePm/f+3yT/zLb/9bJZer1FR6f7vaf/2V97d++Mtv
hmP92bWlCHxB0LErgsuIzfn99y951p/ha2zf5X/aWHVdimHiu4eUv2bKP3ucQ4SQQnjCZ2X99qe+
GX//muP8WaDpI3V5DlZEl9Ff//Xr/eHz+X+f15/qsbprsnro//LbP6uV+dkfh1zb3Yg9GjkS39H4
sgb6ezw+/8ON+PtP+p9c+UPRRpIqCMXIleXFO5Zh5SQP/3OX/lCyZVjmbIZGFDsdeHfCMu5KaRmf
vPaHiq0diZCJSXvZidlabxrHJN6AGcyfKMIvt/tDwUZ17JFq5Rc7OUWCCKgE1uNz94Sn6B+bwED1
+aJ9WeyYPTYd0fzGLRRu8PC5q39oqZgxhG6NLLZrZ+WFSDTrFu/Dy+cu/qGl4sEXz7a7FLuxKtxD
Ug9vsyj8z92XjzOuV8BFG/ig3FkkWcVMt85UcvjU7/1xwjW3t20D2yl2fdKbWE/L4FsAtfqZkcU8
K/aHnorXMX/IJaBol5O4c93klLiYND7Rxrpc/MPqdIiNGSnYit3/Ye5MluzWrQX7K+8H6CABsJvy
NNlnKiWllNKEoZYN2Ddg8/W1ju0KS6x7n8Ic1dTWZfKQ2CCwsfdaqfjG+cGBWpR9AaQ2wRl7Xjz7
uShORU6JNCBcqmPLYufFN9GZGRyqijqGU9a0T7HgMNxtWL/ve5+b4KSXrG56dtknyl+Lb2tXJjd9
DvF+39U3AaoKBdff9PTkvwIdlM3OJ7KJzDhwxQJgsjhNVPREnUNThFr3yDcvo2QTmZUMvJaKMn1K
5vyqSzjQLg0LxV0PZCu2NtoBWYuw6mR8GnZB5sUHANPtvse9dVrDbo1X5IvI7EJ0ID09254Pmm/f
rW9Ccy3LlfLmlUKDJOMkxfWqaPGHYeetb2LTEyNVaTVXb/L7fnxfNzuStLxNuYlMJVSVU7VfnDJh
Hsq4uLCamqd9T2QTmJ5cU4ypij29kjc1aacvKBTl530X3wQmZN2eIiJJwTodEZ87zwYWE/ZdtS/u
5SYy15I1caa8/ARR9LyytL5eHGu+2nfvm/ikEWQEe8yDEVAd6W2s9LXxBv+w7+qbAM0dZQ9VXsa0
uMJOJ1UjzPddV94qpD1ftHlKke2J1oWeKj31XdJhv+/am6OICvo+ba9Bdgoa+1jOzWfMJNPOa29C
04ldv11lm58c4dFkRF1v6ZfNvuWb2ETmQI3Z0nXcuJ6SW4olqaDK9fO+h7KJTnpuqlK43DjZeMQm
1Utflm/2XXoTnNUs/ZCtbE5J7+DfDNK/Jc/h74uerbFXF0uqOlrLTmUKE8g9dmrnXW/Ccu5p+ir5
np3oiTmkgsnb82lG2PdINmHZ53W32F7KMAGwdOih7J68cHnZd/FNVJI3pKxwLHNkbIUqrmKyp+4n
v57qZt/qbVuHhZl1aNKhoI53pcHf+ph2ct/b3Lq8IbTSrC+5ck2v6ZA0tA/16/tdj8XZhCZNYflo
LokssHZfLWu8B+/W7psItzLv2vbHeU4lTfVy9t7m9vyi3ETsKMngw7k1eMcVvkAZjtkpcdKHyhrY
RNhTv++r7GyCUyTKyZe2SE92FkDKrapPbIjSfcP8n/r4X0qDwKSzkxpciHZo70kSA3RCcbTvm78t
fqss8hwZPIhTk32ibv2Upnsq9i4PfBOdlt3keSIV2ApnDijfd0K2m06983VuwnPoKGai3xYJUPKF
bwU12SNNubvG+Lb4jUM9BzLV5W0CBT0FyfChx8Gzb8N5yQb9usefTFYKkXBxDkfJjl4J9Fv7bnsT
mqMrWNIuvEpQVgc3tJFqe3gy9l1889V06JwZUsPzLgGewbSsxSEJrWnfanlb/UZjg5UvlkgpaodN
aaMRoWM0M/uWb9sSONeY0cwBV69t2g709KNdLW/nQ98sa/O4i42gAObUWfDyoJOc8BPFOx+6+H2s
KDTanIJ5OAhooTsGDpAmp2zTfSFkbwJU4I7jPJFb59zpsDZvvOZ131jZxCag9ZWGUz89SbrQIppr
zDOA42DX1d1tBVxST9AO2povUJsfl+4am8Sud+luq9+6JQ6nNuTKpYUXJ70wD0h/7Hkm7rb2zfcB
ilqXLwT8ROeYLi5wMnqy9l18E5wN7pKirnsG+BjOHGObowkDsfPON2vatC+8MrVaLj7cZ8tVaXZ9
M91w882kTHfk/Abk/IANoimKh9Wc9j2OTUzaXbDOuJ644yLCYtHv+lS64SYaK9pw+rSH+cM3HoHV
cCfj9LjvjjehGLZDFaSpIWJW77acHuSS/esw57eznD9n8Jn1f59CikXaE6rIlJO5PH+byv6lGiu9
awah4uj3i1MASAc/zHcetHrXBQ9NG+8L8mDzlZxBRQ+Yp9KTWt4nABLSfYNuW+PmFMrqup4wdFAv
LXC0OO/cl1Byg00Ugo9IhoHDSWT18XgV64Vz+Utj4a4hEmzCsIQpR9f1ZVDXVnfCkxcfg9Ha9aHh
JOv3F0nbhlzqtuLiSdV88YPGuU/dFenxvnvfBGQRArzOYRScRhhIdEjNVwMa5p33vglLJFt2gIIi
PVFU0X5cOQb2oIWM7rwvgoJNbCao8qw8afjCF/kz/AeAXsv1vueyCc6aFtDC9MRPCew+LRbA+kBB
9j10fxOctE5TVTJdgrO88tVCY2Cz73Pjb4JzySXdT4LglFVwrau1pUN9zndtXjkc/X0o6lLnvSeZ
ZZdBNJDYkvVCMspHmsF2PXR/E6adXS7sd/gDHeCvO12M3/MWDNu+i2+idGxWiCIT9HHlvHf9PnLw
Vu678iZEx7gAF3SZERF/0v0d9wdsJvbOZ7IJUL+tMbPMXLyYEPBklGFmu9beri9+f51FIAbyYExb
OujfFIFFvWNKE/++Z7IJTVBJDjCr0YfCN5j70aY+ii7UZN8ywt9Ep2c3lF4Oq3fO8g6cilGgZCeq
/3fdu7cJT1056KjBb50TA7s17Ib1Jh6SZd9j9zYh6vvNMDtDxkwYwwDGTLFQ2kZL+L5738aoFazL
BAbrrEGfXHfJ6pxBZ+2c0L1NgNpxaVHa1XrnYGzKR8iw6xGV4LDz3t3fB2QzXeyMCU9moEP76CvU
MYvjqH2zl7eJ0jAxlr06uXfGyW6dpIi9m04G+s2+574JU7BjM447qhH9uHPu+GbTTUvh6b5outSw
/JqZAJ8mKEmsvXMZetVzq1p5owsEW/vufROrNitFUGfN5bnP47MLYYRqZH/e+WQ2sZoFNBS6qvLO
04iVEWtn8FpSFbvvg+duYhWvWEofWgE9exH5taVTarPbYXje9WTcbayiqRnEwJiptaBeFN7MwyTc
f1dz/bcbgG1xkFVZsqVamLeagzqAG9uuqFZca+fNb4OVEm2LLgKCVYAFba3AOZZBsq9ICIbR70PS
d5Yg8DIGzdSmz601U9oKamPffs7dxCod/quwM94qqcnkhJ7KibQwwb5l47ZKyLWdMqwSZjF8Iu17
t67ETxQu/r5ocjexOoJMLquZGTiE6XikINhEfpgV++ZIdxOr1qBpdxm4dwgV1n1JswXKvCzZN8+4
m1idcwCkmZt453WInRPlTgB76EbaNwNva4XycqBLt4ndc3nRI7b4Uk668Nx9+8dtuRAwnjDvaB05
o0cQ595ceAuq3Dnct9VCsxc4MSAtYrVTC1gqu7j2E2m+7ppntuVCJqgammImrj4WaIDRfRxmR9b7
3uq2ZMjTbdvnNHecXdeIaxaQsJ7Eone+1U2shqLrq9TY3tlZrPERLQDuzMS13u57MpvvasuiAIUw
X756EO5TXumvdJdYN/suvgnVNnEgnEOjvAz36ignYU70Shf7FnpqE6ouUKSqHQ2LVFe9AZCWPbje
5O0c7ZtIRaeCP8BgjcChvhwhd68nCBb1vlvf1g7lTktXAQ0eZ0wNyb2dOda1DWZvX5mZuy0eWnpM
eoj2+DJ54DTNhRFcK2eIdr1VuVkCG2cU4yDQaS1BnP2Ao6+uanKwe7olPdeVm89qYkPaChWZDFKk
NNuA872ZHNP84aP9zzO4bc/h5fKb72o1TGBa6fw59+OEIbrWsAOlPaK4VyOGdxejMBL3m2Xs7kKn
FFedzsV7zRJ/50wnN/E8sV1oLLA/5xjg1mu9+P1PGGflvpD7Z6vlLyemo5rSciwd9zxWvb7tUjeh
9LIJ/jDTXV7xXz28TUAXbYHv6oL6B95X3Qz2OOdIEkqan/qxxQ5ilu5YDFOyb/EpNxFe0JLLLouJ
NVWWd1K9yE7UrIp92TO5CXE3ta12wOhyXrx0OmGznQ5Sw+zfFSXbAiTXDlIP27EHEzEpr+usw5Xm
NusfhvFlsPzFixCbhXN6Kav3s8I/o7Lz2MVZwbUfYE7Yd++bCHfghsNJZpliD2XzfUZmcUdX4fJ+
39U3AT64OjbOZZmCPkmchDVhbRoyf9/ik7aC37Zyxm55gBYLOFpkluJo5T6C8gTO0R9C4O+e/OV/
/yXAZt/rJnfh+v2yCAVWzvevYqPwm+x7OpsP8mw1uqoC5Z5j8JAfA7vP7lew0tf/+9X/JoDFJoCp
QzRweRmV9LihKyqYYw9hWIdPpczkEdwDcFbO65KdQbAJYEOans4rRAhSNPmxV13zWE9O/uZ//zF/
9yo2AUxlAkDUmCxVUrQtOGmYkaQz1L6dwLZIycOBMMMw8c4LZ+cvgKBplypX9W7XvW8LlVwGzKIA
950BLkEE6dLhvHbDvgIrd1uqFIROp+fEJRdDMYdzqLq6bw/MQTLetzza1is5nDwXCVPPuYVU8WHE
YPazC6G97Hs4mxhWVPw0RnB1CqDDUyCa18wtln0BvC1Y0pWcjHF9Lm7m+Z1Bsf6k+qT4Q4D9zZjc
ViyVAnuWDw4Uo4UzvDEWzYI+u8h9e4FtyVJgu1ZqVb1/Doepjm9ijDXvBqLA2jnmN/EKKXJqbFGG
Z7cb0bzQ7HO2lsrfOWg28Zq3SBFUU4dAJ3P5WBalfR/22n/dNWi2pUtKu0GVpkF4Dnqah6zRD18S
0M37liLb2qXepv3LGWV49lWb3zRLioa1mc2+Ab9ld1VxvY4BjnbWhADpbVeW31KEWD/2PZnNBxfM
pgoh0PLcPWv5QGHUgATXJOXbfZffRKvnpzrM/CU8o7lvh6MLoRNvYhwu+5JV2xqmTqfl3KP9OMNZ
RtBbld4bn1KmfQf5W35XKeM5N10Vo43pxDHzekMpU9Pvm2zszfe2tr3cw5oVky9xqZEi8X7xk5md
V9+Ea525dOLTgQmwdyArUMJZboYi3PleN+GaIGUJqICJSYpX3dsm93F7D9a+ljy1rWUq6UhHCtzF
57RhWe/ZSj4O1YgdYM+gVNuCpiyNwxJ/THxua9s+WdLKv5T4hr7uu/pmgdzJfklGHA/nDJFr5Jlc
oOXh/HDf1Tfx6kNjwQoOGCMNS+fFk3UBlibtv++7+iZc10ZLm3W9dY5LLHpw0eOrCZbDrjlebUub
SpDeeR8W8Tnpi+IAnVS/8aWW3/bd+2ZxvEBlny+HZOdCFgJ9h9W+T8u12LVaVdsqpxUP9eBhkTib
1syvYk70bezb666dudpivZSfN4Iu+vhcras4T03+mMXAnvc9mE2sxiW0k76GYw7wpjkBTYmjeU3T
XcsCtS12gruFdlcbtJ4Gj+Jg2fnVJBBk7rr3bcGTiCX5zNW1zkNVJOtNWzTtOxl78Ab2XX8TrEkJ
QadIkJI6vpYtg32Y/ShdNcb1fX9gE6+5jxOxReF5ybt7RyWD+KNUWbYvorbVT9odq7lPmWvGpWvv
0mXJb4Ch/WlD+NfrVbUtf2IZIHxs20zDy1jcCLqlPmhvKv+0m708gv83T6G2hK+mYZe51JMFnH0E
HRRDq7mix2k86zbVYGFqz1/3RW8gft+YXxRGRalm9O09JKU6kYL2krrfefXNpzYDg8Ux0MqcLGd5
i8VGRR35hV2rSxVswjejGCq0yiS5AuQ0qVsbmdVLTVKnO+8aoduCqDSsl2EO7PYKBHt8Jik6XedN
v3N62BZF4ZZQdenX/VWtk+I4LgbY/1pn6899N7+JX4UNFrd901/54dwdUUT3xzIFv7Tv6tvgTRcL
T2ZpXamRxWtaFxcUjLuvrwcY7O+DMk5DK7akC+9sqVB2i9zyfijTJbuSXcq/RPUvySib2v6010Ny
rTErVccGsNADRvZ556j3N99b07e4SQOIA36DDMkIM94PyLp3jspNxK4SkZCyRXfdjwMe3qZIICJ5
abmvMVb5m5jVYyVLGLrt9aRdOHwIDg4V6IedA2cTsy1VsHasExf+e4G4zFqA+clh37ZEbWukkLpN
jMvZus7a5uOClPFH4U/9p11jflsi1QUmn8qsbG4Mxq3PLrLJ7w0K4z98Di+R8xdzvrd57J0P3wQH
x3QT4juezqYLh/m6j53pZ20PjkYkVrZ/WCnTVPU3f2wzOejRFosSY3ODEUgmd0jO5xgG3yClW90v
IkXoTMtOn0NqCmpfPehpsoIr4cgl/jEJCX8yKrCuZbCz+rqBbZlaAEYfLOVXBuWsXqR/9j0rzb/i
UoHF5gv0lzKyltITt2l9weAfJN5R+5xn2H++WrNsagHDypucT/7lP5lZrGbt+tbDuFDc4lrE0ubD
h6puXaw2yaexwggAJ7Du5+6d3WKDQ0u5DIPK4eq7cfLVEhPUwUjbos6/AzwfcI3M4TgnQCxTxIOR
UlbK+K6XLn6qHZXP9+Uwo1I89I4JhqOjSh2/bQw0hIfaXiFgH3PqS/O3fjtqx0TTnNizf1zwQncf
0AMW6RX9CVVzEwZj4EbJYEpTH41dFCW/Px3X9mbtVEiDgW2l7Ss6Slk9BrUTttlh6pQ33FOTIdoS
leocBN9L1TjtIydrrf1aDoUReJvwdl08cPMcAMisBAJMfuwAjnG8MVzzYjZrA+V8XQvbRR41YRvN
Guxjc4xMh/pm4aOvDGgd6KJ2ye3mBNIwrh/zpRrc5y5BFdkeA9eyhMtpngjd5ZQEfPWe8h5F6GMo
VlNch+yDALtz7ofzbeidoLiDcJgVz/lcNpM4spao16vUXdz+oR8lZ19RhmvMvFtDV2A9wYbgJUgu
5hWvemo7rvWplAOA0iijAtFPI8RD1VyTzUEzPUVD0IBjO1L7KDuU2GO5SHm35IUhQYjOYVgxy1c+
SE1YQEXSH9q1t1zOjKog9rKDI0lKfDGyn6aXMRNB+tICYTMdLeiAVbKD8sRMV74lMVrceGPtep+R
vBf5zwHp+JqfKTpfBdxED315e/BSxGfX+cyvcq6WMu4LXM204Ts23iOAee6pCimuIybAKQY/7T5J
ZR7hd4rpNmzBSlqv1jpgIz90SHLWbw4QD+u7sv2iPNJxgfsozfE1nWQztXN1hz/yEmB+ixL7RONy
Hc7HtKpNON+pDBhZh6/W94bqZIWwX+2DO8qUegE/yMrphyC3Mb4dbGqjP7Xt2tg/6i4TxVkgkY0j
3BJtlHRW/3HMWVoCuKtvgpplgqdnr4k61yAtZH1CmNudTTBg8smGb07Pk/ze5r3AhrhWpbPcViSW
/Ht6qnvxNmgx+jgRO9niufS87HZytP0mFGGhvrdj0992FGXcowCWB9n6+RnrZB45mcP6Icvi/J3S
zpR8TzxPKgipYeqvUSLntI0f5qIeMN8MelFgTGcVhzp5HVPGoEZanYYiu63QVhE8Xp3U3YeeyUTV
py6f/Sw9UlM51bdFniymPeZ1nuTtURWLN330LLtff1gyTrqX3vgNps0hJTVvRyNkwPU5dWIWCuDp
PAish2Lydb5GTDbW3Ea1jdelORuly05c+7YBY3RFr6PXx3g74rn9Sd9Zs0z4wV1vaKhOBxgSoFVZ
AkHt1Zjn7SeoXXEgzzPLzCI8QLbRCPv6KhyTEMabarEGwu/07VeXmRdNl6gm75NcLFSc2N6p+eHe
JjOpn8XQyfo5S/ugfZ3rsgYPp2bVjI+xnYv5y5SYnAqefLGb7KqIXdOBL2qbDOinPaZlhqMtARpo
mEE7qcW9NtgNHRB6FYozMKGxzOZDgbfTeZ3x/donX2lP/Rwt9ocFkjvQ8sXZ1xyfnB1b9N1ja/IR
V67OZrOeXY6X/HcpxAD7K691nHA3zYELpJUvyRS+mRsc1fMZ+5spvq/53FqfAaUNDkNUtHgBIiup
ZjFe6bYZrBbQTeMlT14qLeR2g7vaN+jbB74uvmcgzPLxjL8vujDps/aLaXyq49YVVzyaRH0rAlU6
dBgGbpC8sAIZc5jJgS4TvPZ9WU03QavWdqZSPpjsJOLQrWGaGJSp8NX6WCGTF1IU9XBtd6JHfVMg
U7aQrGapBqs/zO0wHZppts0zoiw3f8CZXFx4MdSqHBw/sPUxKdaL9KWva+fZTxXex6pYMlw/jZrm
4qMVj95aP7PpyDm66dzQy5u7xW9W/zQ5fTPfcXxqIRATF0DzFYXgjlqimKxdEUQlsqvyK4Z2BSKw
CtNpio9p26mLxy8FVHNRUyfpU+6PHRN8HM/qSw6huiqPq8kHZ4ro6ukQ2lcXy/vHPvBRUZVa53V1
hRAi1cFV5RiYsScnAWh8J2oUQ8vTFBgNezbsF5GsD3JdeVcQzIeiy0irAvO0j7Wwyrw8Vp72q+rQ
NpddfzSs0mqemyHogT7Gy7qI9rROpB8RJncYfoOnop2ST7FVuywg5m4Q8w+01+4ao6kWufmupimk
eGzG9TBFhTVXw7USwYQk1rJjshSsp6bgrT06lMcmYZ+ZMOI4jFzDT4CPCDTPDcdx4QvzpS2yyKgs
tM628MbRu+q8xug8qqpULF8B6DbdXSz0Yt/mIDmn91Wx9uZB2Us92JB/dXYRDPKKbOirDeG4pi94
CxggB9EPvtMdpCsHFHzLLMr5A9+A3Po8+kiJkgiuLXK7JA9l+gM6c9W974IRP96VqmUaOIe28Nrw
3rXbAK/eONba9IfMaerseqnmzA6PoUF1YbB8Mjm9nSwfkRsrm1ZVbyRlXeMNgs3Be15tjUMKlEbm
rvlBDENS9YeOZxJQSZlI7DislcfpoNOkpmHJd4Qs3oVVzYcfY3jqDp+teTLJjyaPVd9QclxO4xIZ
ShzyT6FuAJhEFkJa+dExIQRSQKg1O6soDkY8kdGcgjbCxb1WDWo43gHK7cgUasnvUC533ltOvGX4
LluxbwJVVsJpSQ97bVaRmAs8rocUV6NdV7GbfyjW0a2++SJrxBKpSs5MFEXYOd43akRrA7s884rs
Y7IkMcroJLBYKUUzXr72puwRgGYR37VUfOiLFopvlBk7tXiA3jAwtOIlw/LoZqx68dyBZoQ9UhjX
cugYAU0yst7q2K9HWVk08U2ajj1PEBq5c88KRQUfZMHUeG5W50K3qlbIZa9LjRDvPLdi6nSkeo5O
PpVrWPfP3IoLfTYecWvdTXbdizdeqQIrCr0Z+rOPH64+WKEecAnnIOHit3Ws5u7GmZEmnlfF+2F5
Duj1ZfCxytFM2SfLpxjzsR6jJbXgnkZOatfqwVqJiWd7yZscSHobgpmFP+3B86ZRCkEVP3+pk9zl
o2Eq2Kn2pDKlTzLsE/9Hr4F2NVFjuyH/vsw5tb4GsBpCjlxi37+d86B2XxOH+eTbWvPAnnU3uOYp
rUuJQp5qofQ2LipA2BH7+im4Haq+G346zVph6LVDfLaYHp20vo6NzMdX3YDGeCdbVaRvzWRJTFk1
LdDLB531ur3mHBq7chTYnl9/6GzOir+vZeBUzkl2ZvamCDWeP73XYStY/ptkatwbbLlT5l+XSV7Q
0pql1lhGTtyM7g9n1LnL51Un5YeJSYTnQ6owQ5Nuz1bMWyCe2/ZuXnGifUGPnj8v7AHde3+0Ohqn
h9F+M9cj7SxIq7PwBSJ1Djqc/VTnPlg61PqTAHqUP2myIwLBIXH4JelbYhIwaxy69Hsh4aA701E/
cMxa4TNWj25mqzVZtntd2fBjbjh8D4b3dSGG9OsSdgE/n6leL0/+VBUQwttiGaqHxFryETkb+OFX
ObPojJrG83EDYhds71GMzfLKjJnW7123SUsNyHoR5XXRKIoQLdZ2H8bQeM3TGBujsdsOltVGBq2m
9T5t2kT80NSojVd8+doZ4ZpYnIjPos+ohM7dH+3B5DZejDEOP1RNVSjm7MBtcKaNQfMCPp5EKU95
JQj61R9oXECFuZhnq58GkuKjjitMbG5r6aMJzOC/xYwxi9sOwbl/na9TUdDuMIfFoyxWjZaxXJl9
3s/hgt6yrrqx5muTYEZbvbwf72x7Sr234OVKow8xcuwhoXA8GNVb8oNuf85no5kJJwVg7KxWVBNX
TV8G/sluepP0R5qf1XQC1JBW96w9fXMLA93xTiVs6OScSyL0tlwrL6Y0d83ZGvuZ097HRtsX4ORY
Z/ouK9VUUGDjTHq4sZdhDI6C3XHxaKho62/GdOVs2UuLukyikTv0UMbTZvQ4u0EgL9BhWRxdD7I6
N0tjmR/JJFjtu7hD5/Et8cqgfx19SmKfnEKqhe0ezU8eXr5ed6euHzpz700o+NBftgNzvjMa+yZT
HcB4elMhUCAiHFT4WddZM5+DbDXVe00Ug3XIV6e96iRboCfP9KphaRVwjmlIZYmwfCh0JdZH4/Gg
L4Zoa7ZFfuMuicJfabw4q7JDDL88BAYpPEv+IT/yNyn3bZOXW1L8W+cquZn5IkJvKeuW0iLOyz/v
y+5sco6tiIkr06U3xWy3d5QV2I9IxPW+Y6xtm5coh9FnnbTeuHWKJb132vcLTQfP++59k3D0XfDm
laynm9bL0PSlRf7xsmL+w73/swjwr1JTm4xjMjkdft5M3xR1kTb5SXnrZeemuvjGpcDLjmikAqo/
eMJi2KMhdM823OQfWajZauV14j5mDKSBTC5Lr3U+qCbslshS3SL5EAU0Nh7VWAb8gx5HeXwl2jps
olw3wkcQnFrJgxX6VX+bmMxJGdY9p3X2Cnv1T2Pr7wbXJis5t1papl/6GwMjzbotshogPzY4x66P
Yb2SSYnw+ioXqexqBeMhxW+9RBQDOha2h2W1l4hpfOpPjjtY3Xku4h6ieymFe++Z2NIX6P48jSc1
aCukYBqfbdU/siH3WCUNQzMGA5javm+6J0ojJxoWmjhlRU9Jent7qaSr6TyMNTvdU5Zbo3ZPxVzn
/hET9zIxjTEZiCvtJWK+wiXkTO/LuuckJCo8U6ZzFBdxYWt2mOypl6tWug65lHZNeuj48dLWRzGB
AjqViTWjrVLBHJrHMvCSUT+iX53+r/XtvwKFP2TfqJ+rfw5bDPhv3PAn86Mbxu7H/zx8afr/ofz6
+xdWytX2v/n/EB1+IUX8PTr86svX30njl3/+L2y4o/5Bcs1mvLg0s8vwwhv8FzU8+Id/IYmTKPs3
/5sc8b+h4eIf0gltmOGeTc0HGc7/IMPlP0IXjnCItTlAM8qp6n+DDL9Mg/+ZA3yJscH3bIk8QPiC
RoCA//+XsxNVBH7bl5wEd23+rGDIHJvMa05zL+QfMHe//6XA9iUVFU6IhiYUji/CS+76l780NP5C
rYWMAqdBztpWnM2bVZyaNP7v6Nn//kscm3j8NE6DtkU1QZa25UwLgyDXhEEBsQs+m/n4y/t9869H
9CtP5S9+jhfwOmlME56Ds/f3n5MglWw7nz1o5rfXJEySp37p0I6LtP6jGuqf58//eUv8IuV5COAD
V+F7CShq//2PxbJJqQ5gBR+LQEbozUmihW2Z6ROm5aCBSJqHaXRxv2BRMnK8C1XA2qnNVmnwLHhl
dVjNjLu4qVitRhDN2gI2SUc1L/uRen0HF8+WqDZkaQ4kCIR4TMiUPelJiu6KBv7kW+vENEm67gg6
2Kr9+mPoxkt5SKa5ch5J0vB/Crodf2bVysajp4rEnCV2jJ/Zil/8wCUUi+2y5Q+j3XW+U/qbJScl
Be4Ea5pczAYNhsfbOPfRRI+C/PAj9jHvBUgQ15b2ChiDXhRjIrrm/W84MvziYERM/mfWIfk2rf3l
09zb5jXtqTM5hKy806grSIZEiKfQdgy+LG8NOfgJDYrd/6j0hEu24CzjqyF/8nGeyvJniRXpoa31
lEXg5ca3pOdJHetEkFTCcZda5EYy9zUoEWwc1qq2vtL14b/EnC+8xIPL2jdTsRNEAmTsEJUhbbev
QZ4XZPwdSmtey4Ak1hrUPGlcZc1nBav+LSyuAs0xidx7DOiBZiXrr1k09OHw2rmF/lr1WfaVqBm/
pEsIWzRfa08eYir6DZxR0X/xHVDGBzaq9UfbSvDAFklZJsdALpo91NBOnwRx6ZLSXJb+sFKt8SlB
U/UoZB8+dx0ZRR6mHLiJ1uiPswhYgko9P60UXdWHdRz0u2pkr3CodKk+OGa2rMgZl/ZrFobDxzku
pg+ttuIgyrwl++ZK3b/rA++SoiZv89DpaV6iefYKO2K1P98H4ewlR8ewV45S6N8/7GnKv5mkLljb
erbrRjYHxM+ClOF4HFXVW6SxSU1dsa1wcOvVlaSQMLPuC1HE9kFnVYPyOxzi+jiVbvU82OE4HoqV
Yu8jjHQWHg5oG/zu61quzzPk5zckvM1nPfnp16SbE/9tgCDjdfQoQ4jY45LZ6togSA/0G05D1I42
27SWfc56Mqiu8MgPXYwtPXeab4iTyMKzJR1fnaas2bX5k/ym66GaDi1bgjW6JJBTxl9NcszOLf1o
rbahH23w+hpq9lq+ZU+Y3sdapYJWBPoDIxmQwSS1qZfPBsmXiYrWIfhn6WpMjoCfSfrxF1EzxF3z
3Ul7m6VL5yJ2R9AzqWPaj/VLl5v1RTPth8eOrP73URVTSG409Tmmab1n0UlHYRHx4/xyM3qNqi7s
nu0xdsXdErssbgftaORss834txsvVMdmlfN0Ec24n/reyr4FvVe+WTg2rI8LnpEWrDMrj0PGeYZG
fy5LcZBenHaUQ8zmdS2nekDRh5t+ZgC9lbl4xWfE2+KIY3rsnXn5EZiMkTS2sZ5Y5FSU/oU6Dk46
qStkNo1dFZGGpW8dW7IUH6i59z93sRVMII7l1B6ZcLryJvTi6ktWLokVAZSJGVHJ0uXnpO6T+iBj
Sb9WyvK3jGLcKCrqC7k81GU78DOVNeG+s8oXKib5Bw5aBnK8bLnLY8Ip0P9h70yWG0eyrP0uvUca
5mHRG0wESJEUNYWkDUzKiMA8z3j6/2NktVWGMjtk2Wb/os26yqqCkkiChLtf93vPued83ySmymIt
4EFWrfeti+45mVFVWEnvpcVaXORNo1IMajHfxXyB3CeV3Byz0SdX7wo5d9Uobg24yCrl89iss8VH
VEdrnGo1qcxOvZYtDoxKBTu0dNIPii7NL1KFUD4KgCmfiaxyLpymGWSCWVHnt1okCWogi3XuWWkj
mmAiS3wF3rpyPxQFrsJpLXUNLlvJaC/tkg94AROfjShyJwWf19HsFG+SgGvtnpq3hetYq912U1lf
3eS79HfannsqTPJopS7Kz8BcWT4qk1PHAHl2MlrJS9HEmN4ulRZ/S/F1V71Yy6ZbtSizyaVaQ9ea
KQ7L/airmOMgQ9WuHhUoHeesykK5TllqK3VSZcXtE1C2/z2aohGrQnFUSlcpGoJvLwxSQGO9bNkp
J9nWbYxO/QKsgF97bxgT4JMgfhujmnbPFWXt0p4MPVDMNdGpl8oo5qjboAQAgW2Yq5VpOa2kJzdk
ihooUaQe1lErHnBot94FPM5eJXMpetwPsIdw526IjxqH8xMAXaPsLFyEJq8201ZxtATUyy27In0U
jEZ8n+t0uVOluSsddnch39X9kN6WVUThWF3l7vcmn6UvcTKtmIjNQpQ50dRmmd3Cw86dUTfad9RH
yblHU6ncUY7q92ou5kvdYaCllp10y7ZgnEgxxNkRFtmXBcP4feb9yV36ZJKdWeckHuTmbJ7XWb/O
87hjk6FyBclhJv96iPoyubNKbVn9TlaMr7kaYcKHeQL+W0Ynb2y7BvHLVqWm2wupgvkSuJIYO+ss
svt0eEItziAlXUgjv/DecjcGx9IlZPcmxdgCiro6Jca4S93K6rXzIlVp7VFkFQOtggCHEpjV3seT
YbylbdsbDoX8+dioOm2CggoY5ClDVlJmkvtdqZvAEmKabV+Ym9JbbbWqYG+LxAaSjWs+7BRpYjoB
YBaNbTbZ8IIBHq54ZLpEgLQjH7RxTF/Oc6nK5U29om9md/KaqQ4l1PZFY/LlvrHVxQXRCfN7IirN
SarTHp6DYnV4TE1x+oqm1rZAPRzXVzxAxdHm3cS3zSiVl8KyopMhKyOtcNFQHAahTmnB6JRZdZbU
bADnrInNYTYt/TGee3VwxMoYVSro6mDYZbeMjW+so0xfQrbytWYOkxbAStzdgOMBJZaCktYEIuBL
bukwsCl7E06aCd6CMyBVVWh1foGFWVztlVuy4LCNNfUiY0My2yB5DJ1CiOo5x8XF6hDg2/eJ8ndB
GkwN1qQsC2O2gOiQTwkY4SzKZn6oJmVGxiYhbDFvaknxhjmdbrNYluvdaPaKcFhWC7e8ZTYEpKzb
eJttyTC6BxrGKeBnvMS0tbwZsGorUYEzS7MLril07i2l3vf2qmUIbXYjJQgmW768YxYqY8+JN+o+
E1rgiDnJyxTTsxlFAdPsrRw7sUFev2ylIF/kXh5iv56ytbP7q2/J7UClbLL7dmUDEzfZvOmQzZn8
dKATwc1iUVdPidEAya1Lz+luXCS9OJWtvrx1Wd3KtsbmSCevoFwNEDNz+trJasQxMoFAaKuDgi1e
opaACdgP8snHNaakUFFvTZx4G8i5l7r/OgJLpTbeahA08hiPL0fqVHaduO/AkjpLnBpH6HW9d5aB
QEwNWAypiwqdW84GAKCQIK192Zal749YPWaWZ/URzTe5Jk5BQSXARKRUANpyiwnbD1uSdOXdAFc0
PJm6rOpFhSXTy9hpdBqd0wGUYbQEilYl5ERWR6KzDW3pUO0VCwHezoNHNJR+GkWpRNyRJzWIkDSM
Gpcmw2p0DCXecLzjYKG/Ud+HfcI8byM2ZzGu9Pe+MZSlsBPDZE+Y4txSj9BXBD5XVDTPUpTFkreK
kJCeorlemjdq61Z7m6t9a9w2spqwVzUxGzGHOz3/9iNb+/9RoWi+VfdD9+3bQInif0Fd4tqR+d/X
JTi09fPbB0czXvFHaUK2flM46JuWBTJvaca17eeP0oRk/WZZFhCQbgAOQj/kL//lZyYZvxmUHlTL
UK/liR86l//lZybrv2EfCMrDiwxNM1FK+gd+ZpKi/lzB03QDfV9DUmUUECQUV/+iE2AOsYivYGNr
3bbAXVC6HnpZknOyVAtpFuH85OzMRsQZ9yysIqaPtqVhMn9LbwEbMgDEKrm1xOHDjbkJ4jEtKbjZ
VjzHkT9RhdE8KCLFeIMYcm7txaFn5ZkL5c1HWlB0MVS2Lv6SjtLSBzoYNIn3HBdv4rxBT4HNKlmE
5cl8U5SyhDdnjbfRYqpvBrCpl+MY/5wateaD3ZJV5En+AvdAq1wtKt8ta06djZ3BNY0iOwmxlT5H
8PaAawfR1QpL+SJUWgGFqag8FUbcLYeLyjEkafBUcQHxUeHS2UqXJbfmOkWpszKkqb3qgoBZrU6+
LBo4jI6joD7IS9Oeu1KISrdA/uwCcc48lFaq7TYdP2cDIpJDJBwKNlPih4TU90mah34inC/6V7Ht
Xyw5vrK0Kkqb4He3fcxeYBswzvxa3SpvjbK6tuEPL7ttyMluCQ3SXtTI3+1Gr81zb0Tpu1SJEi2V
xYPWVElYYWv6YMUNe6MAJB6AcZseG7b5CIzL6zo4i55mRt87s3kpuzx31pG9haHF0V7SVWdel8lW
EksLBV0qdmXc5LQKzb4w17CY1bm3lS2W/FooBDfRK82vo7E9DDgK7xgwwd1QcnjMB1CXJJKOaZ0/
csrJ7WE1O8uVqVA8bfAJD2U8XM2lo6n82rExsqkXWyAp5UKNADHZI+7FC1mfju+2kRnEQD5b6Yi4
r577flr2vcFoLfATSPkaKwnHqAMWVmXh3tInTha9pEJQzHKvqXDitJIEd9tkbJ1xFfG1BCgkD5xW
Gtxkr5hSi+v1J9x1aVNXEix386sFdSOFvYKyojkpx6qD3qjn1npjtfpJA0w4iAnOL5BQBCfpO3nH
ZhAfI3luHqrMKE9RPWRfcSTWB3tFayIsBsTXF1SIvUhN2ie9KsS7rWobp7XM5Pe+L+Embkq2q6pa
c4dKzE6tDrMGCfdDx227Tclew76UDScRthY2V576XVne0NiJIW0MxK+aHJ84tjQJpIk8xj5abhiE
0qA8Jeuc6bR19PRurVhTSf+gaqZ0BytC3mEq0O7kdH2UU7R1VQIHyFedIE9jVvux1KQDHuKNW8nS
66yoWTiUSnwXZda8Qt0qABcbtr25aJazWS1ImELqc0Vh0pzCEnfbJpbnQdDw72wz5cip1jr3GNaf
KqGNnRiT1sOWYjiKNbmlfq1jVXHY0uYQCDg9tGli+HgDPkudFHt1i6jKaqzVMaMQxOapP8WyqS+H
OLaK2JmtbDD9haHfxyLnOttq1yYEdXuoohZQ1Uo6w4/GeHkethoGZEqmtCKgZydpVLyai1w4UcbL
hq7qmDvL4NRbzNpa4BZHonY2SVbtNE9mt+pkek5giHCi6LosBHFsXT2Kiy8QSpR9O0vqIV8ANaQ+
V/a1FHmi0X2FvPYOM8W4bdcx8UtBS/G1XTXUtKGRPC1lBvLQWQRHy2FQA2Gu4hjsIxfm8b2X8mS6
LjBtqN2OgwKnv7RKVM4RGskbIPRbriKvUABYOm2m6kcw6kJ0M9ohOdKkrXRn9JYBSYG7Brctnwzp
ZtNi4g3lKpyMYjilyYV+WE5j0rVypiDg5FZTQclxPC5TEvS12ARy14RFkZ+FDWYc5JUskONV2kml
4ubp+tTE076VZEfnGsgPTZ4VGe+q2uzRUPAbQ0U8Q5SdVl0DsUhOMdQeZ6qLe05/i71E29V81RUh
xPLXXS+J2FxH/FwHhY4ltLH+rqb3YkRkM7WXdqM6FYu+1E27epKPptz5+Hg5JNGeUqZ2nZmHJuvt
Ui0OU6kcoqXe1RjukXfvtoTkPGugvEEw7mTb6DBHmCzgHcVH+OG8KqtXwaO0rISAQeInqLCSBwpL
zdI0jtj3exi7rS0pTWpToqPishAO5CBn6xmr6GbG00pQ11ugLhtlLfWBkGZJcAgmilp6oqLgL6eJ
Y1Q52Lwx6utFKWcFWJzmNLlMLu1cVR7qYudWUW7gndyj4et3RbfrhKxz21KUA00s1FNRaMlXaKjb
tk9Jfi8SJmBhIuS9e6X3PkLw6CyPatMjBfAkKDrKbpmhSLTR6OvgTIRPv5vT0oe4InhD3uROFxua
pw3Wd7lqy91UWiIVWemmUuPfG87VdFbNG0lmpDrTuo2htczvNDoPxygROXSPHQKXbRKd9aWu3NZQ
YGEr9R7p+MpZkmH0ZMw/fStT9wRCSEsziUHa9LOLsbUr1UkQN9a5NrrVGYcxIVswa7dV4sarI6P1
ZvO6dofpa7TVRyldQsPMx/etUlgRV6WRTQ4iNFT9WK3vNTG614QSl+JWeEMJEjpEN4FR/ughJ9Mm
avpJ0fpzJpykRdyOhWGskIjmC8TMvaVVCtbzhA8qPl+yaYrdZTL24wrCGvUXMVZu2lkmLML3hpkF
XRMN5C8zdR2Xc8McQHmrjm21Gm8zYNW+sNpqFw1AnjY1mdRX2oKklZ6plwQ2fqMTtnslRZTdKC0O
P1NjfsdwUb7RSzBHrU3z52QUhZfZ2I7sHXCMRrNCRqG21G8pH0mvRDkc2hGis5LOTqWh0A+O84qN
hunF4ih52iwWeJcYRbWbE/NFQsPDEYzofiadITUm3ungWrm9TlPj1l0PsZPWq1ss90ghxgE6B1tR
2mxf4FHOjtUV5xyLiAba1+uw9UQ9BX5Kp9xM85bti74LoSW9SGnqQ9MECzZ7P1mAKbJeuWhbKZ/K
DP7GmKp2KUvCTsjwKbBk4XvfzOqRVPcONt7dqIFwz43E/G0OA7pWwli7S2Ll3zMAPof8WncjZcjt
ON122WTVQT5NhptwMIX6u2Jdjqe4PbTi+tinLVTbgqNXswpQ5iXlxZTK71pEf3VLtSxA/emgw24G
J26/6LCbnHiqoXlnxhXsKTtfp7s5dSdVbPlOSdccm2gp9luxUNaB7yjLHJqgpr2hnLHYadtvYT6J
i2tMrSNM0h3c2nOWaYrTRq203nSJ0d9SWuv8fEgkjzNwQd1V0He5mddfY1JNIB0xWR8lcbBmh+JN
/Kb15LyTWSgbxLSSEkolrDd0OgyX+locsFK1FalaiU9ytIChmbPiZhuZ6SpM/DwCZguBlFtlDVlY
zYOo1wR3GGuj8VLGVKQWPkHfhEy5Om1ZJjH8uFav7ayqlUvVK8WrKsRcUN7Mc5Tl3XHQ1MZu5yU6
xfqy3Q5wRZWgpFEMfm+hV0fYru2ruMx4NnHKDfFnH9mNlilsEziFq0ytirOAeSMIhkbRaGNuG0Ku
gKY0LfpyObQ5I3tGe3JKYQht0q6fVIkaTKw+9yuV/6wodDsdtNaHwtR7ZpLebrin0zexvEMkkII8
W5bqNh4GsXERJzenJ0yThGzXDBFSjYKgz/ut6/plJ05ZferWcT2MEmwFHcbZChfU6Wt6FnYZ3RrS
10Xb+kCw0mQ5SoMk6m5Zm3eRSiNBgEboitnluHSPiSmyYLShkt4mq02eCoXymyMUi3bTGAkEVFud
hnlXGnHcfVWEXNftORcY/FWCkuJVq5rRAzqWKQ01dV1V6BFLnbAjjKeCK6RVDu6a1mQUq6nSKbJN
gzikEODFaICRq2aiLxt9q9l1CgMIggsu7XdFgkexA/txEe6WPuuaQJUsNe/tpZIpptUdNFJviXvB
2G8jjNHnfGkkNWh0MxWcTosMzcV8vX9dlsZENb4s045SVhYnocG2I99OFH+vXDMaVEbSJzIyu4Vh
NnqbLoGjLkmciE6Ua9q7Sof9QysL3RTqOpHmvp3KSD6RWrJNUxVFeqNaxza2LWPN24lttpveYHhW
wpUCqqaXBOiv2SuJoNV0CilUvKa0kKAxT+myh4PZjIcZeqqndNRUrjAM3torRFklHhAbrwRSl6xO
v9ExGYcKHWPvRVJZLiyz6RIJgxaaa6XfJqUpOhAWU5/xEZzM6E3qyDocEaG2LNdchOR2kafiIY1N
tzASh2kZ0hO0uXmy6XYm9KKLUs9jVQhnsF9fziU9xFneCNrccJWsr89sGwCvFflrmXTPGXCzp48t
LSwlsye3Rt+g1Hg3pulAYbu2YJhM5XNdm29R35uBqk9PWBe2TgkmA5BXS7dy1Cb3kajfw3Vc8AUr
HzGBqb0yGpw8avdWGVtONs63Q6q6c9PAxSyEg4RIBh9XeehlyclUWpakvnia9abx15Q64ma1kgM3
9gI996UrrT15QeSYlizaQlPv5Hz4NtS6t9TrEzzz07xmX6JxVak2jQDDIKpPDPXL0Ca3WJ6S4Ant
W1HfQhUMtWr4PRProNTXG8BDLZiy/kXPGIDFcpCHd9XEcCYddBBeZpghvGZnifAkV+Jd24t+Mknn
ETqzPZTVHn+hb6IFJ7+BMXCiAeNeLbbKLsTyNlbnu3xrj1KLWXk/CR2OTNNxifpDZFDPXAQ6xcTh
uyVTCmnzfR4t642iJJxCJ47v9eKlgszBuJ0uVLCfV8t8JR+fAyWPQr1VVgdU3a1Yhqja766bYJUG
Zfs9i67M7AhhfrYyRaHnYfQJvhOVX/21GLZDMhaL3VqTG2296gNT7DYSjLgw34eV+4EspSkrL1R/
7Wqa0xfqrVitz2m4btFLYWa/q5AJDpJYvVLxCGndt2OCpAsot3lyXT4tsSx6ozrtkDF9E7CwdwFG
Ae31lJZJaMs2jLKgYxfE5eNE++0EKCZvb4PKdEyrjM8NPXdGMSUcF2jhrQirXt8Ut+75yDLvJPfV
iyRCS1tJValwF1+7VPDrIRFthYAOjzI7LIV4Yxr0A8JUtoWtoWUBaDgGV7+bjeyxyrVLn027VtO6
SzrJ5Pgmd9nUQxSXQ5nTrbmNaN3WMBhUY2cOxX0j9MGQ9uQvFc0A8r3I0V1c4lOWL08LDS2PxVh6
RRq5BsxLxcofFXFy6Z3YI3Eb1o2wS7cuMDY96DoEJTt46otReGAG1U6U58M0REEXrXtzHMjm80e4
BQ59/3jaxGFlVfey2fQUaYr9FSaQaIW4gZ+0HxppR2tNqPTCIyYpldOM6bdF7XEsazdlJ6rDPlor
D2Ttjr7QPkALgQqvoLe0O6peK+WazcJ3irW7pXvSPE96e6ZyElKkec769GvEwXBji3bNIY9OqaKO
N6i6STa7+Au8NuVgNXIViLLhdgkRI5sqyc3gu7lZJ1i3M91V9pRVMcx0aCzkUU8L6sQODBEcYOcl
d5VoKC9FQq8UWmiHtGP77YZitXOxOKOidQ8O65kZPXx6fzTT6EHLkdydLetujBMqFUh32GsjInnc
Utmw8LFSHIO6zn5r1D38fkebck9FQiigpCPa0LM9WdXuh415C9ODvS12W6E9bBS1/XylgkSh44Js
B/IoxPWFmmSA6jGZoQCpbwLhKqtdKxq+DMnEHmrtfVOT516w9gZ4OhUmFkpqSI6aVyclA00TLdAa
wlXeDzYw294oNpASGndpQs1Mi+bNIlAXUTgK3amr25tybsFjQBjyAQhHlUw3tyx6u6OvwKLU0k1b
aRaT08TgZtE6PXVx41pt/KWvFWZsv+vZsmtyRkNTb4nXdtV27qxlrjFcuYOGIhxlLb+jGckvKp1+
t7uiMUI4EY+iDDEYyoLMDVetLhxlsrWKM7rEkVTOfd0YR1AXEGejVix7ijSV3HwDpzaZUXi3vZnJ
5tHQ8dDNpOJpgfS9hJujrQl54/RiG0y1/K0qhWCTtu/QMpxiRCYj64BkZLrNuQAw2rBMD6kxHWO4
NlXfcoIu9LsEKN82M9PrK40qoDi0Nvysr1Nb7ed8fs2z5FigDzNIi6sX25euKV4ksCQtajisNDql
mKqGAj3fmrHiVdpwWKv2OHPmMEC4m1p9WjZgoFxKv2Rlfp7oBVLH/lC16gkep3HFhiuYpRQxuhw7
cSOKPR3XWOgFZ5rvT7gHLLYkW7BgxWJwukGC4Zs/NbXpi9c+nbF+oYIGI7rcRWMKxyGKlTCK5hvR
6kWn1SnuygKyYssoP8YwXYYyLknmBsmm0fOYbaMB0Sm9N8XyxcxVy00X0e9ncE8pFUsnV7T9AO7q
S3Ks7LK2fCskuOroO9s4MoxmKCUZxVRJfVEXDpRtE89+AchlVymp4DqBATelym1JKlgxefo+MgRu
as3Gbtb7gPPgS94LogMe7OkF1DuOpI0z9dalzIrHKhqt+RmeGT3h+1RdrQ2tx6KAUs+7pnWku0tv
oJVtBia81UK8hyyLaqMnmM2y4nNlpJ2iOOOUVLm/mSVKpnKTd5s/C1J01yfmqvh0+aT1AW2DPKEr
MlMfN9pWyS4iXTM8ddalh7IpktKZ2gQ3O0uum5eOs3rhYzA99qRcdBrWRjRPfp4PENeqwbirQaTv
WtGk0Ylul4V1zunJsHvgXKqXBTTnm60Rtt7T4655mZVYghzcrQKdPlRE2OnKOT9t2SzctbPWPKPw
YwD9FXXbOvKarM9W1E/k2X2ypnDMqMU7WUKccFLVTB/lJdJpr4h6pbEHZTZ0J16qLQqQWmcYrSWr
mBGNqnXtrko2ow8z2CiSzbAraFrl/UgJn36P3bLW5euVCHmZzW47S0seJ04lceZ1/g9mG9bw63/+
hwJJ/hcwW/e2pQWwGjT4fz//D5BNkM3fTJUKBmw38DLth4rFHyibYEDmNRWRfQSQSzesq8DFv2A2
7TdYwRqW3leSqSgpOpzPHsWB5D//Q1CU3wxNkiSRhnBYwgSMf4Ky/cxk1XSYySCAgGxwEyTzL5Jc
Cu24GaW31W61oVCcLRmGbjeOlVrv403LBv9Pd+ZT4uz1ciriTxKXAs2TJPkDl7WhkjPmg0ogzPtV
+7oUubQVNrwVQb2P2U623399vY8IItfTRBX9P0OCUASi+DN3ViQR7dai5RRLC+MdFFD9oU31bPfJ
VX4IMP6bo6vBApbhOGuqIjHMZIsM5Z/5zfxKEqREuhzCs38OXN+3bf9w9H3X9Y8OPx9d/t91HTvg
kXs8+KEd8pzjkR/3rsvfAnfP37w9D3m2H4ZnN+CvR14c8lTHCXk3f2fzlrz99Sl+zevDB/8chryb
zdvZ3vXPfug7rzyFj2A719/wmB8823YCJ+C6PJd3vN2defuD6/JWr/wm9GzP4x2f3aMdhg926Dm8
xvM8x3Mc5/o0j9fzftc3c254cOSb8InurpffBc7+ydtfn+rtQ9tzTo7LY751sKv58g6fzveCG8fx
w6N//aB8th2vvHPeeNeAp+5P90Fwf71N3Kjrq93jsbSvl713+PWvh0z+MDM+jthHCneZdb0qZtLl
6J9fQ/+BL+U5b06wd+4/udIPIeBfzI2PqndDD+WP2tnFdy/P7+fYPtvey8kR7U+u80Os/VfX+dDZ
Aw+1SYzrdRii5/DujnF2uN8MSXA4ugfH+URxSbqq2PzqgtAE/jzpI2loMwpZl6P7+sBsYZx+PUbE
uU+ucB3EP7UNoE1hRLQJXY6Xg3+4Tmj/+OO//Ht+9VkbZ+bq8fXovx7Prc3COb6+Mpb2zY6JFd7t
wt1u5+12N/aJGbZ3DgHT+eXm5sd0vLGdU8B4s/JYFq5zOTg269PbX5zDgdm3Dz5R6Pl0Ilxj8Z++
jSpOU5Rxv9xn94F1wx37bFZrH8L5X2b1hz4L2GJrpXGJg/96jj2WJcv9fF3w3LY7/hPaOx5dV3Vs
8w3334PGme3vbhAE32f7cv/ZFNGuAfZXc+RDAC4HU8nK66Q8hw9n3/kehKnt7/zrTT/6xDj3/ngN
kwwMA+HZxEDn+qN79h/ch/Du6D7XxLad/Xx493kDvsp5Z+8ebidun0sUuQt3zDtvzzxvbO/0ltn7
e4badWXbvTAhXi370TsRSXzXDlzvQhzaH68B5tdT9Yeh06++54dWmrxG9Qj5kwsB+2g/E3Mnm8/9
svPtuz8iM1+PIHpw3IPPh/CIu7/+BJBTPrnVH/agzVjndb7e6mfC+5G7cLzGteO9e3adQxgSrYNX
VgvBmojPLrHzvJbw6vvcc7ae4LoLuM8Mjv/qhuczAZt5c76LbfsLs8hnTNglvD2r8Jmovbd/xLJw
F57Du29hbH+7u77p+8P5NbUfNvs9tkOCHXHofMeP374xG4n5gXO6J8by7yW49+6D7w4hP7i3H9hF
FtuO7R1L9cvN6fTltA+8x3AffL2/sFM4F7YDx/PuXfvtho0ouBzce5ao7e33N8TsfcCtd7mrP24z
3/w7t5vNlSuytwRH9uXjwQm8E0v9xxOf7vn1NSjcu4fL8zMT0fn6yYj8OnrJ4ocuIZMsTTDYYtgl
D/yPubs7umx5LH3bcfd/bHLOJ/NA+tHh9N9PRfmjszt4uTHVXJZrcjuOZ9Y/S+161evu3dqsIvv9
utcTLlkXoc0TiQ7+3XVXZqAZeB7d8YLQPnEg8Hl0fW0Y7k78G9xz09y9c/lxsOG2+tddkxV1YuWG
P44LwX7PgrxOdf86B8/+NZwmdsAU4vYTrX2XeHy4DqMbPB856bjB2eU1vx6A6+7w7xuhw21D9FiW
aAWTYbKJH6UBJxRBgBSrnpKRMLnr0EwQMdTPrCR/HuV/XUXh+EeRxZLljz4kddQ36P7A2KU5xfKi
kSbSrlqKVxg6NCPklvBJK91fvxXucSJqFaKEVikJws+7SCHR4G4t5hXFtFTS3nkBHabS9k/vnYbE
Jlg7jfS6rH0Ue5dGE99TkR4X6BDyFzFty3Bolu2TyfrXe8dVLFojSUI4nn88NlPfFJPBsGAe0PsC
XchCf8HOOw0Vidpaaxx02zl5+PU3+3mLvI6XJtFCJJuiSR5Fhfbn+2dVStuUuPTYWF7LewxwNBdl
j+wojqb+ydf7m0uR+ZHnWJpy3Zo/bApyg4pPOeZcqgBGmaxq89FposqVlcUn0rh/cyd1pKZVGc9S
egSvueSfzxZagx6VUJXgrmmfhWOa6YFO+naD9Ix1nqHhfHKY+ZtZ+OfrfbTHXekbrOlH7pjr0tYE
JVoDgpdNevrJdf7uFmrytXMUzinZ84dbGJXmtqY1BBaraBPaE7MtW90hHbdXJZ4+1VD8S8CA02Ho
piWSlyMbdb3JfzqgWW2nm31GD1O80qQzTp18SgBIHDozV1eH2flJgPrbL2cqhi6zzjS00H6+3oS+
hjmkMuycYlRplsroCB/oVoMm8JkI/N9d6qogb7CaJfLVD4qUgMVaDuTe2msnFu5As/qpB3SnPh93
nyywn498PxaY/udLfVhg02Y0XS/xrbStPicJEjy0sbVPBgTgm1nN2ydUkZ5/vab/bjb++ZJ/uZEY
WM85xEIkckqHRgLNT3uQ1P/BVSRVN3USfejRH+ZibzUA1OhM2k1qjbd53WSOYFbKP/J4+NftY7Kz
mHVVQ0fs50kRaZHaJhZMyLqHG0ZfCu5+U61/UrL4u3ihm8qVxC1ZBtTgn6/SoTvbpS3wjgCPTwcr
LXIYFWX0vUQU+cEiXg3/g5XMrSMcWryjqn64YiYkqIjpSotqnqHviml80VT1XW5lw/vnw2TQPi9f
dy5T/ig4rGtiEtNS3NpJRO/xXPbXbrhPrf8+ZL/XcaKoQys17fMQ1Snc/3wHE8FEck+7ym8qnQIx
UpkdbUsyr2maeFfNNZI9ukYzUJ7vFI0mL7udoB1sIvXdf/p9dZaOjpqARo8Hh56fPwhiqiSWE7uM
BMSrw4BRkz5MlLHsPxnBH849Px+ouJLOWUdWTE2TPh49oFyaibTUHSzNJN/ToTb5bdsoD/XUHWNd
WPYdYo1el9eSrXB9Z1nzBPIWXWKDFeIq0H5yFPprpLHYXFmRFlVUUfvo9DfDLTHhDLWghpCI7Dm2
Sp125zlWXBT/AMtp/NLv+nEoPxNz/2vA+X+cndlu3DjXdq9IgAZqOpVUVR4TO7GTOCdC0kk0D9RE
SVf/LeX/D1Llggt+G0ijgXRCkyI3N/fwLEamYFfQP4Hwx6l7tJjWXI20SNKR23hh1+RFuFpkVd/+
smfn988oJ1uMrIu/JptwJM+6KRqTkr4+iq8OFcqxi//S5LS7vj3i2XnxgVk4xzUQazjeSx4iVBYe
Jd3fFMGjVzZTPCmG+oJz+dr4sHqU6enovRlExU/u2boxway5pOeKxHc+NXSb72gZzw/6WOY/h4zE
ztuzOreObFn6VRiLHPN2Of5zr8dFQwDf5kZyciXaaJKedmvG9MN5XtXfm9PiD9Gc4AVemOelcU/m
6VDALWUjaMev6u42V01zjZbDek/zcneLsLAI0XQ1Lpi/c4u7eZu6tTnwYlMP+Xey1D5VsuxqFjcz
7G+DRnpvZ/oTvIra19sAjMLw9e3l3f7GY7PgbwkJy+IJxLV46guOVqJqu0cIeIr7OnIkqWSLnt9A
q+f3u5240ngwjmXrumPTYXQ0uYI6rkI5lPMtiuZ3vVjH/TzY73emabI3cEhwBM0taXM8Sr2g6CnM
Ba0Lt1UHqxBVUOTuoy6pgig7/cLuPHPmjkbbdtE/u1MldDzMDtYKHHlshFbmFg76sd26XNgZm39y
8p1cd2v0YnegWXIK3OMcZyXdJS0iiHp/k3padWjqSr9pKtvbtSiuPs1K04qgIoyk3n8UfNRsTLJa
CLM4p8Rct0BIoxi4/ZEW9z+XqLh+RF12DFvTltdU9q0UF6exfWHGZ3YmRV48lPGwHfbNiV/Im8QZ
LAP9UNuIx6C1UOymzIfqIX3S3m+r/b9vZQNH3ud6PP6KFN0svaAIjMbNZrqlVma8rqzBJtvtm1fU
caKHVUpqed4+emc+KSEO4g44Ip6NntDxqF0qzRXJKez16Ji08mZU9aus6W/sxkJ4SiBHQ5c7UtoZ
talvD/1q226XrkMFDg16Bnfgyba1Y2p2pMSiJLnXBqZeW3tiMdMFHMirL8goXK/+9ibD3Tq1LV08
owWzsmdpVaVkth9zyk9oiruyKK96F/8M12kbC9eUF6BLLMc48VALdDIRYRhaChvrmYrhUVu/T5pZ
uhe2ytk5IezEJyMy4JwasWyFRqz0kVo+o1iivl3ErU5N2LWcx/6CbTk3lMv+1+mg5KI9pZ4MKq6b
pto6KCUapoQ9YEysy0va6MsF5/DcdsAX4ghsIk/oHx/vRAlqLJvNlkp0oWe7TsPXTRVi5+/edNs1
w9XI4um0px6PgoQpogFZhgmz1znQnZ6yv6byLnygM3PBod7ieYyB6NLJKJwiw0vKeCtXWnwUaXzt
5zQiO3HhBJ35OBYRSpu+CgwU/uvxZNCjkMjh0alJfydlScXQU6aDFA/hkAt5mLMT+mek7ff/uWLq
ZpHxShsRarTTF8+tqeNBPP7CXttuxaPrxcfh4DWJ7cPmkt4/HsRAMRuxciSCDafR7yTa358rSzXX
PioEK7Kv83x4ezMY5rkRDXQqaR02GPXEG1hlSReMZESR+CygNNJorms0QoEv0Idpx+lVTTXTboES
eKh1af7RFu2mRwJjn1qq+PT2j3NukfmQqLIZxGYppzief4J8KxRYdo3rT2sE4Tynfqn+/f5BXNvZ
Gqx5eRKHOB7EkWrN+tZGhznrTHouVe4MUb+VFV84A+e+pusLQkaotRlUoxwPFFOZqCMfhT50Xs/U
JdFpqSsAYvZ0VQ/acmG0c2vnUSWBWA+adBzx49FGMMAziI02cAc7vgWiLq9bLGj0/sXzCHYI/B98
yNNXm1u6nbUkWMO8r7q7BrX8HVJx2YVQ7Jm5sGw8oLCGfKjTlUNoFLHgLN18VHiRSC4JRM/s9L1h
ok0hkOgDZoN3jfc3df7PkfbWSUNAn71fZFZ1D8cQfbe49i7Y29dRjm0YaoNslzwKr7Ztsv8MUyFg
b+uQregMj7M7bYFwYMjyplG2Hzj69MFT9qcWjfadTN34llj3jeO37YW7Zfv6J5aF841OCPEwG829
k4t5lfroDwnKLqszmcZumOmGfBAzShh39qhQiZ8VctbX3eSbl0K0Z44BLwHqsEzLQVXp1K3TmtSm
y8WnhJxGsAIxImehLyG7s8CfhWMf8+9371EuHiQZPAsVQ+P0xh5Nd65WHSsi0BQKVG91e7eiqP3t
UV5fPQaflOgYO8h20DE8/qzEm5O5c/msTprRiuu5zfVSry76wv4lJNrrFWQoz8JF5O1hIjl5MhTi
3jrsA4S/C5veoIXGWY8C4dR49nvL/pWqrXP27dltdv94vxCmgmhClHGrEKdC7mjTpoW050RS999S
RxwJX9pf5KjWn5K2wsgwavMnIZD5tk3pLwD40V9QHX69XQ2L4InJKwcvEqt2PDydZcilKaqd9ZKy
8dJxf5Wd+52ScIdmihp6j7jkUb42OduIPFjJpBFhPRXK6FWWZ6ZB52ANKelgyXG84qjUF4zBtilO
llWghcsNx/7k7jnZNGY+UAHXDA3NhlpH+3KdZd/kulQi6tpYPMhiQrWwQCaH4uey7C/dEWf2rI02
D89X6IBY1pOv2q2tW9SktgOtjOXeTiBEwVg20qem76z8wjE8Y/hIk/BMdtH33KzfyWQt5I+FGihj
X5z+AbtYPKGBiZy56EojEn1qfy6simfyHKt+2JtxTKue1vfyOUXm5xJH7MzKk4ulPtP7K65y+mIw
y37oVqkw9jLluE7j8FM5+PK1TsNkucTFfe99MWSSvvsqYxFIoRM1o1YT5dnjnaxXfmnLlp1sL2i2
hWiyW+vBn4zsEl3v3Lfl0UX9qcVT0hDb7/97zdR1jgggTTpJP8bP05Jb7m4x/PiWPjAktd42D+cG
Q0aR9AABHn6duI2DMM1UG8AmrETVb1qjGT+o2tXQO2/U09tDnTF+zjbEJpTjkuizjudlxMJe4KTg
E+Zu/CsfjOXZG9zpUNRleUUyM/369nhnpkZ8nopj1HdMjzKB4/FKoWXVuDTY9cb1Ii0leYm8J9l0
/syFE3JmKI90M1ciUyNSfLI3Mqdqk37Im8AHkEALCl0EMSm/2ro24NnU0dsTO2NTPXwqsVk5fQs2
Hk8sn2unTEatDgyUdpA+TXu6tSRJvzBGLvvXsHSTfpDcNRdeTufGJdTIkNbfQpKTvTIOyihRx2Nc
BaQnmGlh+GAuJBm7Okufwco3d96Uahecu3NrC6aA1DDOF/+x/f4/x2FyJ1ENWoKpA5MVxTWnvC0k
vWdu71x4hJ7ZoR52DgUV4sXgzE8WdrUUYvbIAQRxv6702qzmYYG9dDV2cR6h66FdCLKcm9qmY0zq
hFgxj8XjqUnlJnITWSC9KZxrEynGqErs5tMKd+7CDt124Ml9BV3BIs/gUkrPBXk8lHAkynBLDP4j
ycoPoiN0lAs73b+9M8+Owr1rmwhm4UqdjKJXbVE5NtYEypPcyVj3blMtVe+OgxkkHIlGeARwbeS6
j+fSp6TdnIX2UlnasxtShV4uVyInpxYttqfLCyby3K4gOrW9Y3AqBDLjRxtQ12Enjhl2SxuGz6gM
PkJoQIwUfypwZX4JDXtuNOJ7W/kUIWLedcejtXWfO1bL4aYHOrmpafbZ90XiXut0ct+uah0vzO7M
J8MiE4VGrowx7RMrWbhmq+aNaaSmtiUnm+omCqWI31zyIs5sdobYgmLEZ4V+ioKfW2GkQ8Y5ntF7
qKKKuoHILdAMDYDkdZ/f3ohnVpFFJC1Jlt33SU0fr2I8G2CzEnrQHD9FZYwfR/5XdwKCYqwRxCXq
L9L3W0dubCKlNLHgcp9e2xCCqjmdoSrmaPaGhZZEwoTJ1I+2thOgbxB9NlT09jTPrSlOtb2Fn7c4
07YM/9jGFOBWW2mQ5Ny+vDHJJO5KRJ6CAgTqBdN4aaTtbvhnJKelJIyKoDpoRxSxrjHVw6Z8UKDc
mBUtn/LtiZ25anw0+Ql245twp5xMrBo6r0wBoNHcuA6HdbG1h9WJ/UjatFpqwHFuXJnFX/+HQZ3N
rHAceC2dDEqzvDIyRGZR/WURM8pAnqvFeUYurdvr9I7vVZ+KC2OeeZ5h+PGqqU2lZEGcrGvvwSTP
rY5G61rSOJ/WN34LLm+J0/w/OFPVd7vSu8jW9O7aVHN14VZ47UtvGSFMKB41PVenh18XjTtbaOmh
MTMbj6NZg79Nu4QGdDner54W7/pY9vda21+4+V5bnW27clLwowkonF5HNXpX2UB8MohNioZIZyS7
HP3rx7c/6GsrwKuTrl0qXrn7cM+ON+3k1qgxwCEIcKjT78maTmk0wO6o9wJdqe8DDPofb4/4ekG3
dy4hNdfhDrRP7U46VFqqd3gQ1YDICAqetf3gjyttyciQZnvbqu0AGpI+obUdw5B5/+h/vXjDhouB
n30yX62BxyhwQ/W2RUHA1TiYgYLMg/iPKjMaIpHJUhEq821xRbDY+P32+K+NhMUdQo8eKQkLGMTJ
AQJsl+EmYyQQtLWu+fUDIQB1MFPP2797JEKkRIZI4/wNsB/PlLeD6a8ltyQAZbeO6tVD1c4vyOfv
ncle0gsL+/qUWuwjimW3UjcMw8nC9gjV5/MAyxcdf/mLCyQqVF5ERhETgRvq5pAgSffSKrc95Isl
vrw92deHhdEJpXs4365BQOxksqPjFGPP6FSN5bdG6+iBndfmu4/kNopHkp9MD+WlJ44AJ8SjQltt
kDxa8/NFfJhQTbn+H6biIRdGsbZjIrd6PJWeOj+NijQWUq3tAwXp8UICWkf68e1xzpx8gtsmocqN
D/MqnUTu1K5Qw6iDRAdu5EvaHEFmJNfU+s03njdo73ZJKTbTt2SHSxfpq2qwPjGXRm6fSNNyxEMQ
fPpgE/dCmm4WD29P7dxepOoSwektYElN+vESVqBNeW8hB+lCgL/WcylCgglVZC6qvG77Tr+R5Nof
7S5vX+iBay8chTMWDjeOJSXqRDH8aV0wWusTZR843/GcaABRiSg+CK90iWPOboeklmZPcLMy+SQy
MAMXJv/aL8DDon2VZA8R8P/Hff/HDWkQJTHtTTLfWBv9hY+RbVhXDmM4pgny9Cklhp9gLtj/g8Fh
YGoL+MiYndPY/5BlvUwmHgGLIftQ4ye8nrw1/Wa4Y3HBdz057pw8n2oew+UBgA3Hszv+wDGd/Whq
Llmkq96OAJH3BwNJ7wsW9DSo9/+HQZiYKCKH/vStRgN3pWcW8mg5OYrBL8doSlZt10DlQGGh1z+Q
T6xv4Ieh4xvPe0m28zEeh3du51c/xolFEK2uBpzbLMq6Dhyu7XYHHEN1aFCSR8dj3YF3GQJOM4E3
Chl3bx+mkxvr7+gU91GtYhBJJYJzvNYdOgkZ3GD0/5JkvLGlg25+Mk77JpsupRnOfdZ/h9rO9T9b
FzEed7GrKYtG3892g1WCTZz75sJnPTF8fyfkb4FhD2+Oh8/2+/+Mok1pYadZnkZx1rnqRqcCNg77
BYWIa2vJff2zi5DaO725bVCq6Mny0V++9eKfrKK1CNnZjZ9EKk6TeySaBjAH4lLM+8zUACBzeVA6
wz+nrvJIowhoE1w4f1686nYED1lcDbCdzSta9RFlytwWi//2BjkxOH+nRupyq9JibB4jx+uJgGWc
ZosAaDHreUwCGK2gNXTXHnZgUMwoY4eDl07qkIySbPvbg7/aMuTz2fvURVBoj609uZI7aKFCi2sR
2nJIQHPHS4j2ZnxhlBOLLpy/uua4UXxAi1zwyShjmdG80phGCLEkmcLFKpuPuZz9nebM2q5fuK0r
wKd7Cw7GBXP+6vgxtEfymVo4k3TKX9Hzf3arnzeo2OSVhWxikyKIZreT/JINg6mBoUncfriQjTo3
HueCOx9fjlL1kzOIoEhpxhrwlaUQcITU6kVIPpShPa5d9Pa3OzMUsXufED7FTZzDEyuOKkraFZTT
gO2Z0l0s6zWauZcxabK78AFPPILtA1IFQYqdX67N5XS8R/PCkQb4embV681tGtftQYvXKgSEknwa
JnL8sRrzMK9m605ZtrrwEV+dy214UiM4dVTusFOPhzc1uFcDRPGQTeodoICbgXA6AtOoOeMfNPrj
2yv7+lRYeFgsK5sHf/Fv7+8/m6ZN5iIG1x2HZlnAyymhLSM4PVxY1NezOhrFPDkVhW/5GtyQOCSj
D+3Fc5oQ2VAcj9R/nCbLvmBnzg1HdHYrzKaJgvkdL6INebzNIFNGGDG9zvet6JDaDVMbWu6ImBGk
HJTlhzIT+/evpkUXICWwFE8SwDoeOCXUSP2+qYWW1zgvaUEas+nfWQ7ER0LphKuBiA4ZIE788SBl
s5Sp4+kiXJjOi6+jMkwWo70QgXu9MWh+0B0icLxk8MVP1hC93zhRuZ9H4FjwFjwQOxrla9fvXTBG
2WJEpEQJTJ2GphANU2mLImm0qFU/JI037DO9v7QfXpsPB5PIE5f2TDKuzvb7/2xyQvUwCKWXR9q0
NOC5dK43ZeRXc0yy/u0JvbritoomfCqLxwuNQqdXXNdsHbZZVkSSNrH/1mKsAGkncg8faY56r9Fu
EoKoF/b7uflRCWEh+ENZAG2vx/PrVhY4kaxiDqSSlDFl7L1Zu8GsgXB9e37nhuJEcb/wXtl4ocdD
2WUKKcBlW6jVGj624NuRivSMF0GB4bsP09a5Rw0SEfUtrHeyz/VVZuDfvCJq1Qq+oC//dJZzqfTg
9fdiP5COoOZ/uzZP7W1vGagG0dUaIbK4PI/NukarJtI7el77ez1ty/t61bpLubHXh+t41BM7ETvQ
ekUaZxF0qfVKCcre0rbyLuzF174ISU0iaFybtJ+T3zz5VjM0ZokcdgSMGEhYMa6QA+Y6rESLema6
qXRmKrauRDrEP97eJucmyCXGy9bEB6LI+njoee1bTZtn3kOOgyjeaBZ3xaBfiiSdHWXjFvKa5L48
zd3a+UjFU4ywqmtOcEFbSFugzi/FdV9ved40GEJrU80iF3fyqGpcvaqNIYXnMK7xeGhU25v7Ne/g
E8jKHIYLJnHb1v8kF5kGw9GMgngWryhek8dLNyW1kHIVOdqoUhwSVDQfazsr0bPcYlX+OPlXb3+r
M0eAqJ+/VaPgcbz6VukghDa5Ko88F29jGAxyVq7WeFc8VIb9RE353eQC59i9PeyZZcUeU3TDqA53
pnU8T3AYOF9yyiPU+dy9DbfgOs5GQroNj/lLDfNnFhXn3yElx8HTX4XK/FpfXD+RedQPA5zGiToH
K6T6wHPCzEEn76oQTVa92ywTaESza7vgkAjzTnw54SrV9+NYRTXJ0JDYUvzkKCiBKwTb/95ezDMn
gcQVx5xAMenc0wqqYXTJAqRTFVFDj26wsYFHVv/X/zIIkWjiHLSBnT6HdaNNqOcbqogCaLVLa12P
auWvF6zWq31B+IRrjLwfMZut0PV4X8wbka8j7h7RVy4fS8LuESrY6pAuhvP17Qm9MpDsd3tLiOEl
0spzWt1WAznZiqs3+rxtPcVUZsXX2brQ4Bo1McqpETe3AtYqVCuL77kafevCFiGF+mq+vJ8olcRB
3ipBaKQ/ni/PuYKGz0LuFlsv6AHXVgtC4wNgij4pQgT1+wrSa1atpY/medfnoEG8Skew0yB1F8ud
n+lGZXxeK2tJf2QFtRgC4JvXal9StyZC8TVeirzOr1zg9dqvusrh6YZapsdaDsplqot8p6tEj60w
RRZc6tEwke7ND4Ofd9bTNLc+upNOmqrt/09Xab1IF+TwH3hSrfqKvr5jfegqt6t+yUIMY2iOC6S3
HE4hhL3cgLV4M0LNutHd3MlJjuXT8m1Oa3j2CJYihO/uuf/iMVyMYgIjS4bN6+71clNKAHdVel8I
75ji1qGPUv8FJVn4zwV/EEpqQ0uUAYS69Cs3mkotH+uo9ePKv03pAytDMre1+mwsmkOrJCwimKQV
SfIizJfB755nAeXqY9fYmnW1YRYJEDKXBq5KuYzWGllI+7v2VSfXZIVOOEGzg26ql75wr7q019Rh
qCi1Chz0otEfpjMly9yw8qVfBcvSxjpUu9haPqGkbtS/SihMZnYYUAn8Knues1NUdqgyf6Betok/
DJm/Uuw8Gn3GQ2Xq+VEdKku+GWOy6c1aa12vn1unpabVT5CNAKauyyEcXbvMH/tNg6aKNEsb/a8Q
tN3+ezt2ZTqGBJnq8XPf5ARdg6nOyy7lKRv7xlVqmcP8ycnmoeAVkayjJF+Z6xo0jtLsxvWrgzp0
8pzZ3iS1PeoBaiqvy3Ea00c3HVuI2bTMeOJRAewCrDGUCfLn4ZaVxcfOFugnXzuXbn3eXXXrDyCv
LBUDhpggZD6Cd0zK/wQ3NhShStM8aGur6nLTI+MP3etz46S6/duEbZUUBKV7iAlhCtMzR8TUmzqj
h9klm26IkDxXCcNzkP0nFIkratbH1vHWw5LYdf3i2YWeAzUz0nThbilHV33HVk6mHgyjKNYHOXqU
QR603l8gSpiAQOwkLJLBGmFue6sZ/+672tzg2LHT07agLYuhf/PEsvb0q4t57aYwASe5vLSpvxo3
ymzF+izqbkw+W3481E90ts5lZPuxpkLaIlb0dPUhrqOpyRb9vkLOiWZ/gvHrl1KjemSImtFh8E5J
925Zckd8GXJvXPce+to+ks7J2Kd61Mfw57QruZRkXpFZFsvyUouKg7qv9AWJhsAFDkyJSJ1rdaff
Wp1ZQfdYY/Q4Fcqumg3pXE89woDBahbkAm5HjS5OPzSmalx/2alGFiuK4XbQKG6AkWzEnhKh2qNb
ztDWxQhyfa3VCxWWWg6xYGUed6aZaFSpovFDWXKwNF5S/LBlN7cZstioN39ycHRhRjVqif08WJFM
p7wCA2uP/1X5koPK0MzE70aQxcUEZMg1SimGD0Wj22V3jTR32o6HbqYtuA8nHgWuE7WI8tt3tZU7
1YhuUYaS8PWAtc6pkTb8oQ0s9Gvs0BSaBt0nG5XXmterVWG+nuMSItj4qS4sWfjoO/uuMp67uOHt
g3fn2Va+5SQRYZ4HkJm3HkVDvblrk1UAjPMXuDI9lA9Pj3xN5d1DlctFXkm0PLKcisKhKQCx2Kby
fyEuTM5jP+SL8wdSnHLRry96/bubmX3zBKBMl1T9UaxE4SFNpM0v08ImB+aEtxCqOZumW91BtfBp
4YE8ftGHpisPZZk45i1cwroPMV/6T1S2ETfKRqg9XbyWB7XxmwOpkEAOHOCE905sph99Og/2ZukX
H8mrteR7KheQ7pOX2RVi5U7XzWZA0rtJP8I7VTTuthZY3G9Qspb2P+aUWd9AnvaEBUZN8w/8WKQc
jLQYl5A6hNI6UG6tl7f9Usd25Cjc9LDIfVN+s0bTA92pVZVs7zS78MtPZpGV8s7gBo4fpMjgD2Dv
2m+rMJb0S1L7Mv4PZr1XPeaQkNzHQeqr/41aINns+0bLNthNOy0HfNVlCKa5pmh0J7Uq/t0AQese
KFuF7TQn2ez/ZMs27LnYoNzlsXPMuv7lxyJ3aCqEVA9gaZ0663cmJqLTkC46k13NHtHnR9uqSE9p
9TI4n+tlletNquWCtn4Bor74EifeoNdXQvVO7+51u0tm42rmoRDP4aq8vPszecCNf0+FkHCw08EQ
aE/3AzTin2Y3z6NF93w9O2tEh8bUlyEqSEkyA0pKM5tejSbdqlK71JJzHzqIh9e/UQ7X9TJoPGgQ
9N4n5uD/kNBP2i9uJqqMS6lho0PX4FpxzLBoFsumMsUYq6HGkHpzd/C8qaT/nLyHvM80W1kBhTLI
BXnNjD2n9KAfXyrqQqHfOnMGiDA3CiMsqAOhxtJoNBJJc5NRVqQXmfCALpA4BcKqVb+Sus09opXl
hAj62BpfDI2IGXR0Q0MdXyZd9V8/rt4nCry4sf0KBPqjU6v5KuF8xXdFaqV1iPWR3zyDxC9gKMiy
cOvlp3Jp8l9OZg/VVdvM1mOrlPNI0ykovO1aeEk8o5vpc+ydm1oBO/yMp+ARkk5tvzrIFWGLA2Im
8QCMLhZzaDV+Z1+tMNhJwXp99aUxXD7WsmrXXbfoRkRsNNWDtEXtIKQQDykCW5Zlvs8dO77jdbOg
316V649M4/6+bgdTil2b9ooS7GGodh18g73jLYbYC71ODjw+UAxplwJiAMw0mUZtVTd6OFE0HgED
NseDYh4vFrWYJaAk7pjQLiY+SraUqAJNVLUO4dKpsbjus8ldgOlAhtihFOeDOMhmhXT6ovUzkvMj
EAOwVu5VUXUD0OVKeQZIQq6hwNiGCsfGLKj5MEZAZp3ROFpkzeZsUGSXpJ8wd+bX3mrqKTAXv38W
uZs828kc/0nJ7ABZQ/qEFdE0WCRZQx4Juh9MI/rCfUBMXo+zimhM69y1cTUXj02z1v3BFH3eXgMT
So39aA3m/FzQZS4jIV0QB7ndK9JADVvT6f0K0PDi6Q3ArLwFtxSnRMKXAqDoEMemGeKjNC6gYXwR
6hKXiksE5CQEqno0f/jKrm4Tq1nBT7ksVEBXzmAdMqiRdJSvWf694dNkYaZKbW/R9W3z09aUFNkA
RCn7qwoz5LFT7XNR8p+EYfHBk8KrU/A5RvKlK/I8vhJJrADn4alQggFLoQl9o2w/FqXjpXvXzNGz
8fvRGfZW0+uk9P218INm7RuiPROVvYFmG3DwyFDr9m4dqxYwSF/Zn6siyY1QOVo+BNXsQt0oUjnP
97abtLRZJ5afhHWiXAi0fM/2g1yhhUDIq+zrxirnmD+kCbxLdzTWwKIzaAoGd8CY9Wsmyn1dTdpH
k9Kq5qfRFAskQWxmIJ15TKI0kfy1VuH6MMB98InXjpvZCZXitXvrl7krDl6JDcd19+vid7Fas/rt
ILryDT4690kOrt6K6t4HQQdiHL39wujrEG8JemCtKPe4iefO/mLaS+/d1DF9AGFqTcmn1U1qPWip
vL+dJ7iNwaQUTt60tr4ZOY1I5hDRKR/JxRQQ6CJN83sv/PQuK5tKBIMO3whj6OdZWMcThlGthnju
TH35rjVF7AcavBLjkwk2FnY2JQ7Vt6KTE7Gxoh/G+gPHclkRWpy5+Zw407WHFL/2aQVy20Z6Y2a3
jWGPftig+r0GfdEUSZQkqWdd8ansaQ9rSPVs1dr/NNFuku/iORviICFHnV5lSpPOvqBUpwgm2pgg
cA4x4eAVbi5gymY2vgmlbQVRdHOCDWeL7Hxroho0ntP4AJtJR4PITpLqoOFPt1/T3IJd47kF9MwE
yhEdyaVbVGAV/ba66uh3fSD2Zm7Ym2GCBuEOBh1iGm8WzpeTadMBcfM5v6qF17W3+Cq82go+S35F
kIG/R89Hu4/6WdAKTwNL+pW0fvUbAlnyK20b9Qvpl/SHSoryrrapzdtQSu3Dmo8FlFFIX5HOhvo2
WrXeH/TCqp+6QtOxmZWxWnt3dkqcAj32tcjGobAOjgFd9Noqq/6JPLudrBv1qhrCdaitTx09dsuO
DqQ2SuPc4S6AN1gB17TRxopLeAY4gzUP1Km0nAey8ghTrDQz+Xtq9PVuDx/KnZ/z2veK60EUuMPD
pLs7aPTcQ0Gf1dawa9GqywL4xukLFNhUCyha06unfFxUH02VjK0Dpri5p4gipsXXWmHCuaPvBGLN
0QmgkML/o3fm/EcfNP9PL2xetlMeQ5Eb9dEmaen13GcU2EEtFEZl7mKb5zl1L5tY5GxU8odSik6X
JLUA+vb+av1HsoQ30OAbBS6y1j17sdv8rOpFs24sutMPhg6bLCSc3QGI94gC7+lcAXOS2zG1J2kq
jS8TYGGOC/zW707dqg/OKuIf/rBoj6Nljo++5qvi0OLxUD452HQVuxVJJyAzOURIUfXZzjdmLw7S
MVvulSyhfpRCzT9d5EgLoCoLACsLjQRUXmoLDOFsuodS7yYg0yAnfvS6mGiVB3s0X01Fb/1USkAS
8Zel+dFiPFbgJ15+b+am/sccK/Vhggi2YSF758eUlPlTaqOQQUtj2d+MToKLZJNMAbZDjQ+ceopw
l0jC7fwzS137WfdzbmLfluUzcDgkWfpmLdOPeSYFadNqqn8bIBkXyM5+UewWWKYllZvleKtVc9vx
QFjkn8QR8ffFapPHkSv8wSnT4SUdbK8KJlbtP1cO3e1cSQNfv+abB+ivzEZYFhp+YAlBiLZd0VO2
oIsFuhXvzfGD3/EMD/K5GHhVLen2TPDs7MEwq7net3pmE5E3UDPaT/0yjUEuM9s9kLk0XpyhsB20
SXrto+hsjrtJ26VLoIo3fDTT1t4FwoUOyHY0SbzLXlv8nbJmWjiKeW5uVnK+Yq9MHvY7Uw6kPQcx
DAc3Z60Df6gGB8CbOSYBXG42WTwJ8TGWXvqFyovySZkjcSAefiO8uNaXehCjwOAElePNn4oysX9P
jV/eqz7rk5s51Syx8z2cmH03Vx7AtXHLqOixkVwb0i2H/Tz7/hN3OmzQCWbvbU6H93DdNaXzvZlA
As25ttp7w0vTrwkO63jjJp3/KfXjBeRcX9Bj0FuzHYfwGKExGbNbXElD1HmYiFb88qQ1UwRUx+Wt
WLv1i1BjCwfH7p0auaONdrnwZQ4VqUj4X1O6fouTeZnvsBZ2tfdN+NeV8AYVSkomcGfbhMddzORZ
ncVfvvHotuA+WcnnoqPRF+Ii0aUg0fABIrNY9D9llle3tPttJpzolbPvpqx1Q7pohgd3WCaEe9F2
YAFW5YQrbVkf0XSzZnI+KzyfyYOGtUtw24EdlUK/tifFNH2aINCBrJTrBpxn8R8ZvvhZb0X/VVBO
/500wXKblGM+h0Na+l89NTW/iAQCdB/b6mdur9Z1wzQ74GwWz9+ZLBFqGdT8Uwen/PjaqoHSM+64
sKO0eFC7WLcmMzBELFlZbAZxENMGn4i4B499k6oIrKcrHyZeqSpAxDc3bqGJ2t+npbfvXSfvfpRZ
Ib5aLim0oBfl8LPoUZ0CUk78M+yrxqkwe3lpBt3Yw/JLFE7ymPoJzDc5gwNiEe8BeQCg0ZN5vGvH
BCdFN0YjWuBhNbR1Sc0JFt4dLxqlWS9e5gh+brOlJYTCjeYg2jzeGK4dTGuHtlIe/2vWyENcaeoe
MilQECh7wPlkakLn6tPGG3d4TUsdCkj13yjTjx/M0VFTUPE+WsMq2bw2KabmCor6hA5uCygKaDcN
+zdet3Q/zGkRT876f5ydWXOcSNeEf1FFUFBst9Dd2ndZlnxDSLLMDsVe8Ou/p+fqtcZhxXwxlxMy
DRRV52TmySRQksNpa+7aZgy+u6kj17OwTMtHPRbt+4jE+gr7iHY95F4emqjFBePZMgCpkc0JzPD/
MaC6mhuOgCTDNpMt1vPvTGP53ydH08qhIlZP2TxzdCztytSP15cEsI5W4VxUA00yta/TTjunkeKZ
1CJs6egZEhrSQGHkNFC1XNZbMxIgp0g6jfjEvTchlirdZ92C8VFBRxxXaVneNA79BDgQnPIJmUvF
Zb9hlHCSiJCcx6H0P9JaNefo16liqpkSQ46BeQRZ9rtj9nOyxCYQQbYLXI2AvgIQwyqTufmrHLLp
fanG0DuMY2sfXG+mom/GYstju++HF6tbwlsPcR9a+wZLkqh066onbrdsL6AyW5fArjJ/SOty1LEe
G5ucpWGm9gowjXKi0UnrhykUxCHVi3a2eFTSXKogXUOOwjG/D3Dh9aNaj7l/cIJJHnjHmnikgVHn
2h7EC+Iixt0ZereHnVu5w2XFdNxyWsISPfpi6bNzXCM5HDPK6ixiLxKnYWaZ+cRKtU8InRswpe6m
bDIKsOw8kdV2M4xVF+43wtxI/lp7lwbMXZ0oFOtwky8ep1rjp9CY1dQ3p7kPUbTfUB4+EyC2vXah
sUgED1R5SaikLXfhMrC4qzKpv49Em72FdaXS2KNCeYdkWK8KfxmzHT1zcz2aVVS3FlYMY3ofakDg
nWmdkVQeksD6F+msRHWxA6jpWiV26u2CJujWt3IT1hARtcpXIIKRt2BRqtMZDg7xeEcBACPOeR++
e27eN/uuH7blZUkm+RBAHJ6us0WCZL3N03NbL+E7kZ5Vdghk0zxhnK6+Ty0J3vHiiPrFyjl1I4uO
+9smihDTJS9sD7L3WKWhNy3VXgxTGOzNlOj8tAfrHiK7UXK7TKuQmmWjLX7w1AC8KI2NM4ADgF3t
cl0GJsKqlATLICjaEpjDqR9Kg3EC1ulbIyLTZ+ZlVAVlqO3Lxt/XFT9m184dlzZB5w87a1vNFcVz
Ry+7VitpoyB6RKvWWV2DqenuVayzF6Tv1XaEFFar6+6ICgyCvY1dD8XG0q1LvOVkfUazP41kE69m
azlUdK/jFk77l736Fra/vIfcPnXDRf/okgmX08SfOlIK1422ZvUdguZb4bX6fFC2IPqWAwl0CGM9
UOJeEz7WbJt7OxVLeTlbYml2ZlxohUj+8uivDFmKUdaPejnYNjUGCpgUGXCt676EoDHNfdFPhD2m
29xeS6egbluLzaoPG6ivir0m9+7qCtVARGaaBnEra/8aSzrHj0btTT8ZiDfE7JHBq3cer1nv6l5k
AFY6TG/nFWMc8nnr0jqZUe0uO5egsDB26zDoWTq2uqqSZLiHVKnp7de2kcftu3rNjZrYpvFW489z
qulIJHJ+tDcV3ujajIQWF11xOzSptHeEl853Y4h5I37eI47vjbfY0FUym6gErIGI7cMUAhk91VmR
ovEo0lnG5Avn21VJPCMD5hyDxN6Nk2v2ehMYd4pqWyoSIQN52ms9zpGG/3/MWFUjypoqyMAqVJuy
Ged8UDlamTQyyL1oRD03PZlSJ9h2GBNrqMykICA4wHQ8ib0pMa+qqUbrJKNLPQNTdch7X7xfmROq
iX0rHdd4YAH5RLVXm3Uot7Tcdn1iz48Lee4ikpLIc7wxVOVDwuR+HetaI/he8cYyAaILZ1uAedHD
ltcL/mluDE+7dFT7S3AFSdR/S5DIWRD+QCF42S4bqJ8cIQLyhYzsmJxO9KMy52yqpKreRJZvgJIq
LB8TGHpNjqMIV5IZTXBLXhyVE9NFfRZZ1rCBM69VSdqvzVzvaKBlIhdnhmbnU7n28QTHV/Mmt5YG
wCi3j91CqweibOmrJUOX91A+EgijkxOF0DSV0VgGcFKrP+rbKafk3eHHXZ7VZUaNMadi7nbzks1v
drJaFfXeoi+Lkoy/M3tMxGO/KecO7e9WR+6YhCCsVtP3+xq272prXQCwLHXHb/+QDESmh/rDnnpz
I5pkfBJJ21X7sO+KD9cpOU71bLa3ZRX9jbM22UfXYuFBc+AkN5rYZLagpLWfZuL7mngGfTr17dZ+
Tya2PG6VNQYvuk27yTT9D78RAPPbNuO4NQVZxUgyVi74tRXunnNO3cCgDfe0qhshoam7PiOSFj8a
mAkOsjAzQ1RNUhRXuJXCJ6VjNz/oNchW9P4bsQfa9vuP3sKzhWrd+xCYOFoxzWhwbdtLAdLbm+Gb
MDWVdTZO1lVVHHcak2XJXcPxOcbLKOcLyBGmbxEy+yJK8kF6V2SAKw9qpq7ujCTuGjhmbW5sIzxs
DWfOu8Cf2ax637Puu6ApuouBoGEDwVTP7i71K2BKLLQD+3TqFFZZLg4r7m6UzfqLJ3TcrCg1yToE
Tn2SSwZYWuKPt0SuAvZIsSZxTzkEJbh2nUCE21vd3pVHp4FD2NjrJdue09B+UN5HXiDaX4molYob
k3W0wrPT3hcmHJYYvjwfDqFqMH0hb1Xe9ZQgpN2i8rkdKP97toMgg3xifGRiMt5YPUV2anB/T2o9
Ew67gvmJOffXM8VE4EfgFoUi33dSBEGabX2ep0I8prLoc6jgvn9tygS0diZIrowmM+tbD2vS956T
5wakWd7i19vatx1a+ATIri6J3jgyxIQxyv57AvJnnRTOOt3Wlhzqi8Qbty3q+Ly8A8OI8H+FOBoe
H72G9/UwUMs7QR7mqHkGkcdIbLO3pgSbZYiyp6EVfVlCE+kyu7WZhp32/Tj3+zQZoPgNUj6e72pT
VPSV5d2Vsiw7HnVKrdCiBn2zSojpfTOwFcdrYVixQWv5v0bHWu/VOs3DhQ48jpyVmRsZ+7NrXsHB
fRUPiJBPPGxvs7NcIY8/HnP4YWrdOpR/bQpuhw2NncTAuttzYWb5spZVIKPZLsUFQ+/th+cvAM+Y
PGO2WkABf58qfz4mn9Zw+G7qd2f1IPiX637uKGmVX7lxVwbuL3gPF7YDFcGRLK6ZuWrUQJuFabz1
DnYCLN6wqc1xCX1oX659bX2rhOrsvSCvMI+XHJYfHDmBjPcz8N8dXnLtfbk465tByfXCDZHQQrNR
NXuf6RAvVt08jCcL3unnAD7WErUsoQeqpabapU5CqGlL5LFzssrRebHcJn9CpZr9mMBmX7DylNkJ
PHX91BW5+9FvLbHmFD0WmD/c3JtuO3VlwqBb+r07h/Id4bjeIjspMAEgiUKVZxbZo98borvccztr
kn43ogZhITPY+Yvv0XSghx08cT5XKyUeyptu75Ui0/uhz9XFgNsEdJNp1Efi1CABsg2SXdYv3nLw
8w01YT65lqBjaMWQXqVuUXPPMAMiNqzX9dBOk1PFNe/uvJGtBZfMQOZHqZfxTjcbRa1IhsSNV+Bq
Z+82rilibVWOdbElFbnsGBO5L8I2MEJNGtjjoaCBvfdLIXUcukKsZ3mf2Y/IYXEGsGRGbeC3eLi0
owSdSY91QJQmib6pGkdXbO5L8yB66DFOadI+ok1q/45U6Dk9LGKsf/ia6ijOG8DqqBKpy3lmV/px
7Iz7k5kL8JmmnFo/6kfmcdSzwslQXjnram+XZa9yEZGKDto0p65/g1ZXl7uAc3jbZWPQsSkJd2K8
bsYd4pAS3lKdJFXnFxc22wfIc9aNck9OZf5YlOkK3OMuIt+36JIUcJ4NrKxHYlztdUI9LMutfGKu
y6ujGj+LlD/vt53X2NsYcUTCcUycNB8DBrpqB+Mjzz3Soks8LEPv3CsDYQD0F/OQ8Sif9LYxZGyK
MCddtmTvi+fMzrAbbtpOH4CE0tshO/pzVGTdPgkrm74z78Hn10wJApS11mbYZSoYVJwK0n0jlQT2
GdHmXfWKToANUvkNRJftsNmWlFl8nI3da+KDgRgwN0EciW/iQBObe91ILlAtnZNqxPeN08BP9srQ
REQKx9RDM4+iuHTXJfGiwFgmj9IZZ6K4agBUT4PVcz+022XfG7aUjIfgT2etpCTaBWig1P1WVtPl
qqw2v6Q68y4XbRGl7s7NnMcuKcvrnsoBtEbKWfa7erYFAMyWsngy121f5nXiRjonT+9qmq7vhp6A
ER/RYnCwBTr5VgapJhZ523xkQBwdxR6qt7/QmjLlUIOpl3FFlPTE+KzTX8tpad9FJdz8wtiee8r0
9fTuzZW7t+xs6q6B7uG8RoYiVzalzvsVznX+c4Vb/ahAX5+U9pBOJBpHn9gpU6q3saM03+WzVjcj
cg8UYnCw+CjNq4FymFUZrzYW5JhuLv2rX7RsglMGWs5JMvp9XJQ5qc7F4rP0x0A3KmqyQT2FSI9e
s0qaJ6vzgymq7ca8NhhEH4PWZ3FHPbGhUOn48X5Qf1Nq6p9K01phxF4tC2ag0J2gHFM9Rcua6hzL
I6/Z6N22YYxyDGCAGnCPB+bSfh9EcjLq1ZWjIr/en+6UoEGNhmAe3m0rbahHaIL0LoHWPKu5QUq6
ZHIuckpSL67yeWjRrOBZjdmngzHtrBFZ8OnX+oSzMHvz1eKShF6sm4PPU5d7O4USJt8lPEAZI8v1
+VYT1kGc206ObBnPMPhzjWArOu7JDK3wglXUEyl12QTAnTBypX7CYKr6WZq5b1Hhb9VNU1F57tc5
1dBa0Lv1LixmZQ6mgNbuCOPu4tUvFXeWMCW63xIOGLjxwPzQpVW+0hAwx53XYnu05WoxtSK65VGl
a3Fvr7MENJILLBzHR6tj9Bow01UwtjfzmHTXtbKdb31Dp38H7OSouEN59WNlsu4lbdf6YfBKSmwU
4AWasDxxnjJ3bZnAX3PnWkBzZ6dtk3av2dweFYj0ICTCY+M2nkxWU4ponkLOC7FOBXQSZOKj5yFq
KTJsLqOla8aPmYGLHx4taEq94fB9OhQJKQik3NYoC4xCexWWkxfb2eDe5f7m0j/V2E1H02TLO+Ms
5q4mjEwDV6riFRUdjcc6zj8NauI6yobjyh0Glbenmy6b5xYSmEUcViaPBWAAGdqTk4URQBPw0+aV
2VU26saPe2X3nL0Lf3ToMjVlxHlkAOKVJdbqVNUJYqEhNeNdOiTIKoqjuD5SaslWNGiTeKYfr24c
F3ibp12IG92P6S0jNBjmJrJRZ7YcwX37oyyJj8x1MYUs2ynY+QBpTwCJ+sVKF9vd+1YFFjv3ubxG
J9l4MbMkgFX0aB5MdCH9NWZvRbBBudXcEVROUyc6h5ecjdDHO5Y9kx0pKr1nkTna7JxstU4XAeXO
vp2a10C7yaNL5cJz8sT0Jp0NZp8h+JxYGemuNOdiyZ5kkrvJOTasy03T4RJzYPmzmSHH43xsXbKP
YV3nLqVad3owplp7HA9r218KxX4S+WM6lruxUt0WCW9NbpixmO9nOxjfZjWq/lTiE3LRVNDvVGtt
AhWp3Fewu4Utz+/T09Zhqh78NW9PrKVDzWOU0Bfc6oCcwbczIuEZs/rIvQVJi8Cz/TBYtfdLq6zy
9qKfm9fjlkBnBs+BdzfVw5mfmBorQzjSly5YJDMOmZM2nEoiAJIBl7iuegYKkMR4yfXmVyT4bYBv
6A+yrZ13YdKmmjJI5eeb24Ba6wRtOqAFio9DJ9byugxbDsy6qxeb5dM756ULz4TPjdVW9E1eeW+N
pnhf2s3/kaEBR4SZOdb3YetohNwKpx1lMhQ2qW0xV5hOVkIp7s3Od1ZhcYn8/t0kQ9XFTqOp8Pyc
mtzfAhsXyKayTgtbo2EyG8Qmm3RB5HwRUKZHM4n1eLNA0SEwChf7DCFOFuxxtyOLyWuE89oggGOH
cjh6i2a2TrOh45MA7A9vB1s7txrUudkli7O8dDYnJYtPLW92Q7xQVJSFdzEP6L2iJmzzp2WFIgOH
Wtwr5q4XVjiCymw/Iebr8YPSig7eL2EuvF5a57y4Hn1GacRjGZoU8dpRdNi6JAydzN2cs8kmzUvP
4Ojz4gztNQH0xjktKm0dGmFGdcKG2pWxP7ZjplBKAAMS/wOGUM3nZQPnKY/sITq6IPKZIp1PTejW
cAx17g1xL2wAXoJRGG7AGx9Ke3ZKvideQtKjXRpdD7JjDq7KJSfBbHCAxK8YJAMxaEzp+WTJ9Ghy
gSJAKDgrsnE/a79yDiQDAWMXk9M/t4W9fCwN5w4uXLDMu2Jcuwc/lKK6RNybXxTsFnXsL8dOCl6Z
H4FEJk8jn3rrGe9RccGkItS1vy3Fq8rU8gGvx1X7cijDHVhVFdz0qgYEJtFwowfA8xamtQnc/juz
b9q9yNw2/4bQYBwpsmY9IZPJBToRw/hKGfca1dVpCow2XDJCO1zNiMunOADi2k5JRNR5dgO/auxH
VBXbG8XWjAbe+CoZnsa0ZPxj32O75Z8J6PtXnL2XZ5M6ZjqBhw/aXUgnjK5iEjhC0lMDaKf+Jl5C
bNCw6gq88DqbyjBDAZYFFNRt+zBA3SOmsnLrTSCJaHZbXrrJHkFIiByKdrTeqQFdEOz28QNQ04pB
od0EcxcHvRg8qmofdRnsXvg4tl1wt03OYkFQbtwmU8ndCera5Wqbhw3IbWNn2EGGTPcpQukJTkiW
HThmUD7lWCI4u6lte5x+UP5RWJb1Cj48uGw5vSxp9APEIBKZ2DiOaFFEVkIrCJYNnC3WjaXe/OS0
A0/OMSaiqI1by4YmhHZrvANWYxo/JuzTggNofcnZ5NjQcQrpOD5x/UaL3PSzDVHliPSBgnGZ9xmu
qecYyEhQFasRgoZ4YPkuxsJJoSvqNYnKle0d7hCQ5wwncBpoRCY+eq6tkK9uaZfMDDdYZ+KwOpdm
Vzuz+pltDXugyEmfiYRTg8uGBbrfaGKzvu+rrvqGGNHRezp58zSnWZ2dCYpt+IxcO3d+auOqZaRm
RY5eM0qYQimvFgqa166YgwcsgkMER6QTJfsq3Bjj3Bx7vO6D3P6Rtbbv7orCWGebm7b6pg/b/m5Z
G9dCrxGgWm+P5XydOGUfK2tCCUYVLpi2brzhe5NV9LYFVqBs8gg3kx1ouLpjO4A3Yq4MGa7TVEIg
eBPTLdvUNsdOUaJr1AUuRkv3zzmgxnCOWqsdr9ga4YbRDiXPTF9UpytuqmaHyAFKEGlP97IyEzfs
OkRu3Tk5Kdav1DSBc2IJcL0YaEBylFgeiZFsLiLYy8Wh5cTxfPxZp/awUESX6RO+uvPdmvUzJ4z2
0tesy7dfMoEtOZR9WL6FHNL93uPDgn3oiqDDdqbw0YKulJkxKx6CW2WC74bJBYo92u3yHVy+eW21
ny+RxA7+CeYWXGYZxvWqbZfwFb8XFDywxG4H8r8VyJQdEfysinp7y+mnuCtZoWOban9WcZEX7nik
8Nw5tnK/+pHj50pQj9wYsVegczCd+XGOY5hDBKJNu9UITiyLl59C1Z0Py2qPkeXbi8t3oESGsqhI
+32gQ6TWnC1EKAWp2tIYEra7JmnMWne+5VmXbtoQMJDLpWpPqBnL713LrkwRh9xosjVbPyLH+h2J
aXHLLOuItjC3a7FHBZ7cjuxPWUxpL2nN8nZ6sNGHf9PwNY+uB3egOB0v67Zy7ovKUc1dVywT9jph
Pq+ndjCbhyEbBqxPt97B+kdXY3Kytk5xP2lnAG1aVgZVVmsDYaR2wSh1s4My2NMZCW+fq5YW0Qyd
1+/ska9mn465YX8Ml745a5SxJ0ZwFxWE4Kku+4PrjPzvjBGed51vWsT4q7W4GBRyLd6CFrHECbYY
c3I109cg4iKZ/t6glftQtAO8ank0cGlS8PVEZUjIVlQvSBpGq3pbepM8JlT3PzGCOkKrq1kUGwE1
4J7xG+eFGRDUHTUjQS9dbjjI+1GGJ121lDCrTAXVpwZN5z39iSbIuLAHJPMuA0GL3DoZDxXTh1Fp
21WFqgRgZJckjMZQR/r+LXg01abLJMBF0SO52+VESgYQBhPHE4Ia58leu/zNBKh546ryqXKZ+Ou7
uLOC5LYpFNqidikpcqFas/LQOrX3IGob8c6EUcjtIOS4xV2QTEvEyBsKJu1b7aOd+/0PpGabOBh/
7U8ypnO3XZB2yTlLSlX7sq+pTCvhNHcyGIN7whrbl8DpXHGYERJ8TDI3b3MG3QTIUqjrYRPlPcYc
PKeF9fCqIdcN/ebSnfUMXc17ief7GPO7rEe1hfrUiCJBEAN4+nMo8/Rl1Wnxox5X51tN0/tz6kyd
Q8ey5iLbqcUapeiyAZNcPCyiAR3896qCnZFlnYDh1vMGIe8H+gStfWfH9Ehpy2kID0fJjDg/mhwc
0/ZpP/rXY+EKwwZeSRcUsCiee13mj2FShrcQiGAvS5Js4gh1mTYKPMGQi8kVTcDKfvdKKUEDYqO3
jMaWsYeIEavkzcsALQ5D2BVqt6KKCFF8jeu52rwa1wvreO4UVlflezVnALQV2g5nL+vAvzl2oC5b
zbSdDe2Q9nEyzaB8ODnZl8O8qW9pyd4WYXWZk0NEs3IIek2Rg41z/2th9O8y7+rR3s29BXOeB8wX
RJgXmTl2xy6tonlbxTOjiLx5s2KOHuSbfHSMj2lLhwLT5v1RuJGl09qM4JRNeDeWyeZGtO0ZpUQi
JZ+JZYtvS+5s35J8niTS8CPijC3c9KqKwenibQGRiTeyKJKjw+AK9QZ6dFvzVgVCWhrsaHV8ecXg
WH8dhCnSY1/W1Pup8kcio0K9GPZ/iHp7WCF9N1MuyQHJqEpPKzmEd6LJ8NMIQ7j7C2de4DUgxodd
Mq7rwLAFFcCZXahQRMNIovLY9IIOdYSA39PCNgUDiUXb3tmrRCCAemxgnCZhOUGTzNO+M9mqd71l
pIqDjWHo2FjT9Do7i1j2y9TL4hBmYcmXloUe9RdS1A0hXZoWOwk4mP80KRDNftqEnOO6ZRSecm0t
EV+EnZ2f40QW1lfLnAe3bl5W3c6Zt4qBrRa13Q3DP9DbExMLPIzOqX/KspHDYc22xOxWA3h1SDPK
5Z3kKfa7ja2diqOAr+LBVlpI8CE7uc87nwqjIwRDIPmcKU1WPuGPqjHEqudMgNy344rXS0cgwBXR
COMz6lkFHdkO3lXnwkDHzrZqRMaBLnBlVIlEg8t+FgkolWuZSMQvBkwVTd6CQHtXMUn0s030+q2t
ZHGj0KdbR+kgKDK4rE972upfQTLTEoLwghqCI1KHFS7UzehX1g/qwGWMaVwaCtO5D26kdjp5kqhg
+5GKxbpi2HS2Lhgrc34urnSOME2FUJNUofQMiDjbYEqt5oYxA0ei5nemDMKdqIMYORBflG8K6y4j
/qCMW2XxwmbLch+noYdg7iYPore0hvBsFem4nCy874eNc92cKjCOs6LPYMKdGTQJt7PpEmkEZ2eL
DuWamoFDpLKGdo62AWjjJMi7HijLZq7gAXSyojBpZxvlVFMGd17dIovlEEpvugpNcTTzlL+jVZ9v
ju0fohyrYjJMiHa4ZWIyeS81WHI8O4a+Q5mgQjBCuMpLmK18zKnOVh+lVgWIURdY7O7xxVPvFbAb
HrG2zh4z1Yz0w1bYveA45FXAbU31nsquRw+RlIBLzHVXGnV6ox9lixaAnRYlhnJxP47ygWjyHV/x
+iNcvW2mundQhSyAti56HIpJFNOqulc5Uw0xfJT35ga9f8fJNDiHNklhvFm6/d4a057Cv9eOjo+7
83qwCyCffWFGAG032JBIZkF9c1SjrrvMdOaKeqYZvNMUbnvdZ3gSdJjMdeJqmDlLT8u2dc4CkBI7
CrCap7FvjZY3A2OBP/vE2m68PKjGaEFiMZ2qdgvyi0DnjQSeT0f/chu9Sj/RIYgnEQKLQgJpC3W+
V1DvjouWL1WzgahJ6vriPUyLWUQ0YigUE8nI1Inu0Ix/98kLDSFcwsZlY3AAyVDZpkDwyH/y9Rva
0pm0jZDBpYOjmeSJ2mklhfbv89ZH14f/tTYgOgDjT8wamMaywSA/jXZXcnXDDtkPdLCyf4ipTaKp
7KYTv1zMrRAVVq8iSXld47Srykme/P3yn8e9j5cnpZVh/AATWziw3yetmWDtR0QrdcTgFY1RhZB5
OrXQCDrMduobGIow2lyVXvSmQhT894t/zhQjWo6r25YF5+h4R/eU369OSpjnQtw1UZlwzO57mfDx
1AQC7kv6ixxRE3haylw27HlOb8WE6L5s0JpQzwB3d974/MUv+mwa8PkXfTJYQe6cdH3N60hbxd4L
gbkr0tCOqZqeOopiNhuY8J5ZtH01Li7uXsF60jRgAfaSIgxfAR9Qk4RfPKnPA/H//CziC4+et9L5
l69YZ9iVJ0Vz3NQpwCuTcymyjgpcshxar939/Sl8doY4Xu3o7+EfvU1RxHwySdGLagh4RweCGDh4
U7nvII5jWMqPcuOaNyJ+7S8sdP60DDHck557XIPS/WR8gTxyaMsBFp5hQPvWQ2RCwStR4o6WOUM7
F57ohsnt1vH+W/jDMdzQQ2fsHVcg15efVmDQMn+I+gWyDxs8Bq46Sgr9rVbs/2dgQhDbf3+0/77R
36/3aX2tnmAsRWvGDhtrOVqqrlcr171AjeGgFO/GXRd03X3oVunh71f+98rmyljPuFga+6RRHX/Z
/xg+DavbylyxsslHss5TlK0ctrr9j04t/zxPIgJZNsxjAOf8fhUunTthxxftLHI8d4/Ct6CW51Dy
y4OP2vqLdfPv7wLvbbYPuGPoQN7m75cLVJiEtWCl9iMn2AhIHIM9fme0Rp7+/fH9+5tQuGz45JBD
9uDue3y8//P4GOTqe5NzNiSd3Z1RtTCJxfBwHiPvZCa5B9j9InD9j1d0sGFi/p3BhM/ehZJeu6sn
vnmdieU9WYG8wrE4Yop9Vt7i1fiVN9KfVgjBCQFjEAHmT5+9xRfyIBS8LbwALhdLXCzrGMTaH+bm
/7EUCSDCEV4qxVv79CxzpORUETzLrfM7lM5jiOLIdF9c5U/PD7NyiXSKDBQU8b+/scVHpVtmXGVE
H+AxWBhup0Vm93sD2gp/Dyr29yXyp8UYWiHaAUoxdrNPX5jX9m66BsclIufwbmmwBYlNmvpiP1UU
Ml/sJJ8tio5fWuj4Fk9R4RnxOaSkDaeKupe5416m9WsOtYc6tES4sunLYGiOYcRinJ/+fot/2L44
GLAgk+yVxL7Zvz/TLQk2x0UiGuEowDyn9JOTYQV5deri0FVJAB7hqBPlIHf84nb/8DaxgIVrxpGJ
zUV9KlRmO2+zoONLH5IpeLEZuy44i+V8SlTZdEiZjt7//Vb/8DUcCzKCWRzJkfR5axmWcERhV8Fq
IQ7dufhaHibhfJVH/oe36Nv4uXkSjyKMnz/dFmY1adEcv7nELqVB814OxYkzDNI6yPHYP8iBgahM
TkX4xf398cocBAywERWIW/rvrzJB9W/GmoSEtpytZ2atSqicMslvVnIx3tjaUbouzHEmX2ykf/hK
uJxFcYHTNeK24+/6n420Z97dZ7yU51pqcz401rzHBlbchYAmX9gm/eEW8f5zSC/hSznmhP9+qa6y
7G1xa26Rwb+d6NGVGbdn6jaHSbrTaJSfSxl+ZVb8hxsMj8bwhAe5gCbWp1fKtDQGzDPfSM6721k9
WiTmWpKT1GJE4T+v0RDBR0jEBpk3OGD+foMFE+dASNxgghvQLhwRMS2d+5XZ27+/hGPcgkXCqovd
m/fZD9CaAyI8OkJgBO4BN+VSIubLivmLSuwPVzka4/Efmyf++Z92z4lhlbpxQ04fH4Golo2LVCfz
vlj1f7gKYYYYy2OgaFtYn/3+xIyVzYbqnbRKFCP1TY+zTrtrezFmXyzzP12IghIre4szjpXw+4Wg
llTauARIbAu2pHlt9zFqxS/shv+9Kf6TJ4pZFtnwVD+f7samXllMA67J7Zbn7J35us8HhCDaMPK/
Z7xary//dcnhxEtSI/p095ir8mnbyNF0AxlQMDuOpmPLAn3QqzG7v1/lDzfmB2yLyuJs82jzfn96
C+ataV92dOJhB3dYZf4lSTLDIfCnLNYm/SqZ58/XowMgxZTy7rMl/mxbk+8D5aBFEANEIFmi0KxJ
yphNYRXt3WR65/3vt/iHBcItkmHGIYPh/786b8zxGVnhQa5ZkzO220IztOP239c7hjxgYa5z3HXD
Ty7D4eAx4M7EQTRVVnIbGKadhqJcv4iu/HdZAPrkcpIQm0m2QPjp2028DK+po3emQ64dMm0sWRiZ
WR6okrtLxk3nWPX5cZqmmNMvUkX+8OaotjALdAkqlEApv6+UObfyriOtJGo9lT4z/+M+b1OohkPV
4tkReSXaosPf39y/jxVSKXiUR0qHw/PzmZ0tdhMuRGhHidNsJy7yrB+VgJq8FDbd+W3C+K6M2i77
P87OqzluLMvWf6Wj39EDbyam+wFAIg2ZJDNpJOoFQUlUwnv/6+8HVd87SpDBvOwoRVWoaE4et882
a69FCvfjgd85MiacniYX0OT+LYlmEb3Ef4Vs0O6CRriJNDW166LoP+3GMj0L0kuZbiv4vhfvV14M
NPKbIMCsxMzWNDX6MLwJmcFVSJJUu3BA3zs6PM0kAOcVBTF3vn+tgh4WIFXCUnMI1xB7AaxLQgFK
et+I9pARjnuNnN1awbd++PxyGiwjUiMmx0ebj9YfnogRkq4+6RrQf1BNdxKET6scQsULIep7B9SQ
CYlxITUi1YXLDOFToUA3DyxZjw27BrnwTRmg9AR8W1I30+vNfzArImlYbol6MNXns5rgUsnpD+R0
qnkRurS4Fzp4LxiyLpzGdydGkD87H/zbXIT60FKBCYWeAfoWnwYCZIGpkdS5NSSbONXE+jjR9nMp
EfbOoLNCCmEPi8kTvngYJhmMcjHRZDMi10ZZiv6tERB8DqnNKU3dj5fyrSfH4SBA1QhTeRWUhW1J
+5gWWzh16Idq6Cxywmkok680fhnlQHv42MuXgrrfoijn6eBZL4XAymRd8R4WuzekVnDSqUbYFtcu
XYVdI+77AfowK2yyjW9SLZLCsqbES/kbmC4VKfs0GtQAUwjyLhzdd+yNBesJJl3Rse1L9zLogWgi
DZUDsqlOK1R0wfKdoIn/eJXfn/Mfw8zb8Mc9jPQm6UQf6Rt/mgbdrtqZWQudSFVzUsVqbrU0ELZi
T0nNTKCrLRKIh2AtN5HkicTPPydMmXySTEoJy7C4rTlMcr6hMmXaxyA5Bbb6qlRlDDZMPO26mhDt
48m/t8TkvnlLeDlnRbfzuav6hDAFnIy2oSklpGu0Dxlj2l+Y1XsH2UBFXIIZX2EvF5YOiLCaDC1x
Avx55bMfnSgdlvLpBdXtS67AuxMi5prpyQH5iosFhBoZhICEw1GhIO76FdBA6jTBBYfj3VHoKMHw
kPrAfp8vG01NfiGjmYpG8Ck0PTiK1NYl0qL9+eP9eW/l0O7haSXvTu5h4cZXOPcmHa0MJDSiJwBL
d428Mw4F7cL3/8lQsD5bs2ONAPj5nNJ6qBtLYJOKoSluTb8JKGqa4HmBFfXR438wGFJXZOBwsaVl
FA6XTQA1NA5vR/3Fa9sG1Uug4m7XJKn38VDv7RUuGg8gXMy88It5AWZS9Tolc6MoWnqAx8K80c3O
vGCr5t+yNJwwJBtzdogXYknEnCWdPoYT5y6rAVDaLaDRLcaxfwpIUHlFS6vPx9N672SQ6wOrCGyJ
Etbi+VMaOsZTncoZZFqZE030xlURCmH49cGFzXo7N7IlKoeCh49MxnJuvSpZSQ24em6lBt3jl4fc
rHbQ0ekbsQq7CxN7ZzQT0mW0ExB8mXFn5+ewbxUBqXEq6lov6LtTagkP6DrRtyO10x38fP4Ff/Pt
+SCxLqGagx8h0+a6uMuhqIPcF3I62imrPxdzP0SqyP3x4+16dxQkDrnGpDIoeZ7PShA6fZigZgLa
Bv2q2p2qG7CclwSV3lm72ReizkJwQM55/vofTxnZelqjTAD2WTd2d5LkzygJWn53atrrX+TST359
elocQZJMMlT1FHgW01L0pApPASEB9GI466n8M8yMTwpUk1ggHlAxSxh0Ho+lSykLME1kU0d4lytQ
6NYQx5BcVjMH9AXdaSJ7duE2v90t7LqG9iYxJS7msh5YdgXtN50FsC8p22tjivy92PZK/2nrTm+F
aCBbbmDdZXNh3c0UiA+YjxhajCZfpXH6Os3oskqPLmlgvZmQrkhE4IZIiCwjXb64VND8VkIr0oUo
lWP4nOZCsYqb4NPpeUYhNMWdmJUSmND58QMRCuzbgGu4oge3tOPMhAenH/tY2XdtAW4vqi1wczTJ
c/mhuSwvlsnem+dsNojIsSAUHM8/QUKkM3f7AliqEuAxYaUE12qopZ99/3lOZoEtHmZeZkzj+TAi
3PCtOqfx6AkzXUvpXzPQxpuP79bsa589KWQ8Z62QuRRuzX/OB6nCrK6aWv/W0iBc5MJBDzepaHi5
JNvI3eDg0PGFWMOFM/kmuzCPStcRaV11Zgta7CHwQah6B/3b0O6swLxOu5Wc+06iR+40ff14gsuh
yB2LFB9QyCHjSvvzwniEkEpMljXSEqwPpxuoTnyn7dPuSoBsfWWmPvgxXlP340GXJ+T3oJT4KWnK
uBjL1F4E5ZDW50NgQ94RH2gUSFaTOZoXRlm+zn+NYuLzKsqsqre4b9SgT3ABM7WAfqceTIkwp2Kh
UHJoKr+El3hnsFkphIY0Ct7oYyysfpXnaJRpMwAx8BmrL8wjDxov5tD4nzz4zOtsqMXB13TfN6aS
oWhM7OlmSP01zCqfddnmUcj8IIxBXg1LsrCLbSsFQPChZsTIaOueojG1tsnwPnsSKM7SDoGdIttE
fuT8ftF6MEWaTpeiHxYFUWwdQK+YfNbyUvk5G2VxiwlIIAQYCB5hA/VtSLOexVh6/ngmbw8A6Qh4
WVHmmKtNxmJXhkRo5NMEj1ped/pPaYDMIaE7dyaVMC7pJP0+un+aJRwMBiNFQLWE+tJSnq6HIEEd
O6pYFNGhkMFnFOjUNurrSkjLG/C2udfobbuB+VV2hjCSt1DkJhds45tbTIyM4IkEeMucmzkXM05L
6NXTwPhqhbQClHAsOoMeX/Km3h0EgAdrSsVGF5eDwPkCh/DpOR7L1FoppaLtMoTqrPWndm8GxKgE
QpRQGAjxk4WtaJNksAJ96G2U8ALAyoX5CGkKvaRqFFyI8RYz+msovFx0Wilho2V4fuQV3wjjDOfW
1lM6v2sm6LaJIH3OSPwehdLP78mgf7kEIkx5DodUFtByE6DBUdEOfa2I06WC3RK999cwVBdm5T3C
VW2xbpDmdNTPBJDznVZtoqEcr6GQa2+09qStAwJmWrwGjY5MGrn6GAUVuqTb01aDtMVhSy9d9MUl
/P1xdEoB8xXEIX6TjzQzGf48eCLoVUjsWo2TqwEuAy+kye2CGvdvWNgfd/D3WKDkZA4OtXt84/N9
VNUU3ueRfQyi6qGlywfeLGU9+fEGvuKNllff2rD/1kpo56j+faa1Xwcq0CNeX9nEW0jpL+UpZlu5
+EA85CYPuiWDoluChWitoD3XhB9flCpLeU0hf413WU2V8w7izCz24nBK5SOEcOGPKYSK+gJY6Z3F
nzVsRfJm4CVg3jtfEL+a5Bbuz84GGQaBr57nLpDhwi2DKHE/vq7v3KGzoeaP8keMVUqjHIzzsQsa
XdjGHIhrnNH28zeVUSzuKEC2+S08H6Wiv9XPEu5QO50CT7YGwStkiKb+g7kQVkmUAClC6ItzZCGx
kMC7xjnKo+gb7dH1jdAJ+vHjUd47HCA9uBLkR6jdLqwOgItT0aW0V8ehFK3Raw0MmkCk0+qknppr
sYDSQW6LYqd0Uff4+aF5owCVgfV4e1Hosc6kPqXHUCE5tx8krX9BFEHY0vOt3aVQysGbput32P5L
0MC3xwSsPPEWaCWcaUzC+QYKPaUdoYog7zDVch/FWb4JrPpSteXt0ppUANk60RQJ8Jb5+kAsO10s
0tGmP+8o6tpLp5oP/qTvOuhbIGxtNoZafQ7WgvEhIylDG0CaVQahu3gWaTnqCbuzkRZUWAu+WgWs
4JtCUkLdgV+2CCBsrE8UYeDnjJ4+3s75pJybGVOa0+J4INh9qoPniwp4JrCsmKFNHTy2MvjRKi+C
coXQEf0NTXUp8zD/vrfjqZRCgCSDXV2c3FGafPUkQ4ZT9/AeyEMafUlOJ98DZh3R5WgUG4iIL4n/
vbVlczkQiBIlAE7OMlseIDRIhzTkirAZCU4s5oIbq7XlFZBrXbBl7w5FzE43KESGvNjn6wlL24RY
Iwwz0Ab2Mg+IGIsr3wqz1JOiSdI/57UhMWPyVgOo4MjOtfrFiy0MNFGbGk0X2gCJh1BBblXEqKZ9
8pDMQHWGwHoCUiSyPJ+U5YM3myCggiUvNevV2AdR5iZ6oP2kHcyECK2ILokMv1nHxZDLdUzo+TOR
M3Do+SxcSY1fI0Nq3LRMuguTe2NWfqPwgTjgXVG31hfvQjCNgQgfEkSiY9luIS1JHdqBsgvn4u0o
5DWowlPo5EmFuP18CaEU7SKjpF3ZimttVQYd7Zy+Pq0/3qjl7cJ34VZxrzjlsgkN6fkoNGNJCD6B
dGl9XzwOVodi0qndjorR2agPDccuv1QeejMkK0bgMqO2Z9D2MuZLJEMZlJo+irCuJHeAvFxzrLwR
7iRolW4ts5nJ6sZm9fFE5+3/04yQFJNx02bYIYOCtTyfaDL0bSfGqEAhpWy3Tr/K18pedoMLwywr
mRiN83EWbw7eYquXCeMU7renzEV4w/65u3v5eDK/45GPZqOcz2bQ64BmP0aR1wAKbIQ8VtINfC8u
4ieOtqL0Zl9V9g7ufHv88vHYy+DzzQzng/uH80X4nKjVrKclbFSnd8DA2z+MvbH77Lu6XMn5wv8x
zpBkEENkjKMe/HVJf/0TeOadf2HDlq/3cpTF80JffpQI82wmD2EQB9ZAJ3OKC3f5TZy0HGW+E3/M
RQkrSY3m/dqXq++x8/CqrV+e7i/JZv5W9v3oWCzMLjjmZJRChilXwE4diAjsJ5g2byfHeIS8c3vh
JMxn+aPhFibXQq4S88FwvfMdxlf7R2bvfjn3FxwO6R2D8efVXQbnaZ3VBjyg86ygwnJIFjkIBjmm
q7sv6+fafYQ06NKGXTAXy/6nxlQKK5jH7FwCOy5YuPoy2T8ebwL7rnZfiAlsmDYvPCyX9m+JrVdg
65CTef9G5/vkiWvksFa1F9yEW99O1q19Yf/mt/6D/ZMXViRWaaGku3CeZOCk/KPa0H06MLNdWM75
qn400MJkqAI6RAGVS1vK4PXufDoh8qrddbFxaU6XzsrCaJhGVJvZfNFM7Wvrb0KIkgskT7UshpPk
UsH5d57to3ktjEdkCrIG89hfC5jcItLgGh4CcM5j6IbuL/rsMcSi/evSLH/7nx8NvLAn/SlFSKBk
YOVe3tVP+U25U777d6Qb4dwuXsaHbBfeKnfaw4UTc2l5Fwbm1Ayhns8nRuHMQLbA+ew2eHmObxtO
scpWJ9d0TOcSZPtNsmVhP+WFpRnlLE7q+WJQgPTCjeQ+pM5kv/p2wfLmnmxffMffMwAUBAHxz81y
9NecW+w6NtNMnI8sCsQrifuhuBaeg+pYV6mDft+hvoPOel2t1Wtre2GV37Orf469WGWIZcaEAgm+
ituv9KfEC7zeG93Yq7fy5lLO7L0tpZ5A0QJQHUXxRUAQwVIdjVVR2xXU76JE8y08Ver42maVG02H
j6e2NAS4/eQ9SXYoCiB/QAvnq6o3oewHiTo5gtIoHkRJUCpLVYjA2jhdsDmzTfnzijAUyE4K/bQg
mQYEWedDJaasD3KHbJZPY/pVbmUZeGAluWBDl6s3j6JSwSIamJtll3kVFYlqxCDhPWpoyr2FcdLY
VV1SO+Iop7dRkaaPdDJJd59eRTI4hFU47RRB9fn8/OFN5HAjVHWBUCNqk8UKUlZsqtqkB7jqk0tn
cTZhi2UkhiNxAxBfo/tqcQ+Q4qkmyxBGx8i6zHKgu6gfYYGDTKnSciV+SKSuge01NSCtJbNdCzYk
ieldEo3+k9ZkTQ5nQNd12zLV5QNokhKBoSosTLsQEU36eF3eON/UXKmN6RKpJnBh1K7OF0ZFQSNr
DAMFS6nrEBwRktOINYSwNnCHGpFXOKC1bog85E27l4rK449TbZ1MV6I6OHlRoeiXGtyX/uX8kRTO
B+UteF4RMTr/SAJsTSES8YODvkIMy7Ai2yhRpM8k/uEi6IvO3I2FzLMbdsMF1/btZVPYNOBp5IPJ
0CuL1wkaV6Ef6Q5xqsb8VgLeeGxgIbqFevMSSvSdkeZOGp0yPFkFsDznkzzVs96dJU/w6kU6UAp6
ndx8jKANpU71+vEmv73XpDDJecEaQK+GuCzJnwxxSHM4rRwD9ptVUw2oO5WnC+WTN0EO20ZTpQIk
kwIyT8A84z+u2InihBJNbef4QuDbA3KidpSeFJsDle7CdspXRuInK1mM1D3V/ORVS0fpggV7e/X4
DOBu5m4lYGbLTNs4df0pL7ldJkTO+uqU+8K9GotgAq0G+pst3MWwt3x6dWc7RoMPUB+JTP35vFMt
SJU8QXY+r3NIb0Y19tLUUDafHwVw81wsAHNAo+z5KKe+ozY1Rh3MLoh5Qn4ExTBK2p9eP1VUmIhE
Zo1a5e89/mMP41GJjQZgiBP2RbZP1FpyQwHCmR4aUTdtB9/77KxmzAaIyhk5PL8J57OSR7FOEKKF
HH4KT7soF6atjyDLhSDhrUExZY2WTSZFye0N6JCmX0p6o1k7iMNmrihCeZPA0L4RTU0AsaH1UMQO
dbf1hfrfkKz/+jH89+k1v/vL7Nf/+h/+/iOH32mGjS3++q99+KNi7381/zP/2P/7tvMf+tdt91o1
bfX6t/1LUf/Na7OfL02YZ8ufOfsVjPTvT+K+NC9nf1llTdiMh/a1Go+vdZs0v4fjM8/f+f/7xb+9
/v4tD2Px+s+//8jbrJl/24mP9fd/f2n7859/l2aD8l9//v5/f/HmJeXn9i9VHbwkyd+2dfKS/azf
/OjrS93wWwzpH3TPUFWmSg82dH6i+9ffX9HFf3DkMVxUYegMVEhEZXnVBPyQ+g/gTDhF5OFILFIO
+vvfuGXzl9R/4GiY9ETSKwYaA6vw9//7Ec+27X+38W9Zm97lIbpl//z7uWGhJkLtYG4LMTVqpDpd
U+cHFdbHJO3FMD1WAwoeUinZk2jed70OyeJQmus/Fujfo/852vmB/Ws0ZTanYMGwLcuCt05tC3RE
kR6NsMaaHJDMuO2hcYOHew/RMQgT1QgvGJh3xlSB4qDjRJcIPRTz1/+4+umsi9zCYHXsRuN2CK18
w0VcFwiUiV2OlqQcX4WQHX880XeWleuv0A0GGgKzs1jWTu8sRKqS5Ejqe9p0jbltBgsxMnOm8JdW
Hw/2lzPzv54Z6yrzpFMAAmjPur6hDQIzAbYPJZKjdYvUrqm5yPaa8U84paUBDdfoZzizZmdf29M9
fF5Re2M2t0q2QWC58h3xBEujM0kvUJOi19gGP83TTzN/HMovQXsndtum+6WoWxMStMZtAg/lUbW+
1YOrxHRKjaYUxwhg/Fyb9fOEhlN2QgWrcuSHttrWgateRwe4HEfl55g/qN19kN0gOzoZz7qwngok
1te+dlQM1A8OonpEJcauJUi85NkhOjSisI4DtzU24XqQN8IpcJG4d5SjiTjj2thBxGTzBubGrfU0
veiBm2qNg+Jf+Kx+ib/LhRMLd5P2g6zePtRRwwOhl9+hyQm37KspPo/mvWbCzIruUActb3GQy+9l
FLs1dAmF/Nr53xoNd8yCLN2rle3cxR2Fia2UX/3p4GduHXhg8W2t7Zgx0pTjVwNCTEn5AoVLNex0
HRE6SLct6UosdgXUhncZKi4+QroO6vXOyfI4C1QoqvhKJV3QP6N5r6vrk+CG+RaW/QvHZPYvl6eE
rhLwswC6ybsv/M8S2tETQhH6EXrMEoFgX7VVGPncUUQnqvJ91TPrULlGFp5EoVA+QHZ3qV7y5l5w
GXBDwddIFBjeFIOQqGrieNTVY2O+wFkXOE3P0wR1JZwfIBI/9er/vhbU67gTqGbPl1A5v/rI4zZI
RVf6MWmtRz8oAtvQ28LJuugacbvmwmhvDA1g9bkXkxG596Ckz0fze0iqW2VIHgYafKmGotreGI9G
4W+bPr3SrfBxrODDu7Cp51Enc2TUmSqCAgoPDAC881FhjMhENTbih2rUnhtjE6Sd+Wg18G+GZkyW
lOKlXYFnWtVxvwHfylmGSS5Mu4PeZyZS9qayTUEKrwZaB/QhOn78+Yx5jc8OHZEpJcYZGzNHYksA
ayijxxbLJ+s+K/ZGu2a3DcVpzI0mA9R1JNIo4maMN5I30NS1KnwXrSL0dYRX+FeRpETXAS5Z9b7Z
RIITeem+upJ25VbbGWs6A9rKDaiK7fWWOTp8I+EvPyf1LuqdkqPngLhsYad7oo34VCnawk/hut7l
G62w9Zv6O2zSO/mq+pbsTl6w9lflCk4ipA+hkpci1z9qzx+vxu/2zrerMTcK4xPOxafz3ToR6Wpj
GVv35mOPFCOKtQ6qzDlXoLID1fF/GVf5I/Uw+S65YiHmrmLRLSoPgcWW8Pmp9KFdcMr7Yt9fRa/5
d+ZBT8FF1PHvRvCPPuci1K9OYt9PXWDdR9viGrWf3nSCbeXlV/lG2GSY0V8Sa/s1vpk8/9B9lW6z
63HXrgxoCG9iGbZex98HWwuicUc+KlvYmMbQQ4zCQkqW2krpJujdBO4UX0fQcg6PyHFmKLhDQ0nK
FKlSze1MO14BuDE2xpW/7e+kw3CEdLwx7JkBuHSBkoVIzbTrRIes/FYdrtBHrv29ld+N/ouYPzfN
MYNJEBXor8kN9J6euinW0aHY57fovuT31T5aC97H+2vN7/py3eZ+QbpXgEMQaJzvbwzaP/UDmL7D
J3En3Urb6Ta6rm/SG8vWNsIX9Ym05QGMKyyTcWwD0EJpZaqdzvIEyYkQlfuWDqsEpHXu1MO26u+q
ap0ITiY5FVxWKJhU69ZcGaE3gakrVzOfFjFNCzHx2tQctHwR1ivVlRQ49XV0pcVuhliKTbO2EOzK
gkvnJd/Ke2HXbs0v0Tf9i7TvblJPuOPhUeDdPyCVnCJRgvG4b0VbU++tbhtoLvehzNEKc4XcQ/AW
ySarWyUxTJB2Su3jAp5OmWO+t6uI1wI+CSD1kqZglgaTUWgx7/29vw+f2p2yDR59SnHJNW2Y4rAS
yPTm3qy9lTn0Nqd7fdt6yVV2Fa5L1zrk22Ele6oHMb38ZUSicZ9fcCoB8yw+I5KMdNnM+Je5tYJe
zfOdRmltKGdYyCEx14g05NIO7Tiz8nTu4wn5ZmW4igsfrfpVetqeTrsi3CbGQe8OUbYVLeSmruri
WbUezWYHXaBx2mujIyqIOG+QJS1/FKZ3mkmId82v8TaY6Wps5YBKaiXasmSrP+PStl5Od8UvWV+1
+eNp/GpWt9Kw4utK5cx6UQiD9A7SzZqBzKqdSx66O6F8P+VuXbpjv8ujGyVdIfbih2vEZ8PTpjHo
ymOBJa6dpdwm+a4TH40UAtboZor3KAYE0Wxk8f7CyLAn1HPBWLSG5crZo67cWBZ8M27XvvLhS5TU
xVV0NGu7/V4DDtLv4/Yqkr08PnTCWh+/j/iKerbJptptdehtDWUVQ/NaaZadqEyRD6PmMzcyniBM
/aCnsZGK5nBEsyC2xWjaNObJ1lwdJZQ+kCCFvE6HoxHcde2+NkOvM59C40HOBthUWa3+gju1dGVI
44G4mq+6AgILIM35AfDRQtYn+pKPGUgneqJJwuijsip9uXZgMrvwcrwZDXippZtzVxedtCR6z0cT
00jV8zCujifT/FlXuG4K7OS2WBo0NRTyhQ7h320Xf97AuWWNZgmweoSHpBbmG/pH0NTQhleTUD/d
Rzp09q1UotOaZT9ovpn9/F0QqaITGtsM3cTrU1m6cU/7OTp6G6sg650rlyoT73wgepAAkvKhaD6j
InL+gYQ+UkMxGMQjDM5fqj7QPBxHOzD069Os/Ruc/HWj8KgK6cGKhRsokw8a5SmiEfFgjGryyUAW
Dw+3BqYDvC5SudbCs8Q2QQsNn9TRr/q1OrUOgiSNrZelZ02S4CK6iV4uvvAFb282KufbQnMzpQUy
PiRYyUaer8IQKo1h5q14bMOiXolxjRKIdKqdoeDkffyULb1ZTaPJX8JLITnHwi+bPoRTogazCt+x
KRsBduRVMxi1rU1BQGT5TVGgEob6+cL7iav8ZoY0FJLnhFoKuw9EdTHDSi6Q3ynkYxzvctNJo22g
/rQSBTGiGxR21QiI341xesmoTCmdZUcTRkG8McW9Rn9gkT9r5YPaHP3iKRPvhuEqG+7H4mmsv5dQ
8QcI+iXXffM91K/U5hpvOc6u4glZvE1W7sdpU6AcrK4i1D0lBckhpEq/pobbILscbY1yE8s5xo8I
z7yFBjmcNsAOh+JghNz6u6zdazotYc9iiQFXhZty2qjjPhZ+5cQck6w5NTUHX/AMnl71q346ttbR
yJ9Kg0hoY/BBzFvh5MnKjyR/0sZVPtygNdDrG944WswTcWtpV1XqStkvy4jwB65169aEcbtIEWJe
i2Fnd8kOyz8JK0v4YkaP8nQjB0cibEN3feYUsorCTkassl1r3YuEjJByCMsHKJc9vdlFEnLLhduN
24i1EnhoK9cQrkOohovUXFVIWyrann6S9keQCzSDvUizuIT2rQ5CB2mFQl8nkoPoUV4fspFgZ1OF
Tq5tC9S+1S3xs248dO1DwLeGse5Uyj1q5IP51FqepKxkZUOOIvQJnGdbXRcrJbrqtQvJ/DevNm4Z
tQLojRVAwG9y+dDX9ydD89Ujgu8JAbuOMHRBQh8lOJoUQQg7oVQYF27tG2+afhuNO6vCtkrlDG/h
/FAH06lH0lhUjpP+Ezr+tJocxJ3FEsHr/Couf9XCjYh6B9ps7emgNNCx7vxsLfl7tXxqwH4Kbj08
C6aXGPt02MvpDexJaBgdTEIB7TBK33zgtqpdkE/Aaax2iMKfSO3ouzG6q9XIVSJWdtyVuddZbreT
jeuZx/ARr44WbsR/rIMFUz5tZL3iaievU5DncNEtrc3dRJ9GIe4ycTfUr6fMU7VVk6zyn76+Flk7
cWcdunh/g1Rg1d8G0dd8hJw6QUIthJqkvZ7UQ2HktlE9GcruBFt9dYsulAG1YXgBBi3/rvacG0eo
H6ChJOVOAZvi8vkqm3VZnEbaaY4hgmPoS1AJvU622h1SO07/q0PYBrEju/qqGq7UOj6qE4gCjzoY
lIM47QZIhr2UkHQw9kVwnajf57+c0P8L0ydfR63Shf2RHgZZsfMBtQJPuB9v8mkXGfsg29/m5Npi
BKQhDVPVrcrbrIyvQ9esYuVra7IEOf+5zgcUGQsPfQkr+WaFL2O0t8j5WI6fr8fwPghX8rARvhd3
Ur03BFc6XZ06N9OffAjIqUAh4mHL48tJPSiw92v1Xp3Wgn4LPbeCHyBKAHd6DEJ1O44vZntt5cgI
GkcBAhWxve7cvHT85igK5OxQMm13mYnky+CeNIQk3EpfB4qdnh5qLV/5COKFvYushq1VD6KFoF7r
jMSDbbwReQYqdAbQUiOGp4x6QmxisHXDHZ+k61bel8p67mkSb9TwWL307km66xOnmGaJxn2iq2gh
3Gr+jR/1KHGuteqngm0L9nI7bEJKXH6vXWfVXa09SSd/g2ynLRe3ZbNCsylwtPZ7PmjXbRNuA4Vf
OIB0HL5Hkpsar6IeoBaCPuEUeFK+zuipmkrPaH5IoWOkPnbdU4x8DoX8aj1O8kqvsJnxaAvqQ1rs
/HE7xG7Rktdr27sTLNep/r1IfmrKA0ppnSsMay1etyE+8wZdo5PJW4Cb7yHp8shmrrNvT/J3ofCC
aZ2ibyG60VF4bEVX+nmKPJPgpfSUfmXloHhX1bCPgzXvQXdoboaJENjruOUuD02yDrZj5PnGOhdn
vYVVGe/GxC0em/iKtKqXJPa0GpDoRQ/rtBXd6yJZ9w7ikRm3vt6H7SowPH1jufUK+xA8x2hSfztd
WV5+E78Id+UMs7C747Bqt/2mJTt825JL1bcGeZdj8A3OjEGwxU15j/B9dxiRxoSwcFtcRV9UW/Sd
8VCprvoluxDzLWBMtE0AreHSkpsE/U4EvUjT5/jyaYxE+TGqInPVhQXCLGjHEiBC26aoodtKFux7
GU2MBnmtU9K6Vm5d0Qmt2mGp3wSq9FgLxnUtxhfejGU0OucPZxZkJA9BeVN/PbcrFgzwoeC3wzEK
ktZBNiB3Y/RwP+tRMvXfrXMzmgPYwuKNUBqU5yBhFY9RiFdRaO2TGIh3KnyoGcopjTjd9ZF1wWbS
H8pnP7OZ5CpJWkLoMK88NYTzucEtL8hRNErHFBrUyRENN0X2kA2fsAQeQHby34Oy0qVNJiPESR+f
101PCTaWLHyxNV+l0P2O+SmaOWXRJleGdDxFuTMIz0ZZOkN3E2rYjKsxeG31u6l/ldKvRo3Wzfeu
vSujuzx6yrpfk+mZoMgiR6ocVD9L5BkaN47cVnPwOSWy8LZRepyBKPCy0alGxxpWOZ5UtAurbYYm
JuTpLdK2KHTZfYjltak8BAhrkVb2UJLbyFckNDY4Iod6RTDpkC90SV2tJW90ylXn1avTjXnwv+W/
0Cj+VXzNAc3mV9RR+D6qRh6y36vuOf6SfpeeyytpK38bDwL/1e565HZF2xQpo9h97vInO20myYun
YydsxmyrGNdDf8jWprIp0u9d/AORlkG+EjtP6PZidNv0WwEGM4nqV1hsOu0+Kq/F/GvqZuU1F3yS
vbDcSfEV5JPCaZuEm0zxrHg90NyHwvQJST6Hf3dH8aF8jgs7fabN3cgdg3ynhGXDBNrJYBvP4feP
AwQC3beHByGuuSOBDMjbaAQ+cCLIpJ2OgeQqsNfpmyii+c6T0FK2VjiV/H9Vd2UgqwHKkqjwogbz
zSrdSkUg8iEzvrf5Dbl4c9qDDSLLqErrDrLXYBVMngaTGeFbhCyKUx+TZ+FrkTr5TQ3AkGQoRlC/
b/xVj8JyupJv/fvxq44EF5Lqua0d1K/dk/QrOGZPKafhcLouNnygXbkPvJhfYH1Leneo7Pzav209
Y8Vn3GZPxYv21K1zD24iQXPie8z9L62yUZolqyzpKLG5bWGjeVNsgltjk4A3fMlq19jo2wIRCOlB
v9W9Yhd8y3InQV9rVW+bX2QCeTjReXnW9vCIaXtlr60sR1il63itu7V3utZtHhNH9KoVEYzwEpGg
4UJFjvKNXIt471/7D2JPvoOsj/iT9u11RI4nckwYr/f5rr9RNt1G/1ljrVfAH7/LX6IrqCi0Q0bq
86GEgeArdyorVtHkxvEKii+NHKq0mrKNSM2q+1kYh7GjzeM+KOCvHK6twItArWkOOvDzowAb2VF8
zr7Ee/25Be3MluzTR1D4/DGKFX8q39WFjZ57g+Qgv1LrDlQ6Ze70DNdvrPoK9U6z2+e9SLYOculd
Tw4T+/692xhrM3UaJNTCVR+sQ8XtDnHjSI/9T+2126OcF5o2Enu9aaPhPcUrMkgCLN/oWCN50XlF
vK61tdzcxMleND0DhZYcfUInU+3gNUCeG2XXyBki1xxdsfV8bedbbhVdKZKnSZ6vbCXJM/Nd0B9i
Uqynjd7+UkP8qXuFEjFw1nJdq3sIN5T6tic0iVboW/I/W8NGjoyu1qbH1NkTx8WHl9aliAjQ16J8
RyXyQhTxNgVCR+1c6YEUia5mwIzntlrVKiTF/HQ6IsHU2kbPDfdDepvjjnpHEBu7Jj5K1TWS53dZ
vjLRd3WF/0Pdee1Ibi1Z+4l4QG8uJ5lMX950dd8Qbem959P/H+scjCpZOUlIg/9iBEESulod3C52
7IgVa/GXjR4RKV4lWrixP2Wk+ByuDfgUQC3SVje7sMEd9lnX+NKj9Gal1uCIWk6FNaOs0ZsL9xSl
vk+uBjIjIgML8BP9lfNshBi7ShtJ+fiITueuODS3/al7lR20u5zunqOB2tgo2Yl/aPpnZBVL2ZFI
Eb/I9+ozSs7mPVnysL0PIzskYy7wHuElvAksCDhtOdia/sr8Ob4M4spGezmxFW2lw3JqrOJsTS6z
Ym/fyyhQ1nfAOREfheaLC6oJnT5blzzLID26D/9MB/1u+Nq0OyV89tTboXVQZBHvh/v8KH9FdHWf
nGpnPHjbYGs9RlvBqY/DvbqOtuRWv/D77nDvr+n37pTfyqB8DUe5VRVktZCluqMwVoUO5O9ueRiC
bR3djPV9H90kUAaEa/W+D5HTttVicocuCqitIxgPEleOREMaa2N398LL5BtvxHs+3/uWEYa/iPfU
18Q35Y+Aj4yP5IkNb+V+Hcc1dRgeRPgY/V551GmvyGxppW3GE/HtRl1x367lzfinjFciHUcv6Q8r
tPPK5nujl45zZ66K30z05Gp240F/8x9hsQyes2eeQsIhf4gR6v7d0mCAKOgv675DwFWyhW7Fr1c/
4A9NKCVFPDBWzZ/MSW+Ku+CNtMnBvIUHZ6c/hr897ufuUJ7iZ+3ncJBvEAsFkofHuicpzL+F/hC+
wE8lW2u14Qm9qqWjpkxHddRPcftQuUezuu1QfELR6xC3u6E/9e1DU98H6o2nboJy0+hrQVnn0gZO
QaHFPaxjYWtVW0tZC81uDLYBYGzDJouh5rb+jYS1Tq9XuE4qWwvZLavoCwTmE7JAWOnOUN/nzY0s
7wbUL4dHWb2JKtunSZdxpyehuYnrO6F27Ui7sYLX3Du41cpYyOteOLNUKgAhKZAVQKg9QwCYDRRD
4NDGx3FM8jtBCdJjm8Bi6ba9CheBNvxtHzHRaEEeQ+4DXrx5cTrM9CHsOtQjXRLKdh0ghExX8CET
o1+DKSxx675Dxs+jWcxRmKHLG95EnOW5h7QA7baNb0aPYeXma9Twfmhy2twrBoq5Q/1TRCUtACgK
1C1z0FpYG36f2nGacqXqXFd1gvw4t5VuDcK2bgO4xa2m3lhe9fN66DRfBmaebNCUXacHHL62WZKz
6BsxrMMkeMxHK6O007BNdbReeezYYyc3++vm3tsoP87LZA8CP2qSEwwCOqnzeYlyKxlz1LQf0Yfs
jjHMHH3ompsIjdd1EIw/YYugtSFUAmcwRwotvmlsSA2niOvF5bEteTMynhK5QNXd6ZYAJFTLjRNM
AQt33Dt34dmXgjOFxQvMG1wyvE1mM1MlQuFGpTI+yd8a7Ekopa/iZ+FO3WpP7tY8JE72QL3Uf/IO
2W/lC66eomjwLY5spIyIV8pgo4f3arZJCMBSvIkjNbcJCZdgIwSbKFoTkmjuWib1IwXc/0+Nequ2
O+sxCY+edExdWyuORHlFbIflis52dD4s025HRzOhmIj3Ur1pSoKIDaVPqyO+XhfJTSqTvH0Q3MeO
cD90gsIhJ0AgMhz5T0VYBT8yZ3iAsbEwVi3Ig2pFJqNVSJHYAeESsRz30Zca7wfGyrCD0PZDiFp4
Bdr5EsndO+hlPsV0E1PW4S8IUmY+INIlsPl6LD6NeXkCORitFaPX7BgQ7ioXerRMM/17m3J/5hHR
VSLeQQz2J7SibE9R5P761pzezucfo8GiCpkwW5tu9DmnD09hX+fIpk+yHEhUceI7Ve3arRv8lOSG
qPVlaLNd2PXWQvFungeGBIpSGsBmtjG0yu9Pmw/1rVTJE0uvgvSptYRNLQHqyvtwXAW6u0rkQCaZ
pVcLBZVPh36Sq5EA5yFQhdTRHKwuqFJdSUqRPIVZ2DqlcRwU3eWRRzQfJtHm+rxeMDYdJEgTVaRA
GO35iUeyGOEyTWNew+It8FMCbMX8nUnNywDVxsKpnQdn/PEkEYA2EA5O18osEoSJSSS57XVP7hiR
cksrYm3U6BaW7P2ymO0VzSKPTmkIVjU4Ns7HFKpKX0mF3j6ZNyTdSL2u+mc/XHX6SqSJKCHos00e
vcHOjO+1au2Jjka8A6A1fWmCfZYeQ/9RsO7y/phrTghTmqXZWryJNUdO1nntNJNcyq1SPufVOvbW
UrXthbWl7qpoXQcbzT3WkmPwULSOnuoMqlOOO8t1LI0S9Vr6w3OSqnVPqFTburcOnpNn6ZX2E1F3
lMDOb4m9+Hn8GrUrMVshbygVtkf02dpNTfPOeoxvM8Wpg12f3IbGpnt/xKMKbgp2C/Sm2BSK4xnb
8FgnO9HdRt22vUm3S90b86ofSznh5RTAx2DBQOqdz7EqovsexGLzJEajbentHTW+1WjJvd3W5Vuj
ZXc+6fzre3XWYEGTCEw3GnVmttG0WedKY6mBNkKs6eITNUmEtX20cRPDdxRtYjxoK3UNzR4pobbf
oWHlOUWGDuz1T/g8bFjFzIk9Grkumqmm4/TBHYgerD6d1qdPsaC+xgHq1FCbuHZYpIVTh7K8DrM/
jZEtdYx9PqW4YPCYE0Ux4GtROTdbNej4Bm1ePg16WR1qcyuAxdN8iM4lT1jIL16YZfpX6IHABU18
C/MEI4TVDfKeGcY686kQpV2VxiElgT9+d58JcHQKUhPbo0UJKc6zhUDwgnWQp1CeEn4QmkGjeT7U
jPseYZOhfBJS5BsFBMnb1LtRGq1Ya0FwM5y6IgwpAnqvVOberq/u52mmYYa+RrqSZJH36sy2rAa5
15pp+VQl1bGoZN41ooW/aPRVb1WLfoqRnLsprJEWg0p2QvXPE9lWJ5ZA/LTqCWhFvSOR1dX7Xhi9
VSPrr4o8EdekORQvSmQuHaRPtxqcSmTjpiKYDCpFkc8n2Wc0hpBTAUuSAZBbKT774KHT5qmphWNa
KpximZJ0X6MvbXEh2CBETUcN9rrlAcHMY3FTj+LG6FT9qaLOfn0ZPoXnINQ1E+koHAs7keN2/nlh
HguAcT3xcSiQEvT64Y/fFtVGz3LIKyKq+wQDBtB1SplW1OOZax7Rhf+FTlGKXWqibmqzgZhXJ9zL
lUdZixunTEC85eHCp37aMcBVJ75micuahtH5l7bp2Ol9qudPsCnRuFZRMbHyQkJkNfrpFyDKrs/M
pwt0wmRDasUGlSRCs5kfsKqmklLPyJ4Go1eAlINboe8qXjiD2nRBnu1MmDWB0JC3oRAAEnfm3DsN
7r8KUoGnArBaAAuq/FWR+sfKH/d+EWQnHVojh+5bisBqkR91je+whFi56Rv9zhU96z5zrWjjjsB7
ekM7tMjp3OZaoBwjiZyCPr6pZkJptwz1O8sXwA2NjbQZ5Z8mQF56535YHtINfAbZUpLCctzfWoVG
tju1VDsuB9AGIoFKrQoHIXKzRwtCy1CZOgfHUd3mhlg9NGRH3dpsH0bDiV3ZegRWMGh1dm8U9XBb
Bwvh6YUtOyl9sBkmJNQkqna+ZatANc2misOnsU5C24Md2m7FIlsbsZTZ4kjKLwpb1RYrVHHUxAS1
q2QJRVfR+i2i1RHJrqP0avuFnmR7LEkFlLJVbmC4UhdusHc+iPni8rIDUUMohh7Q7OwXcuqh05MG
T/C0B1ula5U7qc4Ex2treTVACR43bgagAJL/OCN3CvnkViw5/n5TCOtckWBFqFoAgW6yGaMx2I9W
cEqMtt5HarMN4qo6qYJ3rF1J3l3f/Z8uX/YiLQHw0YHLgJRq9mpX6C6HYrhrJ2iXtVXYHSeKbMgc
gGE3rS6btICWmLYu2cRTToEHHPp4y/N17WQNqK7Zlo9yWP8c4+p34sdfYjfaJ6bLbUgBTBD9zfVx
IkD16QAS+GNsAtVBqju/GiJFKWU9rvtHJL6U9EZXnwx02aX+FcUPr2xWnvSmJTc0JNXFIdEB7wDS
DFbMCo9Vz+6KwgkCb+XR2DMktkhzRmBWa4UnWzUAMHBH+q3BZMg/jBoc8A8dJbhMOZZk/mgCktu7
VkZMSd2hjjUkj3J/i7oDb7ydO9zX8doYHIgxAOW01itNkXabvyTSj65wKup4jbZXrY3l/wH/G/uk
CPWtS2o9UV/0bGd+SfV1l74pkIvTcSOtgEtV95rpNAMlMZA/1Et1BzkaKwxXTf9HyB8j0uRJsU77
fWTcqPqdUb64JPL0L2qsOmZ05/HB5eNA8izb5J5d0sWt3Q75ejBXwlfcL5WvQNu7xsaY8Kb8UeiA
02XBvQ4icist0Wl+vg4mVVW682G3BYY5j4pjEWHmRpdxlYoChKIny+kGtx742qxrl5QkcMYXtsl0
EiyuBci41ennH6JR+NFRjSjU7rFRN538kOlI4dxVFYsnFrZWOVpMxkB7M8zvVn7jsoiZ++TXb35z
qJSvivpbUn/3Hbmu/N7Lf8fCDV3Lxeio0Zex2QJ+a7KjK1KMeZHMl2FoVmr4xWtlu26sleXqm4B6
mRDatUtpA3RFC3iki/Zu89j5N5m89cy3xgIrlf+Sq9IeFRIZrFDVBLakh6t64rTvv1juYfBhGaKt
p9M1e0hJsJNSQdIEGW3BUbrUHmx6b1dq15BD6cjOkWGO6vWAkHtMUc3KaGwIs1U9kJwUVYDCbJ3E
WwnKb0n7FQg5dPX3FjSqNEXQACaA6E9JG3hvaDpsWz59ILENE/dKppepc0USra/AY1ZiMKzEimsl
otLdftW+0UPQkZQvV+FrC2optmXzocwfw+iXShU5ki0SA3vTj1eW92x5D0H5NdMfRaAz/lsGiEc/
FhZPXjqLQLwl4aPLx6jW3sq2Tf4VHBV45n4dK8Ao2LHNVtDWJgB1UtLF3pRX42vG5We7/sqybBIu
FNSaF/mP9NT7a0rhEkTbEWSctCygA8QH+06TPwgPlAfbH8qxh/cEWO42S1Emcjo8Qr1SwXOQuAHG
Jq8zIH3cluI6Mn908quAnpnnUBRK/HXbrZvI8RS78Nd6szXCXZyiKbXP3EMAnrH7ZlXkJveysS/Q
0yo33dSWN8DkKpzC91/uh7u6BI1Oo1zVfxH9gcLc1yb72lPQBY7b+Wvjtfs1Gmvqeo25pcuQSm0p
P1vRwY3tVD549Ztn7uPxm9F+H9mZJl0sJnHHVLRufCfCj7FPKI9a26xxFHNt9keA8bhC/k5b2K2f
IiBS0Z7HWS8fohgEwSlpnDC/1UGMpNWPaCos96uo2qfSg8rHC/mvVnpo4ye3fwqpOkKlR9eIWe51
rvYsekn9m9S9VaSt7G395KB6Wzc8Rc0hjA9FM73zlXEHTDId76T0qEvrVN0k2uPQfaGjT2lfmniT
7JvsbjC3vbrJg+cyokfwUWruGxAA7heZ4zH2e81yLPMEoj3RdnK6s6iVgoc66FQms4WMkzrd+ecx
Af3BXHMTHA4ujDkirk2zOqOZun0cqQQGgExjWuyNtB42gyQ+wXbW7cdC7+7UulBXVeKdUgiB167l
+ltfJJ1SNDIJ4qi3OAhA54qIONholdo29ARAQ+JSS1k1Vvtshulz7U6FXDlzYkMEBjEhwlJQW3Xi
99ui90jFtLm4aSuuqdgSoc3xv1i1Iq1yIymAzbY0oJiOXtR2EOsAP8dsG7VgtBbu4E8xMJERrYfT
gxCZnk9snkKuVaHkC/GT7Irdve630JWna1mFq3hsJS7jlq4W0/vRNxWEraLXLD3DP60JHzA1Ck5N
kNMzfJbF0hCpNkZNi594xaknL78nLTBs8lr9E1RgCOu6aejyIUtcDn1np9H4i+5xik85G/36XHx6
LU5fAjeKTB0IBdf3RPGHa6YbY9+KwzZ5GmPxq6eN3N0DT6+MmHery7eahV+/bvE9rDrbkJNJXYF3
Eewt78DZSzxNlLgaZZUcaNXVazNLO7uOjJ8KpPz3ierRQdHIe71ME4Cxleu4ajnx6DwrXIaHwhyA
9unJiycjR1+bQ0kIlLZ2XUYrS/5twF1k0wbdL8zSO7zr/JtpNzAntmQerZI4D6yD0YXUPigi8HDs
j1ZK/W3bi7LduU27lrqgdpBSGVcw/itrHdhuaCXefQ3WwqPu2KBEtVE9S9oOoths5UZdaUWV2VHj
SRvPrfQN+hPW1jSmZpgkBJVR1dW2knJ9N2TAr3w/+DmksPkPUrLtBnmJF+PTyxPSTXozWRJ0DaeX
+XmoUQ1572aIbD7JdFesOrN6HsRwt7Dqn+KZmZHZqrueFsly5IKoqUQqHqORbAKpzAHU8A/VpPXP
8OSNrsfkZGM9cPTKeiuau7SP801oiOUm5uktdfJdb9Io1EGOM5WfbBFMw3oMBwCvwH3dniamBM5p
QPzmLlc9+hNywdhYa1ZXWQrlP5/iKasuk86aWG6096f2h7OTByYEtv4oPOo1CKfM8EenEFuyBKbX
7f2cR4tOXNB4J62f8ryeV9Jfa+ogtRCouT69M0I00qeTNCFsCjJLSWxqzN6otaW6A88k4bEp4q1W
K+22qJlFxAP3mSbTrSDnw2YEnqdGmi1Lg3KHeiRBAg0TjqcRhGkJJZfQWEI0XvwwxHIAEXLcFdgq
zjdXmndpGJel8FhYwwgrVveojMWe+CBe49voAk7rr23jrnuXNUTV8SiSULCNAbhUK0yiwYL/lCX9
2/X5uuCEeM7j9Vg9VMak9x7OD2tXNm0QDl7uPcWumd6OvGd1pdm6sdkdx9Td665VrvPI9Oxe7UVb
5XfZepXrR02TnFA49tlJoVyqiqmw86o6IVbQ/6SWP2yKIRXtngaJ9w/+/0G1kv9On+ry9+8arpX/
CwQrHKv/mV/lv5qqLr/HwfczYhX+l//wqmjWv0glQyWg8ITX2F//zasiyf+C5wpJDfw2z6dJ/uA/
vCoC/w8cbRNb8yRpw73HrfgfYhVBVf5l0NXFr5sACKDuMf8Os8rM603aXtieEsHTzfGpk8lLMhiH
UIc+GXc873kBBb3dvWX5Oo0WgprJf364oT5Zmp2z0YOZ3NBa+RSZ0ioQHS846IDE7Uy6LYujoC7V
+2bP4U/2pp9/OEC9NHpirGCvNu5Whblv6SHtl4gNLhmhKIxungXDF70650ZyVQ01oRikE7mydRh/
k5OfJXIFfrbElDvNznz2oOzDGcAQQfpsNprEKNEubj35lFbmvghy2zR9O8oXvPQFK5M0mWoYlI5B
us9y30jaKqRTMyK+vu2e68HN7VgMeB/F1d9j1CKyRB0Bnwv3FCUltvLMlNGXYerFpXoqOmhODSMG
zUU1ayGbfGF9JhKRqeNGguBBnyKLD5ugzeScgh4h7EQXslZa7bnxOt8Z4XO/GSjarT4c/ft/r8dH
5qD3y2K2TCTJCdsB4ssqMcvMnukJBXG1SpZabGTqvUbyknWZRAde0HsBswkWmaxQCYLY7FrxEEVe
+b0pYf6Bz8Xised1GnpcgjqWsd0aufG9Cbvc20haLfgIDIfhcwY0yg4UMfzjF2UHb2sqt1+9wABR
2Q6dtQtBRGhO1PPDheHNU4Pvi6bDGsBOpFSFVzsfXlN1ouqNjXpSCMScWipu1Sjw1r5gqjtxNOze
Fe4StfmWu/V4iCsBMtKSF+/1SZ5X6aavmJqMJ2jYJKc3v7H1HOGYumWSZUWQ1nIvksyob0ITPHFF
T4ogQiad0y1niXu/HJeO/KVJgF+SIwKUAEWrOURCzQzRrZVRO6lRntmKlw8PqfRYlRXZq7qOT0FI
LdgUyaDo4T4SSuVOM3p9od3jwldQ+DZh+oMskQbfeb9HbcohFIaNdpKlqHjTm9TdETh/bdsw2gWy
3DlDLEY3zUA2TSgg3ZTcgGIqvFb766sxnaCzHc+dxhUGLxibHqgO99vHE5Yr1CY7MxOOOow528Ey
+qdR69wFx/R5zTHDWwzXBHJjKnidmyF2r5RKboQj+EZyyIfeyH/RQj3Ssk/aLPRRa5ImrHkZ3HhP
f3+EoH+4JHEjPEFnD4M+k6Ku9EbA4dKhpJe0079dN/DJSU1j+8vAHOs00JEuRnInHGX5IRkObWk3
1l7UFlzh5HpmCzX17gCCAcQEqdGsmJDFhtRYlWUd61bhoULHiyqUAEjlcI0IUrTzzHiJk/jCwM5M
zvZGZZZlUkWGdTTu4uKrJL+Y0UulvFyfvU93Fhipj+Oa7Ywu8r22zXTwLuK3Lv2uSfsufrhu4sI4
CN5IrJOKYfKM2S1Ptb6K0Aj1T4IwQotq2pbc2L330Crt5rqlC6fpzNJskboqTCWZ7vUTMlybTDNp
5Ou/XDdxYR9MkSgPHuI+3hfTYD9ciYXZIklThP6pyxuSBLx1zMirnNTTj5GbDzf0SYsL98alUXHZ
T3CoCWI7x8W38YBWd15j0iu3xdB9LXXj/vqolkzMtlpbIm0C9ah/KgdYaxSjpNNbWwopP4WwmgJG
mB5pyBBplp4jVBH2acrcbfwTB9X12oMpbAeucx6zG/BWZvFUm8qC47u09WjL5nkAGJes1Mz5NOJQ
AFLDpCffiB5thd6D0D0EkIn8g/n7y858i0u5FRqt1vknPYIhvJOAkQ5Uya8b+fTYmOaPuNKirgg8
7p1W4cPWoz+iDLQWI9Kdnjpg+5shvmvDgSQthFFLwdjF1fpgbbbRkygyxiAb/FPiJeS0koNUir8S
f1hlQOPdECqWKre1znCuD3KeijOguD4b5SwGlAa9BRiA3dJ/FGGYqaxmTe48R/xJlt/aAl50epkl
qaTW0thJdPTj356/Syp69IRvXXmTBD+7FkCbV99APEu/ngNHMV3f4FwVbdtn9Tqle0DiYV8O/8DT
fVyhaQU/rFAtGoWZxKJ/yju6k4kpmMJ1LyhkX75fn6ZLbuijpdnG7rRabzRklk5+81CKOTwU/i+v
/OIFPnzTTWVftzYHHvx7UYD0QA0OZTzsJOcDg+hS6AzqgCdkkFajuYMw1qq+SZTUxqH5qrTms8eD
tC/eBDojtJUbP4RgEHzgHhn1oSY9hFDRhZChGe4K3LmnLaHsLlxjwOz++sDZzLthQzHDtPD8WTzh
tpXxtulFmmUQb1rYoZd85ZQONKFlhU91fgMEYq9LOXK5pziLS9pXVcojqprsr0/5Jc/10cpsxodW
991a6zkGwfeqKW864Vs9qIdETha8ysXhTJ0iBJ88CObxeBhXWsTj2D9FIMnybN3K44KFS2tDXf0/
Fnh/nG+eABanrmwZCnT1q8ia6J4ob75cn6/LRibsH2BoUZ6TnzdZPYxlMPonV3rwBmWXiQWiA/nu
H1gBnjxJDdCEosyGkgU5qPLaxQWz9YX2NR+/dfnC2+TiSCiekBOBR1ia99PAuSDqQaj7pzC9AYZl
R9U2BEF5fSCfH0C4Wao0/21l5t4VBbIas/CDUy+nIn2X8HJWuufvR9fLHRSEb3Qlf8sDSFo87atG
CpRKMmXu619xyYt9/IjZJu81T3ER4/RPY4+QQBGrFknjQIHHBOY/U/AcMYOs5h/YpCaHOiWpBnLD
57uR5iCxiBqWcJ8MMENQjkNc2Vblu+HxuqGLJ/iDIfnckNbrTdkak0sCvSIo3zXyQlxS49AtjGjJ
0CyED6dXS9ub/imznmqKir3Z2JpyMPPcuT6iizsTpCQ6grxVeRqej4i7DXZ1EimnVHjxQsMphxch
WAoALo6Glg2YoaZc0Ls61Ic7tJELpSuFMDiF8h/DAyoY3lpmvFbhkb0+mnmv7fulhjgicPgpC0Au
+Xw4fZMKBpqvwalV9BWAz7WZbIvuJv0R+aQ/0h24fqr51lpMNxUUKMLCsl2YTfobVMDSYOJIyczM
R10cBkY/DdR6qZUXn/fXkiu59O4/szHbGnIp1mmvYUNX4XU4ecZBHwIn39RDvBuKaivEvwRzqf6u
Mm+zpzJqmsh3S6RYyDrMXEtjyB2BqhecTLd7CAttDQjXX11fvIuTRxiMGfS7SWWdr51rgHau0iQ4
uY224WlMmRBUY7GwRS6O5IOVma9odCGseyUNTr4brxoDgkGydNcHcskEWSiUeEANsg+nn3/Y7lnR
QniHvsNpNG8ASUIIudQxeeFA8VAluw5qdFKtme0Bq/Vjr06r4FSKr4F80/XZoy/fKGK8kFi8tCS4
BlRNTQWV+rljDRS38uNCYz/rv9XkUeheahgcrs/WhUcJxZa/bMzOTIZMkxTGanBS/bE5eBFIvSZT
8y0p/UOSG19Cq4oeRLN46EKwKddtL41vNo+A5guhQXD0VJn3VvsawsRs/bluYt63N7mks/HNdsNo
BlKPcE1wEo6VpG+1nQ7VW7tyPZimficDXAzSVoWfgaeXAZvLdeuXNsrHyZ0m4MNWrGWFVv9OCcBD
xashdQrtSwDO2Yp+/gM7hM/oGQG8/4RHUPPGRNVEI4h60/vvtNqrxbMoPv4DI1ObE5V/OmKN2Uxm
vQpp0HQpKsZOjbYgF40jFCn/OyOzGdNTSfCV0eBCpDjvaFXwqJcyvDRlpNhBry7pz11cIB3GxOnu
pbdzZs6IVCEpZByrAVaxglMepFoMgCQAAHB9YBcCMyoEED7AXzklnWbutVfVoikN7o0SxS4iajns
bB0KYpUOuKRZYH64dBGfWZu5WWlw3QIpeXwgRDxfEmhwy/hBGlcUmPzq2IQ0yfYvHVQFlgHnnbca
IKy6Pt6LfoUqmghkAGq5eWoq7fPIlQx8ZO+RL6DHSbcbWqhg4m1hG5Es5BgLBfq0gZa8zM2rhc16
0bV8MD9zLVYhS7U0TbdgwXceQIsgvCymYd/jmfm9rE560NMhV+EpPD/fY+KbgtiUk4OuV4JwV7Qo
+fU3YfIWcL1Z5RfjRcr2REVr6mkLj5oLuSvYcwGIAF6h8jPXV2pEnaSY3wSn1wGdOz8A8N/6ADKP
UzOMgqj39fW8NKEfzU0n6YMry8LQS+ISc2IP9AVizfL3GL7+72zMHi+eKvSG3GMjbw9Z9j1oHoa/
yWT5fh18HMYsq2EKvl8U7WRircp0oDuFAI/p72pJyeRinDhx94Mx4tDTO3g+X64rtYo5sP8rv7EJ
iVeZ9wiP/TpshF+NnwNgHl3A13uEHRa6sC6bltmXEMJMEdDMdN7FipRNV3qSe8peHyFzsmDSBDiW
Q2oqwg3guUW5Jb8noSRXdVs9SRblv6YD9uloQLcDioOioGHOJjoU4oBuSZHxT1B80D1RU6zHVvmV
BCUNjMFJQdxpShsquehAENJ2+yAVF0pMFzfth4+Y5fTEuiy9AILQUyHdWHTI0Aq1WCy7eA5VekMh
hOPlM09Um1oVtTGA4ZNawmSZupa+13QvdZp41PZRDnSxHIYjND/qwqV/6UZRaVen85YSGpQE5ztM
79Qka2MM13QgHqRW3YaSBCdiqrdrw9NMGJf6YSGHdjGc4oEFBMyYCEPnsM4mH9owbgrcuibcNMVL
1O5kxcnqeqJbtchHNuarG6lOIMUOWSWn/XrdRUyD+rSt6M5HCnAK78EanbmhrjbdRm+nV0ro3hi1
uqY8tXBzXdw0H0zMNo0ZBrpedjxRxOx1zAt7FG8UvVgIBy7umr+MzNNepe+jKk9r70lI8jei0xCY
p0FLThU8tMHPOF7YK9OR/zRtEz0i/dITG9b8okKlphysnDElh3EYIII7kG32k4Vb9+KW1AmmREAZ
kI7PPE8rjWbhQrh+6s1hBYzLNrRvsZaupWD53F0ckgEqXafyRd5QPt8JUhyWQ9xjK+xNOwjoxMn+
5PLgaN3CRTsHZP77zoDzA31GICbgTM4tWV2c13mFK8/iatW7v8Asyg1yUccxdu29ZSKNYx0DxDJV
3XaJsPS03XTDr+sb/+Ku/PAR088/3L+IcnKZSBy8MPzuwxBdB4cx+HHdxsVNSZZoSgIAwJvTXyRm
7otAOIKTRXimmbs+hJi6uPf8jZHTv7pg7fKI/rI22yyeG41aUfJO1+CfLUv4n+hq8B+uD+miv/gw
pHlIkapxRBcmTlJGu8n95uX/6CR/sDDzSIYCvCmjkQtSGLvWHz0Yc32IGOMWtuPXEiqK6wP6H3bj
X9M2c09Nb4Rl77bk2EJUYvq7KEKBpLrLAigzXULdQ95n0A/DiKolW01p1n5Wrzx2ZLQE+VmY27lT
gRKnC4OEkft01oXGgwv12PXBXtwi8PYBswFg9YniYhwFyzfiAS8ZNH+qxhj3o669pb2SLcRMF53J
B0Oz01V0hdbHOpPaR9+lJILdipA6QUaorRaGtGRptuslt1TByGEpHbVdIWcHSjfAHNZp9v363F1c
nQ9Dmu18M02bXKk7HAY86lD0oAxVLu39pfWZ7f1BTTpU6LExGi+Jrzj0j0lR4lwfyJKR2YafGBEU
X2SbmSxK5P4BcbAYxF1eFVhMaASY3nOz9UeDtkrUno2WSNBCw/sjJH8GsT/VwcJGuzyYvwzNll/x
Ut9SPWbMKPRjovw2B/hpS3Nhk128h+mqV4HOqjBAKueXRV53RkbXy/T41gxQXIpBrw/SU6GkQcMd
SEfTk8IFx3R5ZH/ZnPbjhwsqiwvgoxo2m/a7KA0OOy7v8wUjF28oUI4T7xUhxjy3m4uez8t+5FWR
/YliqMDanRr8bkW71Dd9Ku7//s5D+O8d+q6jrTHbFWkdNqHV09Cv+6m4LWhwX+fQr2+rKFtUCb+0
ZBQQoT8hfTdR8Z1PX9VEZQNjWAAkadxVlrRCVPAUwYbrZ9ss31r1ZnpEdlHlRC2UD+ODZjRPdaMe
KrGGlRMhhLEettfHf+lUaCpoclBZk+zD7HjT6Q/RXsQ3BUG/JpRDQyNF1aRvnOt2LrkqDYw3mlV0
GKJzej72Lhzyujfj8BR7j4P3hyLY9T//0q75+OfPXGHou2SehCQ8ZVP7JcJnUrSKvC/50NglFyQN
/NftXXyBg+2eeNJofQNYfj4gP4IJZKynAVldsSmLSIUcQldWYZ8ZOy+HUKCKLfj/9YhGaa9P3gYL
jO71j7h0Hid8G9Aw0o70bp5/A+yNdabRHHeSvFfZE21KYYL+et3GpYXT4UZEeAbaHDovz21E6dhM
vavhKY2Tl4rX/gp42BKNwKWTgUumI5c8ggi2+NxIERTDkA1peCqqVLUb0W9tETTQus3zn1XecllD
vvQP/AwlWVSEKc6SRpztSPLC5SCiv34axBuvemk1SLKzrxK9uklyM1hLXF7TWsyfZ8aE3IavUlMh
1jsfYhBb1Cj8htbr0HjNobVsvobyrk//H2ln2hu3cnThX0SA+/KVnE2jkSXZlrx8IWRb5r7v/PXv
Q13keobiO0QcJLlIImCK3V3dXV116pxD0LsPUv7A+3PFOxYtoi8JATkQUp5qlxYzRQxiARWAU1tt
iXkyE+pnfYBSTfVImRr0VvdfC83cXfeXOUcDTylVfGsHNWknInc5P+W0PMn93qNQ8dPYqTEskLdS
7DQ/3FcyNNBgW/2pGPYwG9CJ0EbHUYe0EniLt5qOf++5fAjPKQv0NvM9T091gAnj3Cv8kzWcJrGJ
VdVY+d2SYoD2GJ0mcp7d6sxrB18sFEMGJxl1PDnqYDMehNJ90IcCJPVT178Oae50JVKLgvsBmoyV
COD9kYd5KpM06lE+hMPrcn2L3NAHf6z8E3cN1CcorVGRb2FHoLVc/UZdccXe+01KCxhxxNQhTjpa
mw03NvK0hBXTPxUGXPPt9yqHNav7Ges7Pwn3171oyRYt6ICGqIbTlTbbLXEO217mAQNR2hwSwk/j
Z8EYgUJDrPJf5w9Vyq4gQydWESRyZseA1fiGH2UEAIL6O0K7z4qRFAhWzpr3WxEWH05PABOox70T
RUukWgjGhFQQRL92CUU8pNTWy6C/COmr/MXqVl7EC56BOTjdJqz1VFe+9IwStl4NUgqyGV1MVUTY
KO4X1d3J0Y2ZWQRUv64v1kKNZBreH3vTRjmLCwUQKUFa8cyX9HiXuxLEJ9pN7MNgL7XPCrhhr/89
1t8FNBqgrf+xYn3yu8uT9dL6zC9L3+w7cyBtIvjCwTB7RGNdRGLyYxUcwwjd00bbVrl5cLt6J4vw
lrcTjeBa8W8hIOAzpgIRvUpoD79rLhNdM9OmzIpu9TdyLTuq+H0In2EV3VeQoyvKtwFNmVZZuzvf
BwFsSghGyUxPZeF5+5ebiJJnZTHHnB7BCgUrcNlQ515z4YWkBDB6wI5TQwL5xfkdTbo20IYYtPs4
/BJhwUCldnAi1UfgT4I2yX7SbvT92MJEiczZSrFz4TjgmCX5Dmkglbi3O+fMwaYDohi8gKyV8VPq
K9iAP5flqxU+hOHPFW+aTpaZN12YmsVUptGoptBhquhewuE10z4ECT3r3kdj3Kv6EXLoLPuyYnPa
H1dszrMs6mhIOcUU9isssdUHXzsE2S08rP2PuvzoQ/3Cv1WLDNrKKbvksyCOCO2mpCeP7Fn077kl
092zdRD/U9tXsXiJXisRca+occz6s2p6u0RYe+xPJ+p8tLAxEnRNHZI8Bvj72WK6mVQ2dLnzci23
U2LXNS0ackfIH1eOwYUSOTjIM0uz2NWMoNTwpjxagg4lXYxC9SVFAIEnl2LRMwu5bAwd0i3y5w+y
TLu69dGF6/764i5tT96xJOZ16AvJPlyOtofVJRSn0bYCQsal0OW2awAQ0RXEgK6bWtyivEmIwMBw
4MWzmR1c9L0SaQhopYXTQKkPcX6PVIxmHApVRUbPfJbg448N+N3VZDtVCeU4OvnhuC1l9+n6xyxc
eZMS57/fMpt7XW5Dpcmoy6WkDPN0Yid6iYzShvrFHpsEFd7AWc1uL0/2H6PT389cy6Ita3rOcwZL
0ZOVm5CvGTuze/2LoVlU5lVkPii3zKYZxgONJhKL7TpKh9LcK421qaHpMtXyNTQ3I1z1YSMerhtd
iGZ5GlHeofOLUHNe8c3SttFFXyL3EtMm0eYq8iUKOm/XrSztzXMr00F8NoFyJnhm0ZF8kRHOrH35
0BSPCsJ5qziARUMSBzedyVTPxVnYlfQa/BaNgHuQSNsC50M0RjN+Q9jR76TKM1eivMXZI1hWp7cA
VNyziKgeNbMrMpUuqgGEzPg4ZGu8iYsDmpoCCY/hppsnkqIG6eFC4AxPCgtOvjtJRE/PO65mFxfP
7Kka9h9Ds5lrBiEd+8mQ5GsnA+azwpeRfm5vqBJAzd3qyJX1O9EKf5J2+PYX7nFme+YevaJ5ZT3d
w/p4CMddET/k8JxJ3rDihovLxbuKlBR1YJR2L93QzOkVdDU6Z4inHJp1lGTcXh/JQohMbwWdiNPj
SedRc2lBicsuplWEzgcZLqHko0ukrEtfY/jMc8rNRr9y1S6dTPRySKwb/zDmj3ElLiL+bzoHwno7
6EBiD/V/X0mZ+Ir+mJg5xiAobUgbZ3Aa6o9h228qL7ZlpAuuT9yin59ZmS2NoqWiLGR0AnS/M4Zg
GI+0c4z5y3Ur06/MY4TzscwCk5xgF8YBxtLLpR0hVlEgGt9/6MMGSuMVV1gb0cwVEiulIAys/NTk
1R1Cg8fMf+2LL3JYfrw+qEVD8KiQZZ0o1ubQ+SYSWqkW2T2FOGzU4hnCobtK3PReuRIILDrbmaHZ
BQWMq9S86bkJXRaxuTS9AC3tO8Sk2sqttLhO9KcCg0Jg5l31rkxyyUoj1gleAGdAXZYq4WcEXOB6
zPzf16dvccue2ZpGfXY3SQBH+xFtmJOhVuN9l7riPhnM+9qQXssKjqY0GX7oMA+v7NzFVYP1xuQ8
Itc6z1xLlZyofgMIwRARxzE8ekWy1P2UqjA/Fn7Yr+yvxaMPIXvYd+n9R6bicpTVKA5qoWEOskC0
6rKIy54WvhWfX/IQMtcmb1Xogfgvl1bG0s2NPI//gfqxh2vlcf0UXzMy21hBZCatOaFsIulYa4gK
Wnd6tsYPsjRfU+MEmT5SOARGlyNx8wJsvkWuozKU4pPUwhSqCWG28gB9a6CZH0jnZmbLEnqNWg9p
z61rWdkhDQsFrF38PS7DBN1ZKwRVLCFWWI7NtrcafQsfurhpXQEKN11HIXOMEruLdeWAmiXa7Ahf
H6GOWW1dmeKYa585OfPZHuk9Wf8HBARHZaZ3oAbqbe9BVKFoB1M9Nu6tYkUOr716Nce1vNqAthQI
gWkRm82QVLixZQVUtKotjdbmsEufru//pbOGTN2/BmZjUzSIbIKRLBMBzy0QQ4TX1XRraFBzV7l/
ryI7dt3gYqg1xacmfLJvmd7L2ewGSnawvgNfyXNrmzcC4oUdGiVCilhSJEOvWDQolaQmj7q8zvJv
pQbl7PWPWJxWTgKiLvXtVLj8hjjs9MZ3ZW4n6Tu9k1ZY2n7047qNpZOVbD3tmYCMJ8WhSxupBxOI
7EYUAQ30aY6FUm0EXv4pep0vXrVSHn/LPr7z0TNrc0exMl1MFc6eQEZRwXXEYSBSHh4pAm3bOt8J
5fdEGQjKmq0pVzfXh7p4XMDnqJCNhdtgzvRvSUHupypnEqTIpQmP818c36zVv78/G5zbDuwNgd/v
3WQjyZk9BmvB8XRsvpu/MxOzfSD0ozAYHTeEWnS7SA52snRbDc0hFD9nyrOGou1a8Lq4884sTn8/
O1VqrQsFZWRQofoz7gXTtnzkwNEMq1AvDqXd9SVa9Pgza7O7KREF2exGvDEEvDwW5f10aTRe+ReJ
Ge50VYcZAiIccb5SktmK4Vv3QvRShD9CFJNXS1CLE0dSWId+EtK8OcsOF0PUlANH1uhvKMF9Ts1N
UX1Govz6jC1uKV5KAMKnNDCBw+UCNcAoYl8k0RWHzW2dZU6YfB51ALu1bseGaptKB52CT4oCqu0h
MdeSw0tLRiKP6i1ayNT/Zksm6YUaZKgrnDT5dwzSiSJKg+nro1w4pfh1loqohbravN6lKEkgphlG
ypaSmoKgZLOPQ2VD0mKT+ZmNxNx1gwsbDYO81UCjcAPMgyRgI4PhSlSlgcA5oRveq6gNhzI0goP1
rGnBsRGPNTz7161O23e2vUG6wpAAoF6Gqm52GJeCXhaNXoSn0iJ3p+vC5yqI7mrk/zapaMT//fXC
YQWkHUAovCXaLDGSqcjJqD2M4OAyYkqUuXTXmY/XR7SwCy5syJfeqYUpTQAuCtg1BcpBdY+RMdh+
f9c1z2WwRvq66CVTnWKS6ZrUYy6NuR2houK1yG2Pb3V8xEYLTfV3sFrHu0zsXoTCQwO811+vD3Jh
C4Cn/WN3tmy1asajKeThSUDvxENy+aVaIxRZMsGwdI4SEhfvXiIZbyzRirvwZHXmnefWt2TM234F
Cr1wQfIigPOMDgBSjXNFh0pvG9HyMGLIoHReIfBd8bgl/6a5gIZXBMXQN5lGeXaZ9FKl0SBphKcp
SoSiAV1KEJip+/H6eiw53bmZ2S1ZKanLww30QxBDXxPvZPNGPgRlslHDr9ctLXncuaXZ7UjarVDK
gQEZA2K4JSoyovi11wqKfRJyv9sYOanrFtemcPqisylMVaoIKNSFJ8V60Yw7KI1bhEhptLluZm1g
0/l4ZsYyhroiWgxPnnSjdjAnCdlpSvZEz1FR2nFerpy3i/79xzPmpZKwVbTacBX8e6RKa7iVU00c
j03y+/q4lq5L2O8oJNK4RDpuDsQbIwieUwENA5TWnMJIvsmKfCN25Ycwq38W7a4VX8tXzSclOGbo
Ll23vjirIBvAoEKHBujgclZLty3dShFAqqG8blR5utGllDb8EMkZg2a1EQ6nn/+bydmZCNGWO3YJ
JjtJuo8bYhFE76UQJo+qulHjfOt72V+c+RN+4z+jnB2H8HWmOao60SlCZT73dW9XJgqqOx1606Uf
HyDWjlZMLroP0ZxK9y1cNvO6Yo5YkVJOIGI53jaU2UPSk5W+UkhYNEIP9tQcRY/vnButF6qcRhXK
MGrzAmbTR5VkrWy56CA8O6f+JwiT9NnujnM/hBSXF1/QyZPwAP20P9ycVyewRvkgryk8Lu+GM3uz
bR4JmZ+mBfbyIHz0is4e86M53qEC3MrVVnRlO1Fuovhbvva+XpzLP4bnbXWWUIgQOSgkrKWbVKVH
UTe3FP8frjv/shWghdOVyX6bTadZJ24V9DrYG/LhRnYs49Ju1P11I0u35qQWMXUqcXXOG+eh7zOC
OsFIqEmnqIxvW9V9uW5iaRwToI5kK7QnMGhfnhu67HdkXTARgZEf0hfVeoKV7y9sQKBETwFf/K5Y
nWpJ1iA6ScRbHwU6/ZIB+R+y79etLF1f4I3/tSJdjsT0WrhqdI9zvnxMlXHbI/EgJUdN0FYulLdW
wXksfW5pdtbqfezCNl5zUfpeeSPEWoJQj0HtpfH7bRnk5cZTauNRFGBULNREfwjl+LHqum9GZ/i2
4I39PpO8wM5V9Nl9tC4Q1EV8ufdFaJVL84upe7TZZ3TWV4pn3RQhklBJEPt7o6+bUw10H+pOHkKt
V62xrCy6A/HtBJOn3j/HjLi5AhUN+efTGIaOEaO1Id0Fxtpl9YYeejeDtNfyfqXFGezf5Vop7sh7
zAPmjB4wcOejpQxoCSdTH4i+HeTwSUYwRp1Qz6C8ykdfD5+lEI00/UFJfzShvxm77KbqPsCLnJiP
gOp3ovzkCbKjpds6/iDAc2bj1LvrHraUrlWmIBaSYkrlxBSXn52EMEyIPtG4nt+GXfIYtKB7R3S6
kQ8Xh/E0hP5dnYARTwvfsltEKtSs2RdVZWdGsJEN5TgE8tYtBnEldFtctrMPm+3iSNHDvNKAbOtN
7/RhbgfHCun468NfMzL9/Txw60NLiRUw2yjbO8Jz0b+m5kr2ZPHAozMZtPZEVzRvmCyKocBfSmLD
/mNohY4orhx3i4fEmYHZGPyqqAYhwEAXb6A+xb1k+VPkPV+fqaVXgnxmZfqKs5lCbzxLq5DHdm/e
pO2x649wOsQfwnrFIZfu9HM7szdCKZkWzsRBJGsfDGHTg76GELQULOoGv/DA66NaSlyDB4YYANgR
G2C+Os1oIntQ4GWEQoo8Op1B/yyqaEihVNUmLKVbHvmtsPZgmA6Dd4fFmdnZmmWuIGUj0iZEsFsT
GkuVgNbOx96RfMOuFMvRezTMpGINW7+4imd2Z6sYdIEZR1MSQ3HvRZBPDEyiIQ5BsZKI+vrcLtqi
w3pq4qFCPU+YDBWdJuiq8nYwjnEduTY64HsCtkPlBiR81+h/pyl7N6Vn5mY3WGhoQauWOKjlvVBX
gmjgKUtWbv3FCJBGCKgNwXai9TA75K0yUbWspzdBdnvdkXL/OJqONL64dFwnsLh49T5PhGdIc1Gw
ffqb+fzX9vweS8ciafsO21384A7VoVYrBySQnZuvVvA32a6zgc7FTf1WKLPcoOdD4BXEsyRGjRDY
7CNiYslf4HLR6IBLaep4otI6u4JUyc9KRDDD022OWjtKQ3tT7FdqKYvOeGZjdpuMDeyCSSdx0CPq
WCMdPSQvehluOmjpKfddX6lFVzwzNv397KxkOyC8NZAZSoz8iyQEW1czfiG/tLluZvnwotsaThVY
BkRztpv1pvBqv6QlLVdKe9Di+9zVbvPk2GbZjRCNH/L0mFtO8mPF7BR1vttp5kT4NlGIAme4HF7f
iKmRIGl2Ktxqk4WGk+RPcGzV7ec+j5ExzGyFEuB+LNYwd4tXqcnThEsA3o233Xk2rwIBTDiisoGq
QmI4RtD3N+hyVvvr41uzMhueK9HnXMqTFfhqHcHIh40bcXxdt7LoIyBBJppUtAvmlURQn03cl1w8
Bpy1SENOZNPjSi1+Wv93C3VmY+aHakF3Q9LzSFFCX55y85qDTh+X3OAjTCVL/+OQZu5Yk2fT9Yoh
Ke7R7F6kTRSttbwujwgiLSrNZHfnapRR02u+MmBCRM5E+a1BVFZ/DtPkL1xgSsSDp6OmbZizd9eA
km/QddwlMSJ8vIcGX93+98t/bmHmZLIXKpEsV7wWjJ9ZBeLBvS+K1ehmyZVBjIKiAiMD9/LsuhKC
XoiFjuu+rI50IvfexgyjDaXdjcprbHD6+E5KDgLyeKn3MUk/pG654hNL5y7iPhSHoCGFKGf6wrMt
O0Rji8oLC6bi4DDYwz/WqNtG1zZpoG9GLXr6i3k9szd3+diqrTrBnpCYN/SuO0qT3wnZsPJuWKD+
UWndUxA8hOiXsHEGVi+8OIiTnodDg9pwadxZ3WDnxZGkGkyALUSKvmknvN8QBhV66Mk/N2vaA9NI
5pv7/AtmPhqEYt6mA19gps9Nqe3GxHLMcI2Td9GDzsY589MsQrrVqLGiazuI40xx5V5eG8Xs7lfy
sQRmMM1j+YHuf+7ITkhXfHB5DGDSoM3QSHLMfLCVW0GLap64pqv88D3ddPxcGjd/43h/jMwcL4SV
IXWnxlwSQkEhH03tZ+2mK263PFt/jMxO2EirUqUbpxg3yA+uZ27yXjqsIs4XrbyhxKBnhA9heqKd
7VmzLcLMFIn9Mr2A9aOBQq9qIbccBSHZXZ+1xeOBpvpJuAP4+lzJNpeyfPBCTPmSvjW+Cog49tlB
67yt+ldzB+AKZ57k+eaUvrGfaaS1xqlGLaKh+X2CnVfJStJ76X6aUF3/MTLblIpaa1xeRH6WHOi2
NHaozXWDsVPUJIUbTFlD5C7OnzbJFJK+mToELpcqMMwSOTAR19YFiQRkHTp00Pg7QYrKTWqplEwC
VL2vL9pS47JCp/S/VmfXiuon+ViXlJ/GqjzK1ejokrgfJKitsnQ7ttaNMbQb+UVtrV0fWL/oDvlg
aN5JDx/GKDwqwuOEVpoYZa5/16Lf0gNLvQH8qTTPXwMFKOTRMgm7yb5Fxr5UPcekYvq/WZkNXour
atAKixtN5K1HpdR60oe1LPmiH4EzeNOmpA12ZqTzUjEh0o1OmWxuYH90RajXrMEZ2xWHXZ6z/xhC
tOzSgdyMzqRBEBApn/hkWvUoGrWNyODfnI7/jgdYyqUZHpFiWLWMJ7f6jexZB12NNvEqxfDk7u/u
xDMzs9tKrUJhAr7AjuDKOwqyD7TNW0i+N/Xd1DBIz8dfXF/QSsL3AFsBrayz6ytxo1AUIva7L37o
P0oJY/oLdzu3MLu88q7zi1Hk2PK7T/74OrR3TbCWu15yArpHJsE82nEo916ujpxNUrUR+1lLw4Of
qQf6rEPNX/GBpcUBm0n3M4H7RO5waUUQjMprojA6BdVgw0O9jUAAUM2QhNQRitEOw5XFWToctUnF
curFNRCnvjSo0O2rjG4d0f/TBHbaDO4vbwwMxyxa08ktpAVkV/qbExlcF3okUzsOXOWXRpGQtsy2
S6KTqn7N0x2X6V541nwnKPP99YNocT7PLM08Q+vSsk+9Mjq5bbebelB9d1eaLfQVnHlW0XkHUVnz
xmWbPL/oRKNBf06C0xadnCljF52aAsw0hdlsn9dKfDNaEZpUUS9uebxvgyjUV7Loi7kOaGv+tTw7
EYfM7fMUetHTUA60+EoeiOLhrmkkpAUd0GG+LaPkVIY/QHav3HdL24PgZMphQgxF4/rlkqYxrbFy
pkWoHERf+nQYbtQh+hoMurdyGC8Okr47C6IVJInBQl5aGgrfzOKASFXp8m3mEnL7ThtlO+1Hpei3
bf6cdNamMn9dd6SlfXJmdU4hIQ+u2SYqoWsm3fn1bZoLII0/9d4RoObKVC7da+emZvdA0smQYU5V
hATISAWkrSjvqsCjKPh0fUxvYqfzq+Dc0uwqEBiTGE3orDKz0yDeFgEAoz55BeAWuWSojHYXibGt
DtQh3e5rk+zD/ph1L2PWfujWtuq0Fd99DDgaaA/gVwH2cLmujeElhp+RutVRq0ffqk/y3fXxLvko
SiP/WphNbEBpDDIZLMA5umkiY8vErj4Mlv2TPkDKhMSa75qYRNcgpgx6Ymhf28d0pGcizUTEnK67
6cbWzpRetuumuRXitZbtRSc9Mz3bhGYpBZk78lIo453E+e31tpWUkMfXTqevUvNMC/J+wf4MdHZX
mUaiEcoTV/vWE/hVR/eCXV1FaBfK4r5S910PoaUl3tehsHLfL7oKzZZUThXkGt4BhN3QkD1tgnZ5
L6b72/NWNsbiDjz7/dkRkweo0kQliDj0b/KyvDfSveZnW9ihVwaybGiSsgTtSeV9dhGGQ2T18UDG
XZWzbR+PCNZJ+zHdCeDxr/v+omsQgcEYNbHFzfEemhoSWU7ouzoRnamQi/r2NqjMbaFom3KtBWRx
p51Zmzmir1QRBUomULDuXBPkB1z6+vfrI3rHE4MovUhVHm4UCWQT6f3LA0MZCxUFYTc71c1XsaYs
WLoN4hz5rWz5x4xhykG1UaHeSoOPZvXRH9xyc/0T5jf9/Aumv58lASyvCOpABcfYqDujRgkbYtpI
541gJLetp25GYX/d4Hxe/zFoEiAiIK2AJL80qIrsN91lyGp8aFrX8ZODa65d5XOnnIyQEAUZpJO7
g5v50kg/ArDu2zCDsfuX0t+6meeMuu1pK2N5Vyd8szMNBN47GMXmhFdi6/ljNNQZuzjemPJXy4ml
zJEQlkSddi//aLNPtR+s7Lh3d95kFXt4DFVXXsGzKaQfMi+FUc1O3rMgHKl1QR7xWdTpT0o3Cg/0
3i5+ucGuKPYFuV91UzW762v4Dk3yzxeQYAESzdafC12Io5q7imBkp+54j56GPf1H2Vn218zeyaFd
H/OX4Gvx5brVJVdF93VqtYZ3nur25aIqJKg6yUBGIFZ8u47vg0YFc5s5SbCXlbt8ted+yd7UQwJW
DRg7XXaX9pKu0kAEKPnJ7OunrHxSs+Aujb+muW8bgnXoq/rx+gCXtgb0ZTSM0H9PsnkWy0i5lmdW
5hcnmfj+QycPzU3cUVQvB+lw3dKbuuT5xTctII8WuNLooWOTzE1FFnzvRlCcpnXzDvWNd/AO5U23
lXZeZbv79Ca/MY/ebX0THVTHPZT+nRefaM3edid/tVtnfg3Pv2Y201I5RqkZh8VJyb7xrIcA5ytM
96Fr7Ctd2OWFdgzT2m6Lp+uzsLiRzmdhuqTPDr9KNUd30LDb9/1OTTZtYjoCxCz9E2uMsIFZwO/v
ffUIRT62g6Nn96VXO83adppO+dliUMpAUZ10Io011uyqafXQTfOOz4isbhMad3Bd83BubMglHDVb
KVq/pXXfWSPhSw0eujxp3hpleSgICHpenG7hdrOL5/rUbjS73JGP5X9//yHZo+1vvK2/++dfkfPa
OqMzbKSta3uO5sAc6PTbYSPboq08rCzJ5Hizr6NeRnfYhL2ANWQWQkdDmwxVz1yowAqtqrHoF/w2
av1DBRG2SBiWj3eC2dx00bClFH6oC2NlghZWg2YqrmSqgqQw5kQYkRqnidkl1anpPk5b3QNicuNL
95QfVw7yhQOGfc75Ao3XpC8124SB6oug0Nvq1JkfaqHfKDHsB7WTjseyP9T+zfWpXbgTscbj4Y0e
mXz/pbOHRifnbTtWYOBseT9uxsRehXi8ezlQrFfMqSFtIieT33GIalXmRxUvFLqnvstxu4kOJkLt
cbOJZcMOik2b5x9caWUfT/fdhc9MRiVoPcnQob+oze7DQIhSS6tRMRYjMSIxLacnYSDYNdoyuksT
OXMqWYmcRqnuq2gMVqrv7/yFwiBsc2+iDPS6z8sofuzqY9YjGTvE1CM7Q9IggYMQ3yqM8uh1nm5H
Q5OshG3z5wPzPGEMTTCddAwRDcwWsweAG6fwwWSy6BSu9K2v2rXI/p17TjZIs4s4DE46v29dtWp6
ni+IQ/vbVNvCtmxYOxcGUwQFVu6jhTm8MDX9/ewgViLTHM0cBVdc5VOgFLY+PGjtR+TIH6T04/V9
sGZrGvaZrQwR8kahAY6GZ9vLP8lfvV8uKvL1yuZe2gqaOEE+YHSjLD5/GNE1NphaisDzEH4pG91R
/Q9GsY9vPTLit0k9Hvr89frI3lWr37zizOTsPvOogCrJxBKU5WSpFfEWoBowR20zsdyaXoNkSL1r
3P5R7D1bN5xRfUWgfX/9Kxbn9+wjZq7ZVnVpaALjzoxNVu2iQ3JnCA/Cyik9/cpszxN6TvSrdCvz
gpoNta3CMR8mzd8KrEGcjE5gPI7RWsb8/QNt2gNnZmaDGaI6TXVjcsxqL2flPhgz21KEPeIuweZO
gkc7+1iOdrJGLfvusJ7ZncW6mZx0guVi15dffXPcjr3qdIGdlPXK6fX/jNCA52Bqr6EscLkdrFFE
1nOEgycyVW8b5GoAP04fOLScfZJCKXCSKP0m5cPPrKbpV8ms3Bn89DNUdvrK3b80ZtoG4eyEohly
h/nVX/okXQvGHMn5UQu2ptlurQ5ZghU7S2cnKkrAEBVUxN/B6RqrCPQqQ9NRi/Jq32TyF6NT15qW
lw7PcyOzEy1MMilUBui0ojJ61Tsn+5mrkTMpEIgBiot5syZFsDh7kz6ANhFJwuZwuY5NFSlBLzMq
S3yIhm+Wgban7tTyp+u7+/2TF8+k6kG0Yk5Rkji7bE0NYEVoQd+YtRsIbWmoh0jy2AK3HD6NhT3I
jvAgt2tv3qXplGnDtSalZSKzmZd6apCmWgnbTCQe/H4X0LD8o4QpgyZ3BB2vD3HJP85tzfYe6qUw
f4CnO4FacLqE/6yx0qxZmDmH5/by0CNRfrKk0BYgMImblRLDsoWp3WPKlHF7X3qDSbAnxxVELYHt
boSVSHLp7AVE/++Pz1wtbofQRKkUrqSidHr9u6ahBlWt5cam7T4/4c+tzOJVuId8VN2mIZT2+IWO
3sNPcxdvdXsl9lgbzTSVZ/GAKJeaIAoshu89qQ05E7GAHkLa/o1T/ZmzmQPHrhWngzpAfBFpNiKP
q7Tdays+81pX1TMzzJguV/ac1H+sVgmd1yzMvFYp65oxMIRJwhrxBgjeVyq5S2cYOCRCThoTSYDM
zhZBkvxINlmKQjKcAl2zNAQrVn0v1uBui8fJlD2jP1GBymI2lFZrK7WY+OB4mt0gbP5sKfeV8pG7
ide9dNdGq0DCaU+88+Yzi9MXnXnZKKuFlntY9B8Esioqvc2f4tthA7BfcvTUbtcKKYtufWZwNped
SAO+TsrqJBlPHvpEFIo6fc3IW3/AfFjkEAwd4XvAOPrMrSntV2VRIYAjP+oAoW6nUtuTt9X3zTa6
Tb5rj+outrvP4YtxDD2bfsCdvuIz7zh+p6CXZ5AISyv5DCi5L2e2KoSklyex63jYdY/jz2SjF7eW
exzzRy1WT4PyXJHFuhd+en5uG2vwzMlT3k3AmfXZBFSooneDYnAWVi8K9aqgFh2xuINid9LZ/u/P
ENLmvDXRbqbsNLNl+Zmvpa46bXHdsrOoSzZIlKy1Gyxtc6IvcqxTsxT8sJfzqbnQ52s5Tci6Ghws
KzwOaCdeH8jSPlcwMC0YiQJ1tmRpXTXoG5oc7aIIL+LO+6oPz32/kk6dPHy+NDSDWqgUA42G3OBy
IJ2pBHLt0b9A/XlMabLvd7WKXp1mx3A3jEPrKP5aP83iq+/c6GxoSMkjeqpjNBm+U7ehb8Eu99oX
XXrVvWEHc9mN2z5fn82lcSILSinRkqhDzNPGtRtJuhtaEGoHtkAy19uOJ/OhgIbPuW5ocXBTfhIl
9Km+Mme0izQY/bOKlgmj73kK7ePUMYYA5m5ag/1Hv0fsJ/Dsbi0/+g6IOG3xCbNEpgxmRgZ6uZJZ
VRV6VrPJFG6dQK0iu0mgpNUymwxp4X0YvgjSfeEWR9l9pPVY/pHctEgQvYb6Z0NZa0B7a8Ca+xXV
Tso+QMt0+sIvv0YwrbjqBeZ72Paf1Of00fwx7pqPKLR91G+ooh2YmE10ah9RrPR+UKC4vgry0lVy
bn92lQSmMVoCAhOnOLPdO22j/ewfEDq2u0fkOIPvVF9vra2wTTq7dT94znCb3sQH/en6Vyw63dkk
zK4XuUIbVCzwc7l7KnRhS4bOLkenTA6ysfOpIcTeGp3v0qXNbY04EQAdoDOz4y/3wiiQQ1iT4lE5
6rLTGM1dm27oV955D2vdT0vn+rmxWThlBR3c6RHGhmNwCD81Mltr7RhcfEvBeAKjFigAyuczTwqk
BgaZhl7yVvFsLdEdTa9/w88PJ5RyzKPiYQpL4aeE2+hbgGrI9SVc3lYUEGnxogrNPy4dOcs9iFdK
2kYAnKZ29JiFm/RT+HWs7W7fPZTeLrgXHetb9kn4JnwDkbRifnqDvNtHOqEeb37KtPP1RChIGr23
zu/H/iaINu5zBH/kV/fBtYv0668Va4u7hizmVFxAN2PepupXeST0Hp04Zd0fxO6xuzN/Qk4gZ6Yt
dE916Wibp2YlubK4SXBUWPGpW4JPvJxgg7QzRP90PDYvxqF5ipzsHthCdWusTOXizjizM3vtAYmE
WyYEBKVpz9ZItc4EFA4y8UW4acs1mbDlW+DM2jTTZ6GsLuO0QYq1evObtNRngEin8QMFy9UU6rSj
33kItBuAOnny4yWXlpKxtlw4okGsJbHT+7sC4Q+n8A+BudVv2ude2ceRnT1Xxp1MmXS1qWkpTIEC
7l/zs+2ZCmPn5hPqd9f/UPY1h/l1n1x2jz+/PzvIIwMWIi3g9+U7dbAtPbGt9M4wPvPiQVHBLlbM
/T8L98fe7MxGWqSTImARp7RSXsPQ2Kd5clObD6DDHVe7cfsPkHfIsB9dH+bKKs5Leq3UQ96WYFbZ
RaejvvLry9fhn1WaN/FlaRC6VcEstrth677UO7W0pZvqWfhqbcy9d6R3MBbt4af7zfiOMI94N+xi
zZaL/f82ytmukNs2H9uKz/AiFAGF7217XxZrOZEpeny3IQibp140spfzqRRCnyNz2nq0Kx6/GYfB
0W7rL4Hj3paPwadiu6Y6tniwnNmbHSyimommF4DGi7J9oj6O1ICs6qPS3WnDfSavxpeLN8KZudkc
akLZUl/D3GaU7bC1k0d1P+ab4mREjpY/lN1KlmyxYIJe5L/zOXsi5I0ViijTUrZzku3wSCBxrE6/
Rsez+211465Ebov7/czatLpnB2em6C13xJu1/IQcltPb7W/N+X3dERdPrTMr03Y8s6KAQh3MEvBm
cjAfoJy4zQ7XDbyHTUzh+JmF2bEMg2Ga+goWmhdECOzmrr9Ntvk2BHwU7ep9s+n3w8dorb1PWfOO
2XGMXBzPYh/vUPdS60TfVTvdVBugauAS6P+A89ouPkOTvPki7MWD8s13in12EG9JRRy0jW+7zrCr
VzxobUPOjvCxK/Q0NllSV4WdOdIMqLQSxHyuz/iSFWIWUBFvcdK8wA2ZN8gnn34XmJQc383JMKyc
XouTC6pq6tegaAlj3KXXkOKhPhFYPO12rUD8px67Y7Fvf8X7+NT/H2nXtSM5jmx/aAXIm1dKSlve
dvWL0KZahvIU5b7+HtXenc5kCUl0z2AeZrFARZIMhoIRJ855jI/llYdKDvPbHbuqt92v6gvbFk9G
2IV8z4P6Jv5Rb6WlneW+i+Hu9EcJHywDLN9xPuJHKbftRg/rgPmQywuTb5Zf++bm8iavBoMTayJ6
e9LTmuV4SeNDYvqpnwLV9qMkhQ/+yu1ElOCyOWOJLRcW93EiJ/d01tG+tAssjodlMOzGLz+1TQKH
Tm6Hb8atGnbf59c2BAvYVttFtzU+W9k10h2dDLt42z27ZNwp2wKwHcnvWne2fzxBbCSlecqNCGo5
V4F6rdwqe9M39gZYC3ICiP38lO7oYXoxduU3PPoO9hH4GOc+CR2/frdrYP1R7Yt/GL56p15lJLpJ
JI76ScJsqQWcnpIQstlcWAr0mZFNAK300iz/Ov7bjCrq4V2qaSxxQJF62I3rvDFBdHylHjySEmO7
+aIRkHuF32RvwbUk6XRZQtS2rBgwjOX+5eY7z++M+lchK1Wuxu1TG0Lc5gok36m7ODiiZnKrkJ5k
JNlMmzgYfRqgerN9+XXZm1bfmKc2haBdGa1ieQw2Ywgg1Lz20xJQswhaWvG0q6P5oHC2S4fufqT8
1vWSm36INnU+Bso8bQ2tCWPNfZ75rSKVp1xWe+n+CRFvnCCMxib8Mu+RAgA3hcaOh8U2JyAD8ftQ
CaYv4FWR3PrVHPx0P4SQxkE3kQwzzlndpg/zDpCMezMoNk3QSXLFtWTjxJDYTcdcb2SrHMsbQutq
PprE22bhQJL7ywe86rcg5UY/HSO5GHs5/24wytRJKWLQmqZt0GrbwgHXuoxu/xNt4cel/23lY1dP
YqXZR8yqFMyVau0+zX5pYwJd052HV9M49XdjWpPE9ny9r/2s5H5vDLtE84toAltTTfK5eBoUB5OB
3daIqs1cd2jymTvaKGGctWHnGLee2l5HTf7ogQCmZ3/K74ifD+SdiZwJjPf2J2rCWhuA6i2gFGrW
s19jBMM0El+Pn0sZXeWae7mA+C1DJSiSfWoRFN1ojiN1AIXrml3l5res3aQ09NStTp/BTcH62Ndz
Wf1hxQmQOkAvE8wLHgD3ohNMeYsXHoPMIsBvbZ9sDBvZczXf/bGvnZoR61VTbFLGwfkNupZD0mfB
pCV+p+aSK7q2GEAY0RTEODt4e5bv44mv4SC5lpkovDH4T8jVd2mrdiXyACH524IQ6xvFq0DqhUZq
PpfHobIOhTtu2nZ6mbm6ubxlSxATghxI88GjBBgTKveiVlPUzs086egKg/eO9mngTpoR5uMc8Cwc
bZZv+8SVFL2WiP7ZJFpyDqDlqGkKRa8UDF94vGL/hjEs9ZG0dAgzDtkFr9wB7yB5U62eFqS3/2dN
eKFqDhsdrQIWwRyCzv5Go++RLCOSLUh4lQLL6TKugA64c0B/GsWOFyiF1/vgXHrnFoj8MtOUFflX
bRpAQSPxxhCeSBulJS1TlBytPsy9qcn1hjvbZt6Uso7iykcCfbHfZgRPZLVZ63GF3mnT6g8lZDS1
OPKVTtmNsxY2tZIu2B5lVCXvmdULYKKA4UFqdyEcP79iuV60kQXWe1C1Dj9Ga956ehIMFMOEFGMs
f3EDUOEGWgnR1xQ/HXbF9KHpsMRU20MlA2hZw69n0mwi2fTn6l07sSSsSjHtyWAl+jIYodLi5xYE
ncZVFk4Ytd1eXtOqd5xYEjwSYwldxTX0T5dhrTKErLdb+hF9HqK/iYUnhoRkWwXmynTpYihTt1l1
6GYaFo0EyrkGQXQXnrn/HZEQcYem90BjhyNKTL5NdWtTfUv6re1eacbXvNiWDtppdkJiNvlMpvi8
/O1P0WqhzIKGNyYixEefbWaK/UEMaszvc3w/ymZMZH9fcArHiFgHngDkv+kvS/0q/Zas/f2FUAfN
UQdJmMiU1rvM8aYOGoCsbr4VIPk9jLrXS+7Q2n09NSKkyp1V5JVVZx93CHgvigmgzLxz+a/Lbr0W
yzESuIALUYD41A4zp25IoVMMPRvvmtL3VpcN3a7dGxQQHQ1jECAmN4V1TJbLypxjs1C7sttpq8YK
QXRY2CkUqA1cXs3aSxXZ0G9rQlaUUIdHLgUCJ0sGKAZrUdUFUxJjjCbvPEK53oeFSrunKmP3s9P2
y7jRcMN5aQWDVjBINQ/PLp1zyWGueszvnyXSALhzCwmTRYRQS2PFH6CgtKEtqOEur371LFGwgioR
AF0oKp2H+JaB3Le3IaROjdFHKJQf5tq3C+N5/1gQblbPy7HrOCwAs/xY5XSjjBFJ9YHYfN+bJql1
E2LDfx55QQIPyga8eFQwCQtGtQ4EVmjl4stlK37X0yNj9R3nqq91y6xQEu/+eBvP7AmR3nGLsWka
2IMfkQQjHk58PTV/8T0+syKE+STJ8UDRYKX2rs3xOue/8vSay6adV1wCqqHohYKqEjsn0s+A28qg
KnSxrko32uVWtscAmWyif8W5PRBWAdytQ8AJ86lnbnd579cKgmd/TNh8DuCbTU18l1jGM1Anpnum
JPEdg+rplKUaSWlZbSqn+kV76Hpk4KU6ekb8OrXGvGcjl41qf566BdkVwC+2B6ENB8/I88X9x46t
1CxyfI1jLz+WNmgI4281jV7TlG68xCZ2jQK8gdFNkOxU+F66E3Eh8UT1rUPpMTeHNzWzv1/epJWQ
iq+mBmQ2eJIt86P+c/JaAsl/V+QG9giSuukcWsemf0LlCnJ4/86OEEyzqKk7dUJyBbLWQ5/rOxU8
FE1i7bVKO7bZn2rc4sV+uiyxc6/mdmENHIgjdySA2fVREEWHRqZftfJdPbMiHChznLqYEhxoQdTo
7gt1XiJDEkDWTZhgXcZg3IJ3PbsQ/9Eyq4vGFvumZyjNjochyI0vRn9/+XRkVhYvOfGCJnES2uew
Au7IkfkAttNQGqVW7zamC8HyhEwNqvKCEWaaGV9ogRvX5RBYsBx/oqMM3rXkAEJCiDP5bUXIEYCT
cUtTX0T1vIPjDr7JjG003zHIMliR5XepJPtdv0C/7QmObTggM/OqFE15qztmdv1M8691fqfaDChu
mQ72xcUt8iznW1horYlaLFBNmaETzaEkzXOifuHVLdUTX1qOWo34Fmpfy4AkRjOFvUSxyEFpCGsb
ah/fSfY2yMjSzeWKfDouzNghA17koxzBKXrTHSuwwaOK28VpmBVQH4zdpPKnhipk6svsiZeqRUxO
wQ2UNXQTu82X0WAD8ZTUJFrNIh/ZS0bMrvk1jQBZxUli+HPaQ+HQ6jx/HodvIAMEm7hWviTJRAOn
yKIjwK0uYYkRxxjvjIDegKzpi8fryO+1OLmdh1gDoR+mTusmdyGq0bchiiKg4h/tEURloIwwQa8d
gpVfIaXZ2qBqMIzN5Vu5vv2/90bY/sRt6FxncXZVJ0NQJz00bCXOu3rvMTgGcBMm8VRxCg9Rx+Uo
y6KabUEu+8qYdrnaE0uWda2VNfF9+W1nWelJfLF57mSVCjv2ofDCPCKK5UcmcuVD+kPZG5Vk41Yj
zYm5Zdkn5qo5QyfCgVMld4RLWGxkWyY4rArCoYWODpgmIEbN2/Ywv10+dZkB4dTtvmvtasJexVkU
tsZzOzh+rN+N2cu/syMErjI3jLprYCfKD127dYEIZtfQsvlXVjwhYvEKUq6Fge2KnvmNe5c+jZIO
/mpI/H3WQsb4H0fpq7wB0hNtWC0lTMWc7C75PnShJ9uw1Uh/YklIJ4FdgPJIAUsalIMqwiHXHROM
W6qyaer1e//PbRHZKvXYmNA6hyEHfdkxhZrPNS4PuXwwq6tBKwMK2QtFu5iMmmzgOP3l+NsHDwAr
xea4lS5x3m0ZZcXqepbnOv5BnUPMYZgSl1U5grgOVKxIf4kxFqSR4chW1+Poy7MOJVd0a87vfA42
AyW1QFnnDoGBwb+SOQRsbgTDf40tSZdWfQ7FT1StwVSN18q5La+JoqKqUBRiRZil4dhvgMCrCgzW
hrUM47Qay05sCbEM5XhoVXPYclsCZFoi+QLI/rwQzvS5LyJzAISZc1SFGDWdgMeRJAisOsDJGoSQ
pjRG0Toq1lCON531blWHGoyJf+HPIBwxl8lWHfDy8zMBF9vyakVhCBX3ZMbIYa6RNk9IpUKIRXL+
q9+zhaEcemcOnquWcChxzRU+LyI2Opol4dTPN87QqNuYlVoQTyCXx3DatelOZjDxsSajq9WS6L22
pUvLFgPDgPugCH++3MxiC2lBhS2df2bx0/gXM6Kg1fv994Wvg+0mdUlbwK2hXRKU1CZO+b2Rsj+u
rQKjZ8tYpYZxFHH2y2jA1ZIY6AjWwzFXm8ZHtfqq6+5GnoOWvyGlk/pOBQQLDpQW9xl3N4PVkdG6
c9JMEhBXfwuA9BDcxPg6wsj5jvIqs6MxwW/RoHseoCbU+FWe3/ZM9hReNbSQrACyD10CkZeKVV6k
u/mEeZ9Zf5+j0guNVOFBinsXXr4TyyGJybXtmiA7hPQMKnnCIaZVNya1AwHRqKLPfc2v6um2VPfJ
rPuMfakwyjjLSMfXQiN2EAyQYJVFhBR20Ro5HVs24iVJ402xa72SJJk/gew1mmICiefLK1wu2qcV
npgTVpgUXaW3GtRLaersNa94yusCIAOtgcZour9sa3U3f9sSERm9XoERoMfS3OoF4/okGVpSehBP
fDD0eyOZA1U2f7A2YALyETyO0FoBNY3ok2XXpNmcYjyzHDeWRo8V2JLyB1cbQ9crSJ4FydFOb5t0
kNyFta+CA/pQSwcuZGEJOL8LpabbPXi0Ua1p0vgX6vGdrwyV9hcx7NTK8jY8SdPVzJvxdcPqrD7b
1QaeOBkkGWWUq2sucmpFSNuK3JtUnsOKo09fdQZq0PkAWjI/NWUwl7WLjWkcEF8h/0CZT/iWMjhH
Yqp4LkcoF+xYUXzHoLLqp8n4Fz0A8Fvh2Yb5TiQ2n0R7oZLVR8sbwZ7dLixmmgQ5a4y/8YLfVkQk
gD7FDrScULBRDPDxgrLBkjV0VkuiQJ6AuAR4F8guCofTlRh+NDp0pqwm9ID27zbVs6rcQGq8Mo5e
987H/fQT0/DW9CWLSz+f/aLa6+zu8s1eyx1dzERi1hQjs0DpnjuiMSu8c5oaQ8B0nw7xJqn2TXrT
29PGSGTjuWvuiLFDREiQ94G8RIhYitO2Xd0C0dFHxbZn/luRx37a25KzW4vDJ2bEs0s0t6ihcAFc
xTOnZCEB/6m+RdktlQ35rEXFU0PCJR6hcd70HF8z+qt9gyk6kodZCe0okI0XrF0vtJkRlWwVnYGP
QZKTcOGmbEmFEOtv20cQyEm+JKs+cPLXhR5KC4xBHln46wUwLrN65VhfaIt+jfXW/qma6VKcBnmf
hbI7klU8v87drVAKsKwtE9rl2D7YjfWQVN3OUt4vO/Xadi2dBozMQbbss65jgr/agQDoqugyUKcS
c3iE3ofEzVZ7LOj5Am2l6rD2ScxjoCobc4BrxjZs0LQwGh5Y3hO1Xb8oPZJPO6/Y2skWLCekNA6K
6mwuL3PtPnkulLQXJgjXETknqNpmej9hM5024xgS9zY1sFkBLcqWxEqc/HH5B2VXTKN/zPBjqk1w
95krIPD28JTpRogCdyB6bIbdUjixakm68XlhsIQPF1ze1R0QkJ17ycw9J25ajF3hAZiCYQY0M2ra
hiMGAiOZjslnXzm3JXjkzDTO6gy2ihc7J/PCn73902NaLCC9XsbPwZEqBPrCVeqSWXie0QFoz0wz
sl1ZFYz0duoR16Huv7QnXOcZpN0W60G0biiYcPF+GeUv3DAp48n6xqE4DjIqPAcdId3t2iauenPC
61ypvwG7elcyaEBDdUx2z5b9OU90oY6BrjVSCwSpT0PrUekWbhljPVpeEj1OfKdQiY23SRNnSOM7
YnvZLmcYLWHfeL3vaif88wM8/QHCSpVCH+x5xoMw854165oq10Y4yKB6KwkvlolXEfq/mCmG1sm5
06slMxWGR/VVnoZdWxO0QJMhC2IIXBkNRoBMCC1YJTGb0JJhb9eO8sS0mPNWseFGbJklKzGLl28B
3tBkxZYVrhO0taHX+kHa6+jiJ8xycGr1CK3djCuh1e7ctxpz8Oh0gBgEcuw/xilorN4Hb7eBE+UU
ZGPRISv018tnuYLqP/8dwu2w83poWobfQV/emW8f2sC6+h69JZv6xTs0G+Vg3xWPzlMcSOwu0VH0
4tP1C0UaiGxrkwV9ajBfx2VYmv6C86iJuq/1g9qFmDkrZXXOlVoN1roodRioPjqAwwgu5RXVEJW4
OXHZYQofyvYjAcY6XLBwdgS9xYYY/CqZJfWolWmNc7uLv52kK3bb9XOhYY8rolTktre3SWDeNc9A
YyLb6x4al9gxxFjI8Dp9l+zzWrRAsxhSQa4NhhZx7qVOKWg4FERbU7GI2v7weBImybjVvXHDk+o6
68q7PN3oWo+F51+tcpKlhZ/TKazeRlYPagRge0WqkbbuoyZLoMwAgd0btcX4l8e+I8d6bZhyzXrz
TbLiVc9CMRYwRBWjtboQOPhcNBC3mUEPoFYBkO6HVBliMtXug/XsZj5TX9txb4HTlVBVsttrH2r4
lr3wIOA7ILLhtE6DpjbX0cK8hS+Xt0YZ5pImx+punpgQfMlBHhNFDkQatCRwC0rKFvxTNlFS7jcy
sODntz9O7sSWkAsU9mzEkwPhBMbdH51nklRTHi6f1nIYn8IANHoMIE5wXmKtfirbHsUuOMeMrNDo
lBDNp6oHr5r2nirXrsJJJfuyrEV3AycEcSCQ0uFOnN9Gw54nNZltZFMWrr/9FRxPms4l8W31mE6M
LP//yZXPoMUNZn1nUTX1qjDz7DjsPZXMjGakdrqEtE0hk+ta9T5MinzwYqDoJnyX28zF96OwsqtR
fynVhLj0xRm/VgAhXj6ztbWBoBlPLANac3iEna8tBXFcrbe4YCNWEgA32V9NkdUH5tynvj7Qn2B7
0CQ2V2P30pgGD9qSe3zKgaOknwoP3+TBPjav43RnJxhIgBCRUXpQxT24zX3hSO7a2oZCNBbc+pBq
BHRA8BRaZn0PWR00j0HHpPgRdOnAf2tWmuQDsbqhJ3YEZ5mpPVq5DTv92H5Xq0fI1my9V5BXbiYl
8sjl01u71CDZBdpyKQcjATk/vWauK6p0Kb1yXjXQK8ik4T9XG9AMOfnzgnMYta6P5aKm1sxfhzgi
NRjwa+WRKwe9S/xpfL+8mrXLfGpOOKIa2RPAryXGyQaLVMO9C6o2KcnnWpA6NSKcD/O6pMnbBRjY
e+CpuouGPNDGe2sMPDekMSBfUiD9UlYV4+KpSeEul0o3jm0Jk3G1LdtdFr/QNiE9asxK+9qxrWZ9
yWbz/vJmrvr7ydkJX84a1JZj0eUUhQ/wcWkPmMghmnY7o5Zz2dBqRoTCzSIi66GiLRbQOdNp1M0V
lAXVbWuDd6zLSTx4EB/hye2kpNvUssNxqPyW7ns12mjFHFaPFqjCZrU6qhGX3MA1NwIlpItHKQas
0Ms9vxSjlneWYkGZb1KvHfMZT0Tp+MDa5n6UFNFKg4i8uGRTWXS4cmjSoSZBtP7XwnQdM5vommx3
19wVrTQUwKBmY4Mz73wxql56UGe0IUUKCsdkH/fasSvj4yLe2ZYHY6ZPffv18oGuBRX0B1CbQAEX
NNvCK6J3jEllhkmvWmMkGd6kUgDaCgZ/ob9dUgWA0BCOhcDStl40pA2agm58i2l7P1OulynRIRiK
r/NRqzFdZaA1gRepGrJhw+0/bo/DPvKGD3WAZejvfFebRBnrYnkUUu6Wm6RWnksv+vPC5rkR4Qaa
STrF4MfDqzAqN0ZLSeuMvpz/dc3dT9by8bE9yU5i1nida+AhlDN9H4/3qE3u5H64agUgy4WQHBMt
Ym5X197gLoifq2zGoEapAYDblNo3xeN/rm+AbcPz5oPHeBm0Oz+b2uNofC56YrWS+0PubRMPvXYT
tMMEUWjLWaxCICC5vez0qzcaTOug8YQ7WqpgNU4ttKjUJT1o95PiHBsMf3AcV/NXy1vEG0BHqYLh
Rj9fnoHjastleQDd7zLD2YFDy8rwuEmNTVFN0COQpVurR3diUbjPKsZmk8pCjtzQaW80Wz5BssWS
pFdrqQK0mEA2i6c47rXQWrTaxoi6Hv5B7S+YnWEbK9prw0tT4+PTSvo6qwFq6SwtMtiQlRfyhC7J
2wJtH5R0nKG7iwtdua2KhoeXPWJ1RS6g83h2whnFkrBlVw5QWsitOKqMS/9jGsgNZ+DQuWxn9XhO
7AgOoTKHppOLIXo9fFOJ5Fu46tYYIvlQNAQNgFDX7q2YV5A1RV1bx5SlPvvdaEIm664qJOmGsfah
AtcvtIUh/LAw4pz7tYpbO+t4tFy5bHDfOoVawRSNng/sTHKIlmHVbI5RNojnKyiQ6j6INRJimtw+
1r0SovZuB2pemLtm1J4TRYMIUqnnm9rL8r02GZiVj+o5YG3GXtNutDbgqVCJm6JCWs35Q1+0A3Eo
Rykm0evbPsPviEeo09pTne7GfEj9ygbkTq3sKQT6h277qkiOMf4yMTKAo6B4ZEu2fokYYta3aEfh
2Q2KPORF5xsCkufGrayZXo0KfZw68xGlDPs+p0YeNHWcvCVKa0lMrn5XgXAGTAOPK0gXCZ+cNrZr
OzVG5CUTaQMNpCi+96o9Oa/0Xf1R/NScIGt9IOgue/D6Sv+xKjYl00KjqpHBah1UHjuMzlvcvitG
vB+s58uW1m4+SN49jFSi7QBChfM9pRbmvVmFPTUbAA5blT61USPbxLV0HW3jDyoAEEOI+SNqXK3G
lYliIErfjd0r9do7FfAkb9w23q4oB6LmDeHp0+W1rfTc8F07sSscXoq/qvQe8q6kUmoyqPR51tLm
trYi9ViMcXkfl3GGsZdhCgbXUvaRrn0pY80Ixqmo94AMyNROVt/pJ79I5LVzgYJrFIyHQUOJ1FfO
91jb6D/6byrhVeAyiRethSr036C7iR4w3ujC8hXGtI4nMBZnGNlr93lxZcxFyLHXlzd63RAQPygC
oBUh9qzSBPrRHqLuFaR2VHQftK4jzrfk/bKV1UsBzCLoPiB/BTnIc1dlEwP7Z4s45JDvIJTzD/n2
soH1y35iQfhwTLzlfQlgFrp7BjRo7rsdWEx2RvgzIVOgBC74g/6lRSHG55ZDs37oQaLs/GhDFPly
k78pZbfTkh2g0yhdTu611UPfGfoATk76Uqb8s/ZRXpCg/9tVIajmMbemcdlVkFcEoFPd0236lMg8
5KOs/Cl2n5hZvtknOfWkNEWUMZgZEUWJBeVFaF9tUxJ/RYmfbNgVBrbS4BV1wBBtgKDZx7d9+Pw+
hzKo39p6UXRDQxoJDcY2hPX2Rg/CEj3CV7WZ/QysOS3YxOvmZTLDgtl4mVWSy7GWjSAFRpEMTPB4
dQq5FcqEqakVWY4xZChieGr6EwOWNwWVlclW7VjIE4Dtxni8+HWcWsAIADCBHXY/1gfT3YNe9bK7
rphYaIWxa/ZSDhCrjA6b87ypBuhjhtZrfkxkjLsrN1xDBg+VaABXHHyNzp0ELS9ep9WYL3UPE6iB
XdNDI9LXoz8/kjM7wpEws3dK2+vzq6L+BYw16BCkaPSVkAg4CWbisRBMAouCuXFKqavYU35V585m
6q+XsVWmvksR1qtHYnsLuBndblscck9iT1FzbudXg7a12PWQhQDi/MWpn5gQ4m7s5u7YZjAB5Aor
DzABDvzLJlaYMfQF4wVYjL7QR4lDFqjxdkrOgcGJttYx2mQbfK5J50+7n8+y+s9aVnBmS4jyKKP3
RsJgK8ueneFgDGAFB0jUMyqiJkFpB6CubqtwyB+M/IeshGGsOsbJSoWIn8a8VJplpUpCvB9uTqZj
fNNfqc/zBiVaPz9+13ZdMB67MN3wgD9mfr5rguqZb6F5fJw25q4N0UhIF+LWRzDNSSP1SrJ2tj1C
gCzttjaKZXtetEANRzLvdVhzfJu0fhS8VncqaF5ePJKEl31g1ZNPNka4/BDdmbMa+dlVPkTb1goH
Vd+68+aykdUIc2JEuPkjh361XcOIVT8hvS6UB3V81fzJkzj0B5pK+N6d7eLyQ06+d2PqVqa1rEYL
OGlu+EHbuHvbN/B+qPzEz/bajt7UmzlwjnbQ+NrNV3Zo9wkY+bZGAOr0QA3MDSjcfP4I7S99k99r
0KZNdhOxsfMGoUG6kXNiLmcr/uql1biUnvF9FKuItRdNjb4AWaEj3u6mObi8+2uoFUD58NFFmdEC
BbBw9ZJI5U6uQEyhxkC/QeZiE1FMHncvLA/jhtQ5cezitnAk3621O3dqVrhzuq2w3EqxLCdzNt2I
YRc66leazb/ZfSJTLF1JMLBGqGkv1fuF0P385G24cWxYWCPV7X3GtqiyaWW8yXeetWGOJGVd82e8
TVHUQ4YBsQghNptpFFn1MpfK2tbP1PKI2nbIqvtUHcFj/ecVKQAyfxsTTq/IodwQ9YBtG8l0Yzns
OuZvttMHadsQVaObwZSJia0eHJSiQZmxYCNcISa4MWp+dYmhq4wB2jfVDUiXbcwrla2pkQyzIbvL
DrpuDwVZC2IVAPQLt9bLQEXm9RhXirX9132WIV8ba9lrePE28ZKhhIFmCvq0KCQJMUhNx1hny0RS
rb2odb3pUbbR00e9+ZKY+4HvYz0hOUZ/HfremLuifb28xrU4e2peWONUptOcRzU0FCIbsN0K1ato
foyb9uGyneV1+XmZ6IAvZWdUe4RLV4P7KAayFqNfxpupWkcj63Zt8ai73xrtLs+KsO9kNBPrS/tt
Urh6MdDCAIAANYV5CRaAYu3d7IDxK+xGsra1a4ea+j9rE/wyNgpl1goc4ZS12872gnrq7zu3TnzD
bogCjYHLe7kWl0/tCS4zp0qEobDFL8FklJoP3P152YBs5wSnUAfuadFioH6yeOLX1aNpSYKwzB+W
uHnyRWwyjGj0Dfyu5JAny0EHy/GVU+9AvGfQHLpKvwxgvC4va/WcNIyY4CqrUAsVzmlCdVPRDYCQ
67sRWUzs02FHDdLV3y7bWd0+FAhRDsbL6BOLYdSoNJoXCFvGnO9T1FM/0qLrcZRRdq76gYH3xELi
tswkn++h1eSWW3YLXG18tvlOsR7/Yh2glwBGAZoLkN0+//tpwiuUxIA3GkA1VVhArgBXqvYy2oG1
Bjcmo37bWXzlxBcidaKKPaC3oWgwFW0KCqZJDO//QhluOzg6YDON6eet+4bpqo6U7M6iQHXr41WB
w4wxHXt53WtxX0cwRlVZX1DXwroNZWwmOiwdMtQKrT3K+TMlrkwIaN0Ksk8ImIGGT9QBUqAprFgz
Vg1kMKu/d3gSmsOdSSW556ozglruf2aEYFHE9tCBVgmNIzAmQuCYjpgHymW4xWVLTsI7Hv8eVoG4
/jEWj/8+P0Kz1TU4Y6c9mm1Bksch26qdSWITNCFpE2gFl1xlYVWiPbFyGo1mRjuLaY+jvWcOmIWj
ksyqZLZFZkRIpwDsSKMpxaL0wQu56VMgSiL1+bKziY/dT0vRz7dOV6DtMLSwot6zb9D12j5EP9vd
j+ymQdyQfKkEn1tsYYYOxSdgeiEPKE7gF4NngJxP1R6rtrWuvCjSHqLKUr8neNIHwJRYkk7iuj3g
Kpbxcs8Qi7RmZriAA8Fe72wn6zhWGlH0EkgtZyfZReGd+v8r+21J2MXBU6t2wGf4Ma5CO983HtLC
8joLzOaN5bdI3YZBl/ig8An7r0kkbQtYGP9DbKSb6NSNlTFpj3U5D3u1rdEna8ty4wFsG3ZcnR+s
rM0nUpjmuItH09hL1rz4n3Dp0ETRoZeAWUZMEi3+exI3Mc6QdUsL/LF4yX42jIxP1s3wpYAEQXdT
jpLVrlyGM2NCHFH6vLMrWHtkaX0s1DbMO+pPUxdKFiWzI+QehedUtVHBztDbgZXEt7xxwW00Hxpo
w3WaTznUsCCGQOy8vK0Hb+9SelATuqWxHmhTv738e1YP+WSPhW8BxuzBazRYWHY8P8XmQavm65Q2
/qQZxzQHKr5UQyVjkl1YvTcnVoVwCsW/ElrtsDrkfNPZ8SaK0oCW+qbrJ4kpyX6L8JZRqTLPGeBE
HXhgBnP+4rCb2XRkhSSxzvbf2/J7SR/FgBNn7SHUhnktLEktfhXOl77ND1xzyaxVYVrppMmVXYJP
hmrPm0oxCSYTfJvKNLkkp/kRi09+hMWqvop7OJeCUn86WAfUMm/MzD5aXR9YDd/nOYjxDdker8V4
XJ6FYA1EaugoLIdwYjduqKk4qYJQ8TZ2aIiRnsz+od+W9zUGGUj/dtlpxcrK/2/2b3vCZW0ycJCi
sopDTdxdDSHbOjXCquj9scaok4niEdpJBZjkRjBDMy/dSOyvOhWIMJxl3g8gSSEaex61uqZ3tceS
AzcwZdfDlAFy1t/MaKr03rC1JtSyJvvIZkD80L7PoEyb7mxlJtyQII9Wz/zktwgvz3bUuhF8gNqj
kW8GFTMNoD8LnClEq3dG3ZT+zScPvG/YXaDmUSA5P2pw6zY55uS1x2l8A+f2MG80KDbJhO4/Rp4+
xf4TM8KqMNPLysGp9Mcyh9YBMGNga6xbYOVNNYOSEa8x+ulnA/MIY1nkFxYwXqyrh9BwKy9g7kwP
OhujbcKVMez16S11xuboQLPkACEnM5x1QD8cWs0BZn/6m7ios/1lJxFeLx8+CkpD1MRUyC9pYj96
iD1k82asP9Koue3a6jHmrmxQfs0P0YcGQfTSeIFQ8PlhpG7Ge8x/YJfsadqlRuzsXaZhJD+C/uXl
5awGODxjkOVA9hIdVOFLUQ2TiTp5rT861PhKM3tj59tBv9ENMChCayXVg1z9ljSpn1MWWiNqqmXl
hZd/hPDCxTMNOBpQo+B5i39x/c7X64z1HKUOY0+Yq8VLLfdREgwi41dtx0GsP1w29innh8QCJm2R
AeGtbgFYcG5MSZXJ1JSePfW0flQa/T4doWldd5zU6rxX5hp+rw6q5IMsDgMua0RQWZgAlpIqZmLP
zcZgi54LY2RPbJ42btdv6/yqpfe4aAqbN930pUWbTX2Ku7DX+u3A9jNkvawuuLx4Ucfq42eg/Ql+
ETytNCAaz38GZaC3nlyPPc3p83xbGj7gT3m/dTiJMDQeTttYCZ0S4LZqmac6pvam0EJ+X9dhYh26
CVqspLlKtG1qEPTBowps3AEfj1pOuHLLHmW1D7Hl/t/fqxvgE8QUCnJGIS4lTmMw2kTsqd4734v3
NOz9Bup/8y4KuqN614YGvkds1266zbDjV5DgehyOXTDfqjfTLpP4qfYpKC/yHCe/RghfSmVSxU2x
e/qWh6hR+zyMieIjX8eHMSL/R9p17UaOJNsvIkBvXpO2jFSiRNkXoqWW6L3n199D7QJblcVbxOxC
g8bMCOhgusjIiBPnfH1PRkx+AmPjmbByPnjw9YIBBARU0Kddfn92D2fdXAVazrYeFxmjXOgd/7rI
aXMFPCZ85+0tcu0RIDIBlWOkNkBDi01LbZGqmQa/bbFT4750lLz28uRdq0s7CVvoQAXHIuGMmYOY
gTz8tMx3p74O6RY49Tr0WD5CXMBjyJjjhzqlsd/yPVPKjZdAu6OQayBUYzdwpcKIRV6fWqNgAlJp
velXw9Llx71tzMKKm0AuDCQlwAqAelWl5tyP8ohV86j1xPjVh1juUHzHAb8Tspx0CkuU8lQm4W58
aerdUN6VaeDUYas3giEFbxEHJlFe3IgIaGTPchYEDllvEXkRdLbRQhzMwEtdlQmtJzRgOxOORa0z
gT0iGh1jUmiSMXY/0WjL8UPFjgSUIGYi8BvJhWXeLy5wfAP6pZD3B8Ef/qCuJnnI69zH/eQFRYXq
hQakpDrwWxiK60hwMSOhK2vRRhKUK6GEOpzALNx3HlrAm0DPEjNRXyLhXqmsdPD8wkDfZ9f93Vjz
xZlcDm4RYVqw7KAvhHOk1rzXABBl41B6UmcHZb3pfhp1cQRFqnTQJoKIAHXLcXTmzdfM9ZkD+AHk
Dyqe48ipARd2ecIZ8CPzSsWrTwbjWLvPyETHMuF0XT5suJLrC4CyRB2slJdaiathabLLY73LjZF8
50Q1ZhR1RR2aB7rFQWaudXoUanszslVDhuAcZ0ZGuM8s9hBY88NWu+Fvi/LFzFNftUREZx6ukIRO
kuAHnjp90kcj/qvu810ObUfIPRDhwDmplRqF/g2YFfAbBjpCUFuWLcbmLcXmyQTRx8Qq7XSjIeTK
31OfRT1I5lRgm6XL7mnQQRCsK2ZOSgC7thS56A596GRdLj+18TiwxBVF/GuneIGKOwadG15Avl7/
1MQnzdEnLNnY7b+s6Fdzjkw/ksXAOwLjcznnGssMmZRL6tNsDZhzwZGc2Yl0bh/fT0ZmoBSrL6qD
xh7zat8+act4KNOLIANiEGB+0ExImc75quXHqNeewsJT+bsKeoFx/R6VdykqpLdNrSwhUrxo8ORx
dy5pr8tRDkIvh3WM9sRoIkWlA3AeoCGrRNyCfIzBbkkGLl9OjezcHK2kMXPhjK1cMU8KCqBV/Jk1
/3jqluo1dDRAPCbgoUZNnVSNAlcD7ucJbUkEqSFqaYEZQEcAoXPBVtPc9UItqGrQuC5qTMiUUwdA
ZIImRgIE1gAj9gUQdb3zr2JzmLZEc1cN/Qrh4ZRjZyy/P3MAqTj1Rd4KkcerFSAVZuaVyJ9VThVt
3KLX+wFzBpQ4iGlYDe6WusA65D4lhYliT3lKZcBQxNQs/JZUjJ4WJGJ5E0w/t3fg9aMXvQ/yQuzD
AcQsXS0ZMn1FGSdB7LXQPO/uPsX9pP8wJD5lOloi7QT6le+s0dolfkJzq2BDw7XhXGAeDI3oiwEd
LxzN5dSqYsu2o5DGnvxc6bMBwU6nsfTudWOUV49Wygx1hQ1cFddxmMVeBlysBHTsZFYk1D9nwu9q
M7BFEt53Rg2AbAoE0ftzqQfG1j3CL/vx8vhdjpU6HSkCFqWJ8BHlW+AwBIJBek86uO4ZgrCiMZoP
MzSCwa9OSlslcK7osjqxJN9Y8rXdfD7l1HUmxxkXyCymXCETdxIUXYR0a3lI6qfbk34VpGLOF+0U
ZMsVRGO0M2jESZbzpI09CYlBNQ8h+SyyPFE4d9hBffi2sd+3IT2559aoUVVdF4FcpYm95k9ipnpv
aQTbSVdNXud1xQIYgnRWaXJkNGbj8xHAc1sGxD2yiyOEJgEHa0nzLpNux5Lahsal3ek/NYkdxoh1
SNUbo9EazE7dWAsarPi7/5WF549FBx/uOuqzwzju64QXY6+3BKM/7GYSOArp3Bki1TyA2pPO7luj
3FV2bAXuY2cNlkyKHWsJKe7eP5mR78eRPEUG87Clj7y6frid4B0UEUBb6miOQ4vbIlo+rdMABXLa
bjbainNkxBmxQDL28fYSrh0P9K7ILIhv0YslUvZ4NdEypq8SdOLJu3xO9cLfyYxyZLYSfdcBPHbm
uSXKG9RdhUfdCEvsRAQrqKyqs3zlkFa2aDDILbyxxe5/Gxt19MNaKwUmLzG2Doo64UM33vfRSNoN
/Bhd9sd2Qi/KcvmChhlVSVpDN8qSnAO9QuzxilF3hyz1AgSj8w49KkQADL8TEY/Oh55xBjt54sAF
8t1s+fTrdcQ3QFNlYdxBHEVDHNl5CCWOiRJPnpxaOfnRwa/ueO7z9oyuDhUiNL+NKkBraFTsNPIj
Xt5sknijpZ2E98rMfsqH2OB3ianYAEKZkCMpSLWRit4we5WAGNDCFkATIfHaY2eLbuE2Rmdp5rzv
LNYq94oBz3PiNwZ77bIRIOIULnk65HdprHuaBkOa8GPihYzl34n3TeJMPlIM3AZKg1ZHXvYPIg+c
PlkGaexVyzQb4d1bBmzqzcfGfVNIRRDoQwzFArcwebQfjsdX+/vh+9t/G07JiSlJv8V9vTJU5JYh
AoD8NQibfns2z2KtDDL2INCqcs//yC3mD2dCUdvY2DrXYRbqu2jEBbxHAD0BHXZPJVf5fT3m3rQX
X7qP8BR8AF9hSw7zOP1tzeHJf4VjvUtYUpRGvHVGF+9yeVPB+sLPhIYxEBrTCfR6ENqsCoXcK43x
iKrAIbABkIayC2769G4LcPmbu71ljnKr3AQ5pUSSYW6XOZk7Qs1aZ3fafX2Qd1DDdASjepbuGwsy
FXZrR0/5s+b5Jut0r0pM1HvmPX3eXICtKaAcMKtFMVNqyzcBAF9asl7ZoQVAusEbheXfb4mcrq73
2YxT3rcs+6iOCiX3GKYls+oK6Z00ncRO1+pnYdBBXn17g11Hm5crTF3qJdMrI3hQc4/17/k+NYTq
EIn/kBJ5Oaro8EbXv4TiIrKh1LpGcjAJSs2GXgPOHu613EpzrQwCpAkI2yBpikewQA2izzXQSfJc
6EnK37F9YHI78rcgRyuHHVE/qpngZ0CcSFO2jlKmjaJcxN5JMETzkSfNxoPqOi2Jt8W5BeqWQFoy
Z/wSFrjgEX1PRI0fuPSOnexC+qvyVuGJwUE8Sn80iDShhnt7H6ykTs6tX10WqEhlPD/BuvgRVPrw
knxL1nxIPwcjuCOCM8WmuIvKXfksEHlLznrlGsas8qDjwiYBhIzKlIt5LnRCXeHJk5EBjx2nduUt
iNpycM59C0IM5OJhBBSZEsRHqHPczEPUyEVQeMHEkES6V5ER3ZhC+uzSJqizm3e+0gYZTOTH4Yf5
wnBeqhf+T7YPnyK8laR94pP5J73PHgaP3chHXiX6/2Uc/X6YSYyRzjD09VAX6hTDuCccytdQD5/k
Y2oyDzgMIdm6GegTR1tbTsvZ1ZcUY1WOizXQAxhje0xDpDX6l9sTSkf1ixHEvhw0sJBvuoJIgkFq
rjqRLeB6VdmqnpNMH2e0SG2RWF+97GlDy/48G001tFlWVnPhCcSf9OBQPKcHbl/eq87WFbdpipo4
eWZLlQcxk8cc/Ltyl54COziGjzHZIj9cW6HzyVsm93xMWgK3K8OQIuHF7v+t0H+S2LcXaHXTobQj
ogqMAAiiLpdGOJkREp/jCm/Yi6DKJP1n+ao9g1L3WXmQYpJtFE2uXkNYKCQ7IXiHRCQSdyK1UDVu
mnIJSTzhxKdkeGxc9YRI8yD8RKctp7Sy+y5sUSvVgt4+CJm08pJDtG+J71RW97pFsLj8JZRXujBC
rVIoqyN4/mEk3KUPgsOe+OPWllsdB9CBkMLEWxJFr8s1igBA55Oyqrz5a/gj3IefQk34V//P7a3w
25RJjQRXPIq60MNDTzBdEOelJAVMvai89C3Ux8OjbVnjgSBSvPfJq+46Memc2yZX5g4WVY6Ft1vq
udStD4bDpAvYpvKyx6Ai/Km1se02iMtXTtGigoGXDDbb0gd3OXlBziRVwTC1x3J3caoRFsD0INi4
ONaMoDwH9DTQGyz0IS+NgLIk4/oybLyI28VAh4HSUAWQ4PZsXd9/eC4t2XsUA/FiotH8UqrVVVnl
wIYoJQqOKbQ8ii5Nzf/NCjUUtmPQMw8+atQbnxi+IMU4bYzjCgCCacJANPgAlD7wIKIucqlQo7jx
YaLj9rP4h2U0S+Z1WUY66qGcyGS1el/oWrBnBHBo7fJ8Y0usTqQIFQLsPTyL6JoLl8iJJARZ4409
BM0hvZnpXT1xW8NcNwNMPaDFqKXSOBcp7PxpCgCvqdF5K4HSWy9mPe91aLEAIsm/sclHP3+gawYK
l9wW0w0dkC1zDJTN4tjRgg0g4eWOnJkM0D4f+Ixyqh2JffXl2Jz4FyhCbwzzeutfGqJCJg4QNsDf
lcYD656eoY+vL9HdYd/elFdVUXo4y1ec3YWMxBVyWAAEIRHQhVjN3fgZfOeg8N7lDlBKqAlGRmk7
ykBGqzZcnuxD0hHJWLLvARLtTx3+8/Y3rS0vtKVAxbJQ+18VqsO5kLIMTHxeo0ThI6exmjHPYbPh
Iq9KJr8jB6IflwjYBjXaKyvzNIeqyrQoJqh77pA9Ghar5xZ3UJB5AgY1deQDar68oWu7jcv6FwB2
eSNgbc9sU76zq3oWcFjYBofH6x2K0Xpp1Dt5358aCxlhq9j9KazMeGHBpZKaT39vT/BvM8Mt8/zl
oqd9KXBdEHQeIJiWapcnCSki1i53fkqQY7cke3QUfbBQxHjkj+N9vt+qel9hBOjZp4/RkI0DK2AG
AlUv2k/ldWz2vvLWhpbyGos6F+KR11hJRRrOzpnZzlqomhls/ncSQM1aHEEmKisFRMEYo2hi8BDo
MmNkGv7v/NgFdjF+S9AmGUCGXzgaa92ewJVQFakBQLZxKYHBGHXPywmUhlgOow7YkaDUo/LYBKbM
HBinec3vtOPWZb52HnDzgQ4K6a7F91waKzuOrSuG7Ty2+9OLCeGGyLg9njWfhrAEhQvgbtCaR8WO
URyJyhgnnYee0HQ/tkW+A1NgrbOdphFA4KsNeyvBKqBfwN8A/YVeG46G3DVTgvb2NOvwfJHIXfwk
3TlPgLT93B7Wb62B3ufnZuhNpqRKzsQwM9lor91LT9IXd7CsO86QH2rHP9rSB7EJeezJ404z4z8m
s3NdloQfbge8x1OpT+RnY+jCcrZufdOy2mcOl62bWdI6fJM8kUQ9xAqgZY9saGmoYqCaiEyimz2j
qlV6s2R1b5AvAL0RENmKUTkTWOYas30W4gP303K7hv/UDF4i9dGfjHAr/3VV6VzO6Pn0UXdDnTVt
3jZp5/HJoenvhFIHrcJPYOW6ZugDGQ74L8hpkNiMzdrW+UfDTbmNo/aLZrg1X9Te5MeeZXi/6Lwh
s6fEBjC9YD+B1wpqXXMYzW2kvZa52XCqypkIwyEtdxH7WcqpnioE9ZIs0wXmbVb15E6pDU02Ju2x
B949MUU8mMX9wFvZAMbXn3JXD2AgIBxj18mpSMxR1aFaz3X3YXk/+g9xA0roBqqDIPgYSAqlme8k
s7ujWpqzbAm76CsOooMaANNMgnGTiuc6g8IroBXGPyiqLUX2y33TaE0Puvmu8d4+Tp8AzTCk3UHP
8oEhn1ApRul5KT8ju8+AiiQARdXyU+j4d/xPBqCi+/u9uWfJ/k/qPAsmOBFxtT9BxAGgqwkp63/9
DE6u4wzcPoZrpx3SJOj4FRGWgpWQ8pZdXWfZqEwIC5VdyrJfkdzdia/xH4VxZM3K69ZTu5c4rre2
zvVJQ1mAXzqawaGB99DljAlFlPrI2rXeIPUzaebqQ4y1NzYO7rRoZjfO9dqVABJSsMqjdIR0Ll0C
FuI6yjt5we0K6SGbvEZqjJIVDQWZafktFk5ZT5pqKze5FklcmKWORyVUbM0vcGHtBK6Z8kGsSPqU
7INn2RiAWxNMTucJs2MNDmk2ZteAk6Zywn9aDIGnQDlnSTAv+JoreZBBiUqRAfelx7P7iGiqxceB
0T5PTyC5GwUAFEw8EE9iuRG9Lr6S8g2opvEQvwF+CGKv1ApnU5yJNYs4hpHuCj4gDb+FGbpCTf6O
7MwENb9MWCEnNfqtV3F2iaUES0nPh3YfWAmzL/WiRPg7fPZ2MLzcPjUrWQPM6ZllKjkhlzGvZSEG
h0eMVe9AR42T/N2Try/gG7CcnF7jkgoMDT9bOIyr+ig9bCrm4MUgn7swBDj2Ttz36OOETwn2IXwK
8PD8G3qzQElpTVt8nleAQdou9UgeFL8OVAbT3Zg1oBqhLuscIIPJUQIKXsjwIPFJYeVuYmgAvvAb
hdOrOgNlnn4TaJkf9AXohJGCLI/MvXKvPY6vyr1yN9rdp/YQ3m2l7f6fVUYKF3BrNIrQKOQ64Hs5
GHFy/JFkL8lj+RRas6PpxVeIwYckg2bEu+A9NSYbkMzw71Xz9j5bSVQu++w/X0AtNSsAUZCJWOpS
MJVU920IjmVOAubPmPg88U9sZbLD3w2ra9cZmlRQO1267cDKdumcVYb1c6FBGMR9jTsZ/axQvv9g
TVGwomCH9m72gZuOKh6XT2LqdQ0QsbzeJhvrvfiHa//xn4+gYrGhkVI2lDH5atoNZsjBVw+RUOi9
XL7eHu+qp1rUmfFWUMFRTVnSglHji1JCe8X8zRd3bN3qtw0sq3Q1lDMDlCvUhLIDaRPbeuOReZMc
CQ+hw/wsb0zY6i33qzL973FQ7pCb61wRBq71kh/hi3lLvrVn9Sg+Vae82BjQ+r48GxHl/+YpL+dI
gKm5I/wHJASzuzTUK8CFD+xxvNPAe/d+ew655a+kJxFMQyiDQT0cmVrK+ygsyGrAv9l6JSh+34Fb
es/2kgTGzfEFgjvNQfGy1yCHSt5GxmP1ljkzTEvFiQ3LIKzQ0AmCR3h9lG3tTTtAUAhPgp/Mih62
FMPX3M6SwsKlibgIm5JaxzhHF2rO48XXVnd4VIdybUvxcy0+19XstKNZoLIEGY0UoNWJjKwjinqd
CwSavV2xrzNfz5PcKXKr2KImWpuKiy+jlr0baoHzJzw6xNjhq4OE7pP+IeTf8wTKQPc+Y1Xv7d28
T+PP24t/5ZA49M0BhLzQdCBWpRuRazUc2g7hlIt+NA1Af1nHJfjYTQ+VX5vc4KOjfws3fp2vBaZy
IRzGCqhg7qK5OqKgEVE4Lxs3ZE7B5PoaY4ziKW+B2Kn302sIHjz5WHSWAOJnzYgnm+2+b4/6OguG
TwAsAJ1vC3sYwF6Xfrgo1TCMtLZxOwVtx4QBlyT7kfKtGRasxUmMLit4a91H0y6tdkpoVNkDz/zM
04TWreqkQVXmb8CAdVfvmI0FufJoy5ehA2mhgMElRFelZ6ntavSNNq7QhEYvHivmp228YXprZc0R
cF3enomru2AxJ4N0GxE8woDfE3P2Lm+LjAE7yNC4cpBACuGggRFGbrZwZ8u1duFhKCs8Nd2SmqWT
PDbukP0obU/aFgzwfWU0LDJI7GOSWDHv5H6mV52Tz89QAdhwq+sLfjbO5QvPxsl2oSQFaH92u0qP
w9xWmNaMqxySVNOumQuDi3QxKcmMEmXy/j5WRzH5aNtnUMqYfmj4xV5UGqLFD+g944Lc+S8WAclY
bEgWzLl0/FXwORvJ8QwFDEAQusAZ/UZP+90/N4JkF5q+AJaH8DP1ku5UNapbxW/cXmU+myaqnUSZ
Uxs19S1qh+ssJ5YbgiJ4ri+HCxDqy8luhC4EsRrXuj3bfsiRbwbj3RwBpSzafNDoYJNYOo8EJ8+M
Rnjsu0dh3EudEz1Uh9hH91TWHuf0KeQtUCCFH5EemwP6YTP/1Fe7orcLhQzg/aj0qtpCbKzukyU0
WwCg0FagKVSKEYrLs6a0bsJwB3A+mczQkymcHiM0t4iFqGfqA9P8LAKqYYPQVPnEO5w00cMQAVkM
kaAktfi3Du+TtjRSkTWgc7yxl69DBEyvBm1BBU0+qMT8JrDO9rI4TXGVSUPrVoMB8ZIEN9IRXeS+
2dekelL+AsI5Gbc3z8o1cWGS8pctFweSXMMkdGOzuw54I2Z8FCa3x0Ml/zNs9gsum5F2GAsaGPVp
lFpFutYVwUEi4xR0bvfTtmiOl4n2mPmP08Mw1gRxqhNJGw1pK44Q7AkQU0E7ydKGSb0HRgEo1Vwa
RhfZnNnIygH9IgGfQPFS2ZKvXaIManCLd0cOHa3H6DKgomK20OqQm+bRBebKKHkIWmmBXlROF2xw
6q2O6czQ8vuzjcL1fFCXLTu6fWsraUnaeN9NW6xHVzE+Aojz0VAxldo0uGMbjGZIXoP4s/Rfbm+9
6zwaZYDae5PPyVEcwIDEEU5x+k4PJwttESh7ght3vu9f+o14/3qBwGOweDCWR2Ucg7ucN5Hv0kTx
w9EtiqiwQ6lMDu3AToY6TwWQ6fwWz//1nY/yBhpokLBD7y/UdS/tzb4UA5JRj24QKU57SsWA+H5j
ZlNnzAk2fBBvdYFfLxoADMBm8DCL9B3dg92LoKlCMW50U1VD2jRCy3eSK1tWrl8WYEL4fVhAdh1O
i74IphRskWokYSL7StnVaaZawDHw+sCWidHVWemMDJM4aY23RTPlP73aTWY0Kj0JIMBhgsUpIGgx
6S1A9AJTTcbUFoJ6K8m8TO/lecRXQm5UWDJ5KprzL6c/6qVIq0Ba62rlQDQt0lmgDrlBNdTBirUt
FoC1qT+3Ri12o2mNxE+Ie/uqMIJGcsQm3wCOrg2I59F6isb2RVWA2r9QGBW7QUwmVwDYy3+OJGyj
O1l4YbnH22eTvw7s4J1xUER08yN2oVVTk9SPJDHrJjcsCytMP9jagoI7iVt9PNUPSoD2BvU1VAcD
KkM4th9R/JgFdqwdwHRQove4/5Le80gh6sLJMW6E0tfuDzwcv9V0CZlwlBEu13WASrg2VcPkVklw
jCRAQbRqIlWYb7G2ry0p0PAqHpZIyeIIXxqSi07hB6ad3Flt7wOxdvgsfL4906sm0D+JaUY9AYYu
TSgM6FDFAWMJuRBPlpwD93DFboptL4E4fRQWLCwupaURloaGTYXMVbUsTW7hQ0rEh1+wA4VrjVoq
Wj3s1OlVipreyZmw1rNpakyIr2b7tq4bPWtj3rg96LUFxPsMGvZ4seNgUs+GNB2Kso65yZUa5SRh
46RddgK9kX3bzIq7XwR5ORlsXKhs05CuNFWwN2R2cqMhfMzBipHMuVnXf6YttrG1cylDTQmXy1JE
p+P8WWpkvhKS2W36+LtONCPHHwR1IoOfNa9qm63yzHXYhjf9mUHqBLQtHwjqEMBg19oDF+tc+SXm
XsoCuE149UvozdtTuRKbwiKqT+BUAeoeTv9yn84geMwyAJXcLN5znWDw3N6XUzCatSTAszoQ/06d
aE1zcFLYeNfkwcZTau2coBkRlIpL5ghx8qX9IeYqAVyWswsM5azXQlDaoPjdEiO4TtjjYlOAN4Pj
0xS8qKjjONUhk1WRguSFkjhcafSTUUeEbw0/k0n8JCg2mpbBwmWXjGaXXWUIM38As0+D0myUfAyy
E2fVvm6Fp435vw6c8WHoywGVJ/jQcZIvx5/xTVvnEj5sZE4yYCy8oIeMyVcn7lkorUj6GLZyvGuH
FBMBQBGg2eh8ot6VvIhSeSIKM05PYDK+YAFTscvTrRfI2iFdOnJBoimAP58uevHQZR1Tdp7dcexT
NJfHYK9Qq5rIIQiUhvDv7XlcicgQfIPLCRkqbGRaXK8Ny0Qb24B1uaJl7SJKntWUkXQ2ENpjlseZ
ndWcYvbiuNW4snJiYRgMotAvRjaWjkUAd1bFqQlh+Inf195g84M+5/v2h+vebw9xZd0uLFFxSMZm
AlfGGKKW5btKAuUHqCXDSXm4bWZtQCh2LERoSz8l7RDELJ21Ni8mV71LdZyR6uWxkHQh1AuW3La0
tmbnlqjbYspBfOMXsFQnliZ/A0ao16yboH+bVb2mt25bWxsXUEPY9ACeXzOrBWHJDrFWT67CpqYS
BgBicYagGpMKRWv2MS9RIPW92zbXRohHyQLFBCXOVdcUZONByZvxGCE6EkR3Qks3mONyEFRafbwB
1tuyRSXM0kBV/VTD3cvq7H0BHD9oKvhDsWFlzZGiVQBYap4FlQI4gi79ldgWSqZW4uROGgCIXXEq
htyQxtjyY3mXpMeYMWsgUIYHKRrsfG5fGGQc/L+afM9KoLrXa3dS/3bz1+2JXnE2F1+1/P7s4Twy
3MAwEcKgMUDHs9rv+BjEOOAHS0AcfNvU6jyfTQB1DH0VhxBanpMb8GJKmhxVHz6AcCReIti58YAl
3lLEXQlDUHKFeD3a4+Fk6HhnyoMkTucIHrtlXT+wS581tXDXp5/QDb89ujUnsxAtQswCNwN6Yy8n
0ufmpK+FYnYBruucwVcnixHxFIyFudrdNrVSVgB8FmMCsTnGpdJ9xsUkw2/O5ewm6VPNv2TJd6p8
tSc1NqL5vq1fUuY1Lw9tZgBTCSa72L5tf22oCDyAVER/LHAZ1D3IqkwzhOmEWRXHxM7y5gtqqYE5
N1AvuG1pzfX8aofhilBxH1K7kwd1nzZxuHGHUc8ehadiOgmHmY9AcGAF4dYGXR3XolT2b2vUBq3H
uQyYQp5dqULtsQdIWI3Mqgs23qzXsLslG4GLHS0VeFGig+Nyq7QTAvRAZGZX7A2ou7NIt5eupr3n
dUmyBkCv0owlp2dqfYj/1o3hIzuSPPgCiZN91ewqPibg/k9LnZ/vpdGLSpUkg3In5xuPkrUDi+wr
EGloXUUHCLXO/liJoyr5swvENkuEWnjoQD2v90nN6VoY9UYDMmy9UNv/IkuEHgNkbJAXhWoKnfat
pqZsFHDnucob1A5EvjHUABDxXVaNRvZ6e4utLDqiLJS8EUsCi073DibodJrw+GPdEESCJhdmHCnb
IjLrLi2d26Z+sxHUmxNlLqhz41GEpJu8TPiZs41jbRhkZeBcVQk8OWUzo/AROacjx+vzVENMEFzj
xlgzaOSfZTBUSjNndTWbOQEc2WMdjTlEsKOazJ2cHFREv5bS94MlRFFA6lTr7mJezA015WoIOBSq
mdcdpKRm2efehH7sTGSbBRNYiOwhndjwcQwDFYqzfWGk6Pfa8FIrNwu4LZYHLVJOKLxRu7zs2ioO
u1xwi+6YtfVdNj2oDUoGqrqxTdfc4bkl2h9lYVRUc58KbqZYwC8AQDojEqrNMC8cLrpXUjCDQSku
CUkhBlb8MfmHLp+IMjLvtxdYxPpR67uw0OJNyELZG/Wgy/XtUPurNQ0fwnK50YhIsG8B4q5xWzgW
5yaW7Xy2hVomm0ctTwQ3kQ5yca/UaDBALDF0vK2Mx7G5V4AERFI1nY6tPOk82IliUwDqJ378b8aK
5xBudFx6dE8VlzRJ08qV4EoscxSYXofW+NYTb3lCX8/nf2xQWyiuO5Zr21JwJz0XjFS2M71IdcWu
90ltVr6Rvv1PY6I3Et+jvSrNMKYIqXcJyCxAsG9buMbXABuElhQcCdD1oBWNGpIw1uWs5ozoNuNu
lH8a8bUl4vTdQfrlq+JNxrpt79q7wRxaxlB+WbwOS12gTcvPdQiCPhc704ry05g5bNpsGLne9lB0
ZaFuJcNFovBKhT6Qt2vkBCye7hCidX3KW7Byo6q0ccyXmbncDKAegPNcakn4Q6byLUyTKUHByJLb
WnIFGvn5yOhM5NbS2zMXb+EjV+YNbZXoAUEHNrKdChUKpEkfNEkUSK5cZccK0DHGyIX+H6NqoVan
IHm0CGHjlqP3Wz0q7CAoDYbkl7UFkeoauhktWGAhC3TMxzAyZXFWrSoZOGcoFVC9dUp4rwhtYVd8
UDiDlMQba7kMjJ5ldN0hoYRLH1cidUXVcwxmor6U3MZUlTeGJZX4NQBuxti3N+ay8S7toL8OO0NG
Dg1UelcsUu0sg5K84dw5NCRWIMWXPFrStNXicL2OIhDieHMt+gPoraGGEy70R1Mmc3hBVqkNOjVI
SNaCZiKfVju3R7TywFtsLedaQB0QUBsM+cw1a7hCWamROJebX6NGexXG2ORRWk9YY2jMXon0TmkI
WhZbdQbsyo5k3klEUhS7iAFAy6tFIwH+pv97+7uu2C1Q+EIbLzbyMtMIoykfUMmgfY9Qu3IHkGi1
YALthoeyemuq+bNvOb1CzjLtQVYbsLoQn+IiQuHvVFevBTt4FZAics7/FWZ14+F5fZyBhxIxUfCG
yPTTToPrh6EG0SHvcsxeyQoyTAXkrXS1Dq1ifhkZUk4b3n0lTlhMwtqy6ZZr9HKBxiHIuRi/cbPH
qc8A1veNuEhjErCJzrSIG9hYJf19pRE5EU7hYLJSrPu9sgvqbuOY/SaDLvc/aI3AD7w0fYGbmN7/
alUk/TCFojvUvmbySpJZlc+NTj9VjVuIJUvKgvGBFhN74quF7DBAbKMPdeh/NrbH4p2vvgTHnVv0
2gBcpdIfSd1kcsBEoqtwI5FCU2HeW3RgN2pMODAIp/etzh4qCBEr5m3L1zsAU3BmmIqW2DZRhEbE
FCRaCU7JqUDHS4aXrJ5peyZ5aMKNd9dKxh68zKh68NIi2c3SqWxfZTiAoGrZDY9F6HXTAAJwm3Fj
pCCZgeRtTqSBNJpgseUG5GLFN8A03B0EH5aOZhoNnQiZzwR9J7uCEpEoE4gmfgw+QCxwDmwIFeMU
NJNWXZpCQ4IvuImiNksopfqlM4l3UbwLgtTU1HHju669/fJZcPZgToHgG43P4NWozWNxkF1G4h2h
2ZUBKLFnzsgLyfL/j7MrW5JTR6JfpAj25ZWlNqp6dS/uF8L2bQNiB4GAr59D34hxlYoowne2l5np
LIlUKpV58py/B8HKuipDjgKj+BpcTeS17WNZ46o+mo8dRmDrYwOe1LmaSMcNpc8j8L/3DT+V2j6m
Y2DKa8nk9Y2jq4DZSKic4PtflWc7XqBFYvfmI1N9DppLI3zuoUDXPWf9P1n9ZL4OoMsuBrqd5jmw
NyC3xmFlfH6+bYSjdvEThERJwhx2MyTcfDQqVyYbJX0F9hTF05PFAgqO8Nvn6/ruu1ywcLBVS54K
QibzEc9fw+UVJJvMagSWxCrXHuzXoF58WjSIkAciy0ThVkjOeMGmmOWa+TjEGKqsXmO03oxAnoDl
1kq2R3WCAnhhell4SruH2+tc/LBntoVdhbYPBTutaj7a5japHsrwKYIK/Erw+DqhwrcDskPFMQFp
Iia7590+u90BYdCLNlPpk0YkeEidhVriRWbYgwehaGnt2VRGI5nVKjAdCQNf76lu5eEtqaKqdigm
ocPdILXJjxqCNW/EtqEqgyZLcUfzAWwOfTlCq8jG/zjyCinDXEafxEW4YymVLLeassmCWAawvF4f
cfMTo8lJ5YKtt8zdZJCbF0vn+bsWj+RHOc3VAJyCydxSNcftrvPJNA4gDCHdRtMqlAnlBJhAlxTa
/EchOO/ylGU/2NRCmwiMHyArVUPIJGUNgEhGnA5vXOpC7hWJ0WNMU5Vzt6AqpnVKVpuFmxp5+U7N
ocOLTC/JQw46L3CEoUGquyN0BK2HoUHu/gmKchVOwAdUMIAAH382OW8LZ8hDvbibEOveurbLQCKP
sY1jKmdZ7VZNmHtgHuOgF+ysbABFFiPHSVIjiEehwtZ6BvYm9bg+8Z+GEbe52+Y9mi+dopT2lky6
Fv3I7QoRR+r0st4kpQZ+zTEve/VlbLXsOIZAqK3U+gWPBK4VjTQEuDl/Qa1P5LycFLto+8GEOil9
ZpKnqh80OdCX224vXJ+CETzzLh0SqE40BIkFjd/oB2lOKtxHMXw6fMoR3xFI72TQPbptUhyf+tem
gbwdeQLkr0VxAxoWMXgRQ3rsBgxdPhAVA7cNtJMta6MCUIyLd3Dixqx8vQRhMbQs8qL2K6toD1W+
lj4sbrIpgf9mJr4Dxuty/SGhcspa/JZkfqhPyanMqYtBPjfFVNHtdQsP3H+XfWZq/ilnZ78aeZd2
qY3bQoq3rdSAs0BeeQ8JN/G/JqwZQjbXBiALdWlitKuYG0OcHtX2pMTQSwAwqzYmN0uoQ4zX2+tZ
NAZSMVS6weeH4s2lMdvqesKgln5s2vh1MA5MazYk6rYk3VtVx1d2T7iH/l0asEIoD0AzCYQfl9Zw
Y/QstWGN5DOIAHMmh2xS3dtLWvxENnBJKDhiWddsnVWb6maSotRIPnRqjg+Sma9lkEsuh+WgljJT
zeliyxqDFLWeqpDGlabCofkJSSYKERD3hsrZyn2ztGkoQKABCtFmzG/Mn/DM5Vp7gjI5bdIjdBcx
jPNRvt3eryUXOP/7wsOYg+ybUF6nR0AhpUndFlmMuvF4qKTS59laVWF5Neh5QAsVDXIxPbDrrNeL
DrFqkAwnLzHHT223L1aHeeeYd3ZJf7ka+tT/tyO4WiGNEUlljR4zXCAlHtsSc832rY4SRw7zjWw1
zgAqZTxqb+/momOAXhENMTxpoX59+bX6LMsrFiMWFf2h5a0b129x/k82rZUzlrzc/GPnq7p45hVN
T0qmRwhEBXLl5L5dQ/ssficVMGBo+CG8i/02K0VC0yY0PdbyqUKN1c4OMWaWbm/WouudGRFcu49L
KMLVOKpp4YXpP7GdPYNYqoX414EzaaXGJlLh/OsSZ9YERw/zgvNunGPduClI4cSQu0gjV/5etVuj
BOXcZN1n0rMBDFXEH6HD6bZtva9AFR0rXhJ95M1j3u1NUEXIbps9gau6k0zmDLX+dHtblu5zVN6g
4IM61fxCvfShpJBDo4W28xGgTZt8KAbxdfYPgTIVwVi/+hL9rTz2nKWcGxR2xuKtBqKGFNGsgRCa
DQplljrF+HdPzH/3/2xZwtEwY8scEvB/H1n3WaCEARC0ZH/TqZdVfMWxFk8HVMvnqQb0Vb+Gdc5O
B3DNCRlGhOfeDH/Z6a5vh1+3v9Hi+TizMP+CMws0hKKmVbcptNpLv2py6qlh5VKmJ/5tQ4sBBWhj
4AhAZIkX1aWhOG+tpFVYerTpR0jRu+IHHnbuGpWpCFv/9+uc2Zl/x9mCpBJQNp3gmslBC9RzkKwF
AzhOeL2tmt4f0TfKfsbKS9cV7jgENlTKTBo9sqrdFePgDGW7ssGLseHs9wiHoKl1RWYGNnjwzJii
wG0+lwSvrbrbRgzPmtu7vPg5QTsIADCKX0hrL1cPwEZokL7EkcMgbAWUImhE+FrtR3j0/7vF4PUF
jgnzh7ibLo0UamXzaZjAcGDy9xrlLjVpNyU9Gii11MaGmsnaqLhY6PoyOZfvIUb/BaMWTvaUgsrZ
6GEysiDDSnZ9fgjrd2KiqVWja1h6Gki1rRZZC6Y/v9/e0yXPRRqGOisqm/bV26fk9piTrIBt8kCm
fm+XzB+yzi2k7j+8sv5YunoAGRppSSPh68lTfYgLsrGax1nHHS+XFT+5vSYIG15+QlALM/TyYMnO
WKDa430WsRPJO1dK0jVY5JJPnq9K8Ek7TfME1KvpMZnA8ko+Gryeix//4RupAKGgBYm+nSTakM24
zHOcMoZZBIzCRu0pha5VNrUrEVlZOs9obf3fklCD0hsCaIXS4zyPFhRZB9spTd8OPQIkuNwa/0R8
PGVDs7Xz/GGkipubxaOZlQ8xnXx5knbtD1QEXlKKuZgIw/KyuU3595hPuxGiak6mDfuYsMkBrRKe
gNJaWrd8kGbhUIBfMN0pTtHzIgKHWYKfX/DpherQK022zfhLtmIXtY2WpEGna3d6bgVxxBxJVley
l0XHQztpHuE2QOEhhMOu7CoOyQkcpjxMtzK1jH1f5uqrOsn1XUOgqHrbMRadz8QcGF6Fko5ht0tH
R9d1oKgcwfmytvU0qTM2rMghXFnVyu62KbET/m+QQucTdOSYd8CcwKWt3hhVlRLYKsMHyHRuJ9Mq
0d6vnqHkeJCs8cWKGt8IIbiTr01pLyUK6Lj+37TglSxmQzXWcnrMZBuKfHoPNfBeWcNqLG4m9HgM
dHnn/qPw8ZQppsj1dAR+FABxkjt2klAzu72NSx6CioGKf4LOAhfM5S5OoYR8pAyR3hZsP5nFPk4x
7tyBUMWS1wiBl7Zt7tcA0QOAo/FFNXqWLJSp2qLcR/CQV9JnE+xpCpgZV9aztGnnNgQPVBgpjJjP
68H4dDKc2FR4qznp4qbNqZVlohmBju3lpll1ruQgBUZUYsMmiz6qirige0QbYu3mWNyyM0vC5xlt
fAo9tGBJ/W0VYFtda98t7teZAcHJqloL0zjCfiXSFuU4J00klPpXcvi1/RLyiS42aWiaWAUjJzVD
kag5jf1GkYrNbWdeXAyG+KArhe4s4AeX30XnJWNShcXYzWOJCfNmfJno620bi1/kzIaQjoWRlY5Z
DCcuyEvfJi6CwYoLL+4WhBZsnBF5ViS4XEXfsqyxciC667QEpBuCxyrm8pgfGWuvBLGjPcdQvHVU
GxT06CxK4nsd43NRXdgQ0dbbhDtKjIQOU6YcpMi9LaMGHqVBH4WSG2cN8bSQvatjeOoy2gR6nyZe
KZHcN9H0bCxi/L69zwvf8uKnCY5pkmGgY4tXvtQDxzocWGY43Hq8bWR5AwAwxCSQjGESc/7aZyEJ
PdW8GzpCj5IMmfdS29HohROnRp+hDF+b0TGGA0FDRpt5XA3UFwLKwf+pTCvffGm14ImdR5EwFYZU
4fJ3JCZmjM0SVQazIRtGfDtVXLV8ub3aNSPKpRGg2S2N9jAyorSVqJgftlKHmWtyGgv+CxZ7cFCi
j4drWZyMzOIhASFDjjBPTa8riBMPHoErq/nari1ZwtwRGiUzEhr0EZcLCnO9bQwCS/gdfk1iL+6q
jWwGOl/L5GZvEwqDM15+VmqAQDJAF5eWImB2GGF4T6MinngK0w5m0ZfORNrvKIaBEAxtOv/vv9a5
SSEM2JWRQyUZ1QhQVDpVOD5lGvXW59sX9xDAZQx2z4wnYhoFLDaY/KAedUTTDcOHfdzt6n4Xd/e6
jobvf1gSpGkltClmWqP5t5ydtnDkVh1RxGdtfGG7TP+21tNaCM7oHSMBNYAmxDtNMCAXfdbpDO3b
LIZ8YaErujvYq1RqC+fowooQmqSsqgHQTTLkTJuhG8AH0LlsWBv4WbSCrwKA/zwOJjYL9LqpZXmi
2TGUUVacnuoGbf56pfc9+63g16Bu+GNEWIqSxUluRTnumtLk/sTTZ4k3OqiCmeUkWpn5jHSWRye6
8oJcXhxq3fOsMmSfhQwawO5u6m1U2SV5SDypbv2Sce6ZaxqQC96N9f2xI0SIjNgRes7YxKKiO7t4
jedpoXJwzX5327UXAgQMYegQoQ8j9IZwWnlTa1PSNNkRQ8a7MGcIEtqdkikYw5BlZ0zX0PGLG/jF
T2QAk4RqyeVRUu2uic2myI4sVzZ4GHuk+91mayOJS/U9oCdBJwwkK2qiIko7q+JJwRg58BBDhCAO
ZDiD7oWZSqdYTp2xC++49ZNT8x3AQJdNh9joNxiZctJvtuyTtnqBIOz+9k4vftKznySsXLdjPUT9
JDsOjd/jSQSeufkeA6BhBW2z+En/GBLRtYCxWuPYt9mxD1+GUNvJLUe5q3SLYZODNP72qpZKBYA+
YyoLMytzPi6ErhjjyNjaKjuWI2GvXZ7Rfc1lkAgBj+aSPC8ercrqngBC6v2JptTD9MsPjWv0sYaG
2/vtX7PoXZBnxEAvaOfwky69y8jlrKQTvAuYr29EqnEBYS6gSFdxP0sfU5YwF45yAWbhFeFjWpPC
Jptgj8MJQBMUwzoEHr3A0E712CjhRqLtNtS6LWhYQPm51dLfOZrA6XOaASm0EguXFn32W0QmJXXq
02xQ4Fi0xasOsIR4KP0yX0k5l7zq3IqQ6QHbp5RgrkTkS99I6Wia02tbVf++1jVfwlrgnf3/rf3i
mT+7bMshj1Gbr9HIdLrGZc32E+Tk4DSCovD4bIKWOPR+rykZrXxOsYOiqW3eqhbChQSu2BxdgJy2
bp2/oMG5kjAvnhfAHWZQAMIuhjMvXZRRw46IhK/V14+A8aBnioA06QeZ7jHvFZNnYvqp7NL++fbR
WKo74cHwx7CQRVcqx32acOzrEG5If+CdPwF/PmwM9tUQBLGc09eZd9vsonOeWRUuzKprsii2OoQH
ajikb0F7BATT2nto0QoEqEC4BWI3VaTDidp8bPsJPpOB6C9qLcfmL4T/lxOARjcwTiDyAwDn8sv1
bUMaI8WZ7+SPWG2gPa/iPTJVxBmAYr29bSJOen7h4j4GTnpGVIHhQ/hagPZDbFor8qOldT5T5D1Q
Mrto2jDj2Zb2Ie/9qPb1+oOy//DBwGaPt5yiwrbI25wgf4/MpM2PYXXHI7TeuOVka0aWgslswQRo
YAaUzP/92RnXGzk3WtPOj41p/NNx6Vtb9ZshV75VwG8NyVpKepUtIpoAvQXsO/pRKsbQL82NAyrN
hEZDABpotCyJJG9i5L+tHESqto3aYWUPl+xhabhkIO+FUptwDVk5y+jABx4onV3+KsykcRHyIi9G
b2/TF5DzROq8K2m7yu4zR4+LvBgrxWgHHkQWetwYP7xcqVQb4dBIHMPPnUEfcj1On8B3+JZok70r
0vReUut/OiYpR7Wg/TE2dGNvq8UaYdzV58WvQGwDO8x8XPCmvvwVvGjHjpF4CPJORT32oyh0J7Pr
rV0FEhr9t4/KVezG+xnAJwxIaRaufFvY7KbX0ypKTXzc4U7tqZ9q+gmAmF1SGCuNN3EIEUg4gKAA
HQBMbcb9iq/prIjidDRhir1DX+NEXNNNXqKX9KQ90DtyaF7Kn+3P8emv1wejqNiixoIK8dX1TqYh
b0xrCEbg/UYOmTMr9RUCARAMZ/29KTjNTJc7H37xnTtOrdWVORuDIe1BPnXIWOxU8qlIX2/bmT+J
4KU6JsxU0EGAMQ6wv0v/wNiLIY+0GwOFvkX1O13DXlxHT3wofC2UPFBThWyDED1ttNZyNbXGoGyS
DTFfAVF2gV9zKXg0razw4gJZfmW6k/LODWv796uz8Q8koKjw4FF/uTpV6qasTOwhwGMf3O5RDjho
Vq/R+i64PUYKUABEsRM1CTHVZYOcNCkDOKGVdN8AzUOTSKeybajToHR1e0UL8Qw8qaiLzXSdkOET
ooqiTMVUtxG206gwxtUbtddXvMG4hJL/TMxEOpb4HDskUZJ/2/LVxY4pWxTF8bAAfM4GRuhyL+PJ
TMYx14egynonltnsjrWx0m1cNIKZP0QtVF+u1DKh1lXKmRKPgQSx3rbWXRhRlB+3V7L4vWxAo3El
IIEQX6SjzCQ17ZIx6LLPNGWOjMeJzd011YOF0IuiGLpuM28EXtjCp4JYiNZ0tTQGmfHLJBsdXbEs
O2igPLT6NRjJ7MjCMcbRmp9ZmmkARjLv6/ktPmP7E5ZMARoL27yKvvVTfhjV31RSXEVxgc7vjGEl
CVv6ViDJAzroi/nva+jvzObAC1LjpyAEG1Bx0B4LK/NQK1lx+KVdRLiF+CeaZGDjE46wDcxRXIL8
K6gAkEmJX7XqZzZWd11lBiCR9W+7xkI4nNuK4KW1LFSDRb6JUtKaJm2mKSiSrvnEMH3XO8DlWX9/
kYDMwgBZC6I7vtqcO5xtXTtkGCjQ9DFI4lbzKrA5PTaqrt73KaJ9KTPl4/aylqIGZoht/BsdArQI
Lu2pTON2aKpTIBeYvq4CNSa/+sZpzHSDGcxNq69RgC/4I3KBuSoHDi2sUvB9KFXaZqrFUgCKdYhe
TH6RAkKlvhrtNsfMleahO+XeXuPCqYZJE5hyKDrOFFiXa2QdbUlOYTKu4w2zc58MTlF/qvXKXi44
pDnTCaPZAw5ZjIJf2hknE0Uso5OCsJUrDJFQ7aMszRhs/rG1JZmW3UtTWK9cZAsfcG6DALYMBlmU
poVrejTABFmYyhQkw6PVdpswA6knWClDHc9GjK2tkaQvbea5PcFhKrzBNb2Aw0C9GiQgoc+2dO0q
W9rIcxtCZjCOmdWEpTYFvb43s0fOuG8rWyM7VSxb2b6FUAUUxNzfATLbvJrBLnTdBCtaPgbAUW1J
C1Rx3vsND/+OyniOF3hCIRrOsDdYE3aNDTUrRq0ag3GQqZOEzeMg+bTrA1at9TYXPpCFqWoJ9T4E
K+CCLr0wT1NogeUF7rDKTVn6QrRccvRW8Sw9Wsnqlzbv3JRwsEpzVNROhqlMf5JT2cHNEk4rAXHB
F4DXm8Ua8ZUAUBRsYDZbkhgdxsDoSkfW7rVfXQ88hOlgFu12mFiI8AjtMz0Kqp64LgWvy7GCWE8R
esNKdQgQpsr0edvCdXkHboDkDBOmuLRm/OPltyEsVuRBw0iXEVWPZfIQRjsLei8SxP8Sv4dcWWIe
UunbbatLXwlDUYh98DsEXOGehE9OeR4ruFJ0yKmQZNqpapo4UGB9/A+GIIcGNBo88OosUZWCvd3E
6uAOUVh7tMFL3qb+bSvLm6jDxPx4hR0h3bQM3owGwXeqSuqN5Hca/uCb5L5wu31P7lZVwRYCLFou
yG/hGfOtLJhjEQpyJsmmAAgHL5IAVs0dkmJ8EcSQ43iIVbKywIUDDIN4NViYwZ8ZdS6dJJTKKc7a
agq0QQcYtyxfkhiAiRAYi001Kb9WtnN+5wsJIliZgYcFdSgcU2Tct5UoNruhnYK61vhBNTnU1dA1
BGUO57sKI1PQqaS1kzSxFaTJoO5UCVwthpkZjZOMNgvSfCpWbuyFo4jW+yznh7wV5ULhKCryREaF
MSRbXSwhR7Wp29fVGgHfwsGAFXgQhsznxrFwGlE+LqKo7qaAH6TH8Z81PvOFTGcmWtIwjguYvCoW
6ZhkRZpUcqRWIViBQswVPVnZr8xM9zzMJMx5sHSvDuXKaV+Il5AUQwYCIfCZz1A47aRDKDHMEVtn
DE7YFl4/PuUFroJ2wvT8zxXnme8t0XnOrIltLN50ipYXPXz1YL7Xr0PiFBuQb75bnVvulTVrizuK
mg7+hSCDSCqcjKGGD7fY0cZkQaVIO0wQ7urQ+DZ2v7LsXg9fMNV0UlvPnLy6CmrJVzg91jmSPoiY
60+5FEu7BNy/t3dh6cCidAkdEDy0UOaavfksZ4cw6oSJWviRqj5pyoly6kAsiuZry7/ebPCRYOAC
9xMUwyFed2knshoVAFhEIoO/aPaziZ59nZ3K5rcus1eoKLuWfR8aBxL+/RsShtGu07A+sHOLMk1R
PnWpqdf4yu3P2oYqANJbq3cN/bP5iHUHg80rO3r9oQHiQAKDWxI0e1cTJqNkDFlaN0gypeIOMRIN
2A5fsDp2CsYt+J5WMsc497gSdq4Dwmx2RpDMiQC60pcbzO2JFyZDKDSyN6Jumf08JSvh9vo2meEp
iLWSiTfr1egkiPswXxbDRAnClBHqt1x1NPvVHifAL8tN+Nc4XzBGzq1WDDeiyAXaqMsldWbWEl1D
OJAyRdmVGjq/eMHEH3KVrBRortv5X6ZsG1RbyDwxHHppio2TNuAqmYLqV1EX25x0Xqe1x4YNIB6I
Pd7jSQnNJsmOA1DBcVY/5tPR0DK37CKI+3Tc1bI1hdolR4LDWjgvAOHhH5e/KUUxCayJuEvl/Dtm
Tpxx06Enquza6MhQaPzrfBjvWhxRoNBn2ItYMp2i2jIodGuCsLzj5DcGFLu1Jtr1zXhpQlgQ2i9N
mGoyNpm/9dNP9e/fQxgGAuURWpCY9FNUIflguWEUoEYEqY6cbkDhgKMXd6/ETFZQu0vnAJ1OBE2U
LDEiL8Qy1mEkO40SvMmBbja2HXAm+6q5G7aR8Xg7Ol9fiLPEyh9Lc/5zFp0nC2rJag1LSqw4VO42
kBbxMHsUjBEUxeyVELK2LuEu0FA9lMce1ig5fCrMjVRXH/1qjaFsKVIBYIZpZdQ1FLQALxfVjHqu
M3CoBFVBvTCrvArtv2EMV1Zz3QjHmQZqAD0iXLpzQ/XSzlDpDXIYVBcIQoaROFztHBqP4MWIaw90
74XdPMtDdc/TaKsSCHDZKzeBSN6Cl/PlLxAcHme3CJHO4CpgdEPi9jhHTTuyD2O6wSsmk9hrloBS
P/SUzAcB7CCtQU4X9xrqDdhnQK9k8QUadlD86MFVGEjVnQWsQakfCfvbifp5lTOd7FyrxR0rZG0z
tWrFelQ8DP6jmJ4w87RaQF+KHPiOQDPAX9B1Ec4BlwrGcE8gS/H6XfNy+5Bdp0D4/Wd/XHD7XFPa
aLLwxxk5pOVTFZ8mA/Oa/m0ri0cZkDSU2JADXTNCRWhXVkmI3LbZhaWrk4CXDm3cjm9uG1q6NvB+
xTef53UByb10e2k0Q5lVMIS+zonE030Wpp+Y7X9VlV0Y9t9Aw2M6ZrlSP1xyNJQ5cKwRr+Z+0aVV
SrI+5RK0j6u0dWlzIsp9AXz8f1jamRHhS+kSBY5Gp1Iw9PZrFXV+OfQbUBO4laW4Vqr4jWlu8jLd
3ja7FBfxjgNcAkkkuB2EeJ+MLYr1vEa8b74Z5oNRd46q3WNnKcV7oXm7bW1pJzG2hfYKWntoOwtB
Q8mqEc4KazYb3lsSBWRojzmh+9tmlrz+3IywqMKOGbQPKylICl/v3ZwGtEA9+/W2lSVnBFDga4oC
d6UYgyM7BUe02khBtMvkO6V2jHHT+yFIP7fRmirW4sbNz9UvET68Zy5dcKw1o+YKri9dQe04jnyZ
vtm4Xm6vaHHfZop2QA/QfRWRJXZX1BDfHqTASnYjprR69d5Ep63/S4Xtr7sDdDUg4UG5yL7iCG9C
NaJN288MgQ1UVQtHxobJa9q9S6s5tyI4G5SJ87qLuRTwx679lEFMOm6Vv57bwQWBzBrvelRCLTwz
Lz9MAvhmn5WSFIzKYRy3THLDbpt0K2XqpQALB0NfBjN7aILO7nGWKxF8/WocVQmTo3cF1gC1K3eI
XLsf/fXO5PyTL2sH0B/WAS/Cf8po0AipZjEoKHANpA+mCSkzGyByTYtmeL7ta9ccG+jJKLMgAK7u
GTYh7Bx+u9TQMeyDOg9q850Xm7AMiupoKd+J/NrUXkgP46f2wCnUAoIEVB+gp7aeE3KIdyUGk1In
dLWfaueBH/z2T1uoZF7+NGG7pbFt7QFTpEH5o99n3tO0HTffpaP+fcXOfHFc7/SfLZg9+Oyz0tQu
QiuGHQamgunEI+qopWfafqHuYxD8f+fpo6bu4pfVePKVuNwyLdykKT69ynuYbsAkK+3VcKsXKD07
EKTS211O37TEld9JDELDcAON1uQbONqqDahqGpJBbRRM8w6Jjulu0nzF/mTKtjGOzXSK8H8GXe4m
fqFPVQR+zHrXkkNhYXgbgmlrYgNflBa3liH4qmVy6Gf0dh+0mHtPDg19sULZUfgLkw0nRafFNB2K
elMXbyYOhb3P8tTm5SYiTwndpkCQ03JvDe96Fe81qIq/y/VDAYEVrXBYpWEizsum1NU7p7BeKPnd
8shJwCpBV+7+rw7krWXMV82ZIxjxYNr1EPFAKx7QHBwqb1INx4igJFc44EN0y5f4V+40ezP0JsTL
rnDSe710DXyFOsiAkYl3iXlH3DR6Gy2vt/esj72UvpaSWxsBu08eh310UHwNDG92ByVcaG0Bc3WQ
8+dyUz6QwVXGe+3RsiFM9pKSu0HaVg5/Hl5rGYJc9/2dkTql4gwY+1OOUnhv5x7Ybuw1feEF7BFO
HpBN6kwzNU9bX25ENUImZEDJIQBjFiB/Yw4JPYjPQ8ShjFxrKJQA5Lu5E6nGfTbm/FveduBvG8a1
QfMv0PLlF5mVETFViq7gPN4hnA856+uu5wkPJrgLMJiurPffetS7UVl1p4YF1mdtak4DIEVZy35m
G74q7e3xI9VtyNKo/qA7I2oszCEZxId56oNjbDcXe7M4dWpQZHfEZdvOaHbWXNnHnKyVB6w1dpKx
kr6urkXYVKUrlbqyY+AayWGMXfNd3xEcixKyKFHqD5BzGDJ/GHZ25yXQZ4M0glOgNVnuU/me3qum
o5Fd4idQlk7dUPH68h+IWR5QYDRnnQYH14Wj/3UGh+0H+gy4xJnw+Isi4uxAQC6z56qR8+BD2z+o
D38ddy//urAhiRrjUZnhr4cMpNoQ5cyVLbOAWy/duZtB5Du7n3w25t879dhWER5N8Vrt9mvw/crD
MF1jYroQribefxZtqJR3lANRMt4TiTyAD8wpefxQpvqhSCanUhqAlxHGSjQMRsWTajcMs22p2E+d
NT3H/fgL9btT3FgFuLjbU1+HO3RtnsIox0d1E1n1Iswuko09yJCN57MOlmoFZvfEC8ChTcONyFog
u7rQsLFAgmFsUrEByhEutEpS+zyzCh40NAcGknrgWUWzww/R87j9Db8eJlfbd2ZKOKBVI2t1EzUc
uYPx1EQFhnaBWSkN6LXlL6qeeFlBgPs2PUkdTz3P3vu08oonFn9mLXPANrPrLcnp1B+8Oai55ir6
sFXy3cqvvM6lsCEzwgBJDhqjupDkhFFvlW088SDKEnMzkn5TFHLr5ZFheAVh9Ai+7jtgxhHzU83v
iF57TOupR9rRBl1sIbtTSzQcvK7b1ACUbDTQUBzjqAD5xFAUflJbDqJkjjrLZODJyIxNq2js6fYy
RDZ4JOxYBnJpoOkRnsEZcRmWMfgAWgy75ZBVazamAtLHDjyhpNT32tRvW31vWdth/KERSPycaptu
LNspZL6x5HFfIZPh6Q+lnrzbv2o2KngA0DVo4qEJgplCUW5hZu2et5YH3AqhS7pl5aMcaZuuzXeA
pdZ9EE9sJTNc+JwwiTnQuTWJlFV4hg015o3tVILJtHEnegB95H9ZFNSTbAOANrwt5pTxLPBVzIRS
bgb0e4EEII63TLkzlcxt+y0UOMruUK7Rzl4/LaC1emZQ8FCMSBZ6WcIgH3w1cUDgPujbUff7tRO7
cLfPluwvmgZ05UQsdmOTgWcDNg8q5bSkO+RYJ/0uku7aX81rn4WbSF4JEnMcv/KQM4vCCzDMrDCH
QgFCLN21bvkLePN9twZ3XDSClAUAWxPYdlGFt4u01DJKmQdWFTr5+GGHZJNAdyzu913+0a81Aha9
/syc4CCFlk9VGWNN2Z6fJMO17ts9oU5xaFcA+3Osvtq8M0OCY4yKNtbpCEM9fVHKHNnoPyY5gqRr
5UwtvLZmtd8/Gyi8tro2M3LTQoxU3/Nt9xl+z131t4b5TqddaW4su+CZKeF+ypSJYYYcpuhD86BK
DvG7DaiiN80BF4i5cpTXNlC4oSbUXStzgLERMnQY4+f3YJG4HQIXqvCXeydkMlRFb8Fs5r27jx8g
Isx+9m+dFx+kTbcHoK17W7E3n5hbTiFcBGmsN22JXCJgGwwH1C/5Vt1Kx9ghex2I4jWqh+uq18Xq
xL5dUQ92qZkjR49h13d37QBfXAMJLN1t5+4ngheg2sTsRML5Bd13nbj5DjT/xeRNgVK48IvYiQOy
tTaS45m9H3+snLLFJcLn0MsBEBxDwJfxngxJUZAQ4RfTCIesRaQfZKdYGyRc9pMzM4Iv2jTPE0Jw
mKNgUr3yk5XegEpDv4EQnA09hbFG5I998Fu5KynQ2gIFDzWJIlM6X5la6lt0G+tbaxrXjsHiUUNF
Gd0wEE1hCPpyF6u8iyjrFTwXir22pUc1KDPHcOl9wxyjc8p95ku9Qx61ZiXhXY4o88yYNA9xg5Dk
0jIDu0oK/hC4KKohvTLtundbL32zCKyUg/UVU0fVd3CmuVwLV+LLF+ZcPIwzgQ0mHOfpEvGNmk2s
rVio43qr40ct27bGm5n1W60A1/29roJ0NvrZaI5GwYalnOQk8bQo6Notb76N84+zv0v2JtJ2f08S
C6lCCPCi8YL5IeCBhCgRJmUPitgMgyfJU8V/k+lj5K8rkWjJr/7YuAKJUSWJGXA3Q0CPurEDt94m
C+I7wxl2oJt6NJ4dvle3t20umpyTTbB/ASYi8gZJpDCjSsayxuFHq9wN5RbaFbdNLCUTAOH/38T8
E87SP1PtlbrDBFYQvmjutGOOfTcc4rVUbCmHOLciOK0OUik8PtIBIe/ZtFPHoGQ7ZQC8GNtG2rcM
umFrN++ySeBC4euoqIjzE0rF8wKsEkMAsgy/3EU+2gvmXX3SD7bb7PrDcDAfkp/TxthG9+r+9qYu
RYf/kXZdO5LjyPaLBIjyepXSl1VWV7sXotpR3vuvv4e9u9OZLCKJnjsYjEEDGSIZDIY9h7PA/U+2
YB3covTsdS0xU7YfUT3BdN7Jeb0t4v3gPVd5VP15BxF4OsU6WoEEELE6yGg36Lc+eMdk3x+yvRvW
e+us7YqdpygJcPdLvPyXAgU/sNAza+5rCJzCOVAhH0l37GI1gu/XmcXkpn2BHSsmjLg3T2T+Fmvj
I05QcadEXlseWl5tnKDxc0sXOo9Yh/aya871h27L3oCxdBwD77geklOzyU7OsTnO+/xgfE4f3S/0
cbnrnhUKKr3baKsBrArgTTGtd33xjJRavZFhxTbQvR9BZh+QulQ9U/xM3p0ZSA8RPUKULpavPfQj
1iY/M3+XvPYv1snbAnD6kNy3j91xUFGwSxq/sLUX4oSn10ydrKrKGlOOv7qD/9Lj5pm7ZEvu6sP0
PH2OH/O3F+R/FQ++VHcupArGPyvXPHF8rpiA65+2aJcMi+ZD9pcEPv/Rmz9ifkcVF5ay0OdyqByI
Gb2D1r6M69NqPYLT/va9lqWZLvfw9/t/IQZA75jvcSuIaQ5FsfH29dFpggB8uRtnQ07dixWsAFB8
trdNaEbjiZy8/99+ir7NwipAqw0N9tP5rM/7OCZB1s6AsVW4E9Ib8BvCFQMQaDgRHgVMi+p+1fXz
XbPu0USKOvaiGkiV2qwLEYIXWrgA4KVI8N/Nforu1EeCrbx9XpLGKK7zHIj2P6sQdL5K6jFdPKyi
iKYmKL/YRpCXD+V4RtfcT0fH1Cg65hVCRaK2/+riH6GCyjsuc0jeY13InrPA/LbeL2/evj0ABW/n
Pujf4fA639PDyfyCcEKrAxVEg2LV6DK/tl5WP8yZ37X4gOWpC5xTFzo/rDroJiRzAky+vw2qB/22
tiAjdi1x6dpRT2rsMyAhPNBSJtuuV7xwXBveW0uoInHBvwef61pEwTTHam2YLw8THc7Hgr00z8Aa
DpQ1fKkTj1v8jyTh/HTaTB3tcMWyj9MJaLg741gf6KEOgVOyUyiodFVwvlzMx3IQY+Ghod0a684w
wKAYmydzDMCYZX6eHtdPPguce/c0/XCGkH6vNoh0S6YwZ9I4ELA5/0gXLjmjcWlpLjQ1LUKQuFS/
fKT8juxnZgTIMnovzQ9wa6mKOdJA5VKqcO+TtjaaES0/6FNHZdNn97q5AXFg+jSbeujlbeAtUekf
Wf4pdr75cRz42Y5Ox6T/nrHyEytfwXP32C/mYXEVV5ef7Dsdu9gPQccagG+BN5OfRvvJMjTgJG1X
NzC+l0nE8jD7d5Hq5VYIqlYlwOReyQhVo1uz2RC8yk14RBkezyUqPUF5uK+LTfLBPyr0zri9UjGX
QqiVrivFStPmmD+3C8Mo3Sen3bHxQ0t+NPnXkcDl8qJe2Wsg943/bLKYYRk0H4NSKY5fj+iDE3Uh
0NzDejttvKDZzKc2MBSWQ/rOXAjke3HxaPfgm07opM93zKvIptFmTCVSzVSkbqSOzoUUwQNPDJIv
RjphWemhNQKC2MLPTpYy0pXl3C5URiwU2kuVZWzgphbIEUdj/FLoTwOxgpQGZu3wsnylPZmLigmS
q/6NqyECFMDnsfQlx/KAm5SF/iPdeYelD5pPtxVT9pBgJhsELCiqOBgsuT6rgrZxmvfrfFctSejM
+7GG16iCgZEKwbgKhveAcAVJ10JmjVRl2pmI3I2TX4O+uI8MWzUcoxIiWLm4ApyKTQ2EuOZHNniB
7hz78nx7t2SabV8sRLBXaW2BY9yADI++0PSbBqK32wJkBvFSgHAcUzthToJAAPqrvCUcwL1Tb53m
iEGRucKwmuJBkq4HuSsMOKIIjqHF64NJ644MpIK4+qiFKmgI6YFc/LhwIHNsp1k14MezA0qCnzVV
G4Hq94XD4NnIeW7w+8ZDEUTz0wx6oqCJ0jcSsQ99+Av/s7t9OlJTyueT/rdf4vF4njf14Fy+85NX
4AChMY+eercJh8LeeB0QorqfgDsrl5e6adEiqANdtR2ChX1RfAffOsE4YAyFfwWSfD5mva/PraXM
6lPXwoXKk8INR9us3zwviU+pseRsa+W2swTJpKOpjOR68ULj2gJ6RUrIfMxa1z+MmFPON5rV6Blg
2QrvZNvlfN/bIERHm1it6uOXfS+fKcXWwda8m4HyUi/X+omrdYcx4XIotO9VA3J3g/lLWFI7vnNX
UzUMIhXKrQ1YpTDkJBY8Z2PWEyC+I6IaX43pze+OTW0h7vlRWy+3z0OiiXyOHHEPINPQdsH//OLB
G8HNkk85JGWzaW2sJnYOqdFWIQIDX6H1kkUBuwuo6QC8Rewrnjwza22wdHTVgvtFbzLMc673IOWi
2sPiFB9uL0vyBKHZFc0kSJXwMQZB2xe/tWhnUTTej/onZF7RauU/8pE8s3rU03UDIA1F/lXypmPE
ClSAHHXC9EVg7BGVIoy3Ex2TDD7bFWvmbzyQ2x0HQMB14DfZ316gVBzfSCSUMTYrxvZx6ZXVVKJ7
2AdkpokiidZb+0z3fjK3VT1PkoPDXBKfZTExwv4OdTXxCnCqTTkBtzIFeHAbxvMaZphkd6z1Q9ur
Sk6ysyMA0kPDCEaFMKd/rZJNHbtOj4Z2YCmtu2Q59F3rb5JU23rMPXVu+blxyM+/300O8IKdRF85
AEKvRY4u03VaePpd9ssszF9F34Bu4jsx7F//Qg6ODE0nBLPwYq63T1oXjLYDuStAT5AtbxhU70nQ
dY3icZTcapgORL4ABia8G/J6PcRo7DLrRwAtVvFn169302pvAH+qUEJZAR7TwxivBWaDiahUOKqq
yzoHDUnkztDqNbLtot8UiMJ2ZCbz1gP7+XaZ++6n56caYHJHdhxtT4X6KNFOThHMwbDAL/UOXGEw
spklqBXeeWhP7bNxl3v1zmPsofeNbZz9uH2Csoj/SpxgWYgVVxboK8idm+phjaJk7TYba/4GE+rn
2d7BA+RYLJxLZxeDiPTvnSxIB84/WhzR22gJyZN5IbQpgcd6V5EqcCmevJXuJ99Du/RDXe9z3fqR
a7ViCFZyIfFeA+uGz92AkEcQ6gGnt8PuQ2vL+AMYdctP5WgeNf1DZec706kVXaeyA7XR1wgACwi0
xfvvkTKm/oiGXQA7bcoUzeW0vk+abFd0DISqNlUk8GXLg+OKKV9OMqSLKLZGthp65RTGHYvDVUcl
FO2ArHkYGZCj2/sUDSy3VUi6PtCoYCwMQOyowl5fzn5ZBqdCzfmuWoeAAx/793aeHAp0ZReGCpxL
8k5gIucfYWKy21mn2WvczrgbRsz+jKTBQBOC2iJJ4ud+VPEpCnYHZPXAfQcoIjAs8faipHW9tNXs
c0CvlmbUWn0Yp08uskPT/PH2/gnn9VsIUE3wEmFekB/YtRBUbk2XWq0ZedOb60fr1AUsuc/oEaBS
Y6VvbksTTuu/0uBEwMAAmOh3qeTCQdK7thldYzajbE20YEqTrTHk3dZK3E2NAvraj4oUhHBi/xGI
+Wn8bWGSWpzv9+e5BVUyMSO01aVD1KJRv8xPDFCCtxcmBFD/lQPLieQlD5/5Nl8szATDXV7BrEdt
ag4hL20FJiPD/rYU+Wr+SBGUvU4mO01Gw4xiVE/tbs/BJGfWBOB+vi1IpnqY0URsAX4i+9225V3R
pKlvmpGl6WGB5vKksgNgZ9yWIl/OHynG9aYx9HHikcNyACO9m7JHjJAEDmkD5WyvajmCkmsxhi4r
C4KgfRjaOMfNR89VGFqZBgDhk99U4BtgUdeLWZc1sXsTF6lDCzHyusn4lFm5CqtPdl3xNCNhjYId
Zh4Fm1D5w8S756xo8F889mTr1Xj2Ac5fG+ML00zgEBnzfLx9TLJLiyl6+FlI/+MFEVZmNvWQjpi+
i8q23XrtT6qdVxQzMDm2AQXR7rYwmU5cCuMfc3GRPDp3eVpr0AnjoU6+WPUxbkNqK8A4ZEvyQO3n
oh0cxlUEQdZGgCc5VWJFAMD5aM/bFRMlxj2APw69ocKrksnis3UI0V2wNotHZuZNApKryYriD8n4
1cELyMwfRT9u01qxdxIVhOpxwG4UtRHs8mtwsXeGxRbLm1MnYnRtj2jyxXRJDibw2yckWQ+3coi+
0FoEUyfc2rb1SDsArDpi5WAA58aORtKGqAEDPA25MDthn28LlKgERqJBhguASkwjicNI9mplTpYW
blTj9m000P+FbmPfYeYcM2GLCs5AKg0FbVSFgEJniE9Un01dVXWQtvR2XITI86VkM9v5PISzsXrf
AGAZm4rXQ3KrMecJqAo8irwFUbDrw5CYi7XildKaBxOQGCuG+spjWnqPFUXzHGsViiKxh+BnAlw7
IlFMy4oDxk2B6aiis82IAifIqd6KeA7XWZVUlO7khRThTSzNfm2aCnYD7XjmiHZKONhThVLbv3it
rpYjbF+qz5mdAjoiItaKRmJSvTkTUoAubZSDcTLld3FUyCLBxqOAd33FGnOKqyFlwOzt5721RtqS
PDdsxJhADoaBR9/EAF8VNODFab3xbrGfzGmjsTCOD2sBtL+mMRX+L1/bRQaQOx6GC9II4DKhxQ/Y
z9cfVBpFq9OamtHqI0ajv5bcCJNHQMasNKq7ArwuEzv8/X1EQIGoAik8TKEI5zo3lZE5RW1HOeBv
XBBJjtlLsfyMUbK8LUiiphjd5xDkcDXQzyWsrSsXV+/BVxEt2qOHrlFgQDqKaEyio1ciBJOZrkuN
gkTvRPG6JnuvdI6Zno2Yec7tANamUqxIYqHBtuMBos21kSEUsRnZOMWp4QHy2agSducvdRGYJa0U
Flq2b7+RpXmHEyeMuNYJbwGvVz9mdsT6FN48kAPaBBjCqvBZchdM1ECgdLgPMJeCmM6BE7+ACSKK
rW3qYvgSHdsraHUG61UHLfRtXZDoOYTBv0bUDM9HVDqA6A1ACG7tCNHsvmJ9OAHEvf1WLq9dHu90
UOtkH/+FREAjoEEA4ITofbjeRTC/s9GqIHFhxqsZx9lpKMzXru1dNIeDQdrNk/g4Lpq2WYH0urkt
XPIimCBXBpwB3lnH0gW9LJeM0SSt7MixdjZ9MzdaqA+HaTilqlkq2Q3A0Bhy8jhKUL4Ly2zgJlFd
63GbNTMojK/zEAc57cLMj24vSaouaGnCnBgCQAA+Xu+n408zUpzUjjBYte31n7355rbnHuA0k6pW
KxMFm4EqjGm6IDAQDIffAe4KJsqJ0KP1sLJgDh1fcUBito4bXk7e+o8M4YR6z01zkpVO5I3LLp2a
V+YAKqD9WZVFWPcxCMbnfcfoc5qoTL7sxFBBRQqcp3QRRl9v5FDOE6v81YkKB5wkq+lujImGdu8/
eST5dfvQxErX72VeChPUo2dJu5bp4kSOQatkj0qKrm9BwFzfuyPxv5N1cgAZmTjPfjaeRgxFPWjd
kH1dRs3bxcRDUoZCx1nYZYb/6fa3SffBsoHj6eOfcK+v9yGNJ4J8TO5EtKm+L/1XgwEggBVfC6rk
6uU/JbyySMAA5hYoeRwMW9DdlDbNf54JEMQFQM/UyIaW7qHvtXAlQVw2wVB1P/u52Bnk7fYqZU8G
aEyR4UZVCVCFwiqtpFwcgDo5EWbX9/mkeCpke3j564Izb1NbI06OXwfmBHBTsjBf9/nr7RXwmyBu
HvKdOsFNxPSqI0Tfvbd2iwcU3cirHhkGuGfj9G+ib2wNLjvCU1jLdzMYdt7npV65ES3uKqwFfO23
FyHbKKAlAXyMI5niUb1WtmSZmUuaxo3amGMZLewAgg0lwIxsq/DSeNBnG5N4Lv/ziwhucWiVdcvs
IFG1jzHY9aJkGZParUsRgiovIDLw5hEidI3tXQ9dSH6ypR4wK9Kt0bCwnfVj0k4hMET/Pt0DmCYe
BoN4DJdI8BemnCJxwe1WRbdt6m9I5wYg8zWGUWGbZY/nhSAxTevno5aNgwGbhZnncgRmxL1GkJDT
2kAvSOCbiiSj9NSAf43UMMwDGEuuT20w28Ujte9EdW0H6N7dMY+iOViF+qwQI9axSb+aU7pCTNy6
3lPRkekAgq7v4OlW+FoykwPURzThI6wCpJZgcjRwFzZIPrtR77Kg6NNwalXYPrLr5Okc4goZGFDJ
CHZnWTEx2a4MNkGrQ2PqwGIUFUYa9EreH4kkqBuuLMDdcThi++pSzzFqdZoTufrHCf722t4Bmgb8
mgrXXuJzXMkRlID28zoUKVaUAx7GO2OMLxjcYuMa0eIOinyBRBP+yEKbseAB+NNAp5IrnN6bgYFR
Ky8NPevw1xaPg34gWkGeAJVAYUHrEo++nuJpgKGwNpVZ1oC2XNuQtEsXtIar6hmXaB1w1QALC0Re
uDZiCt3viUc9A4mXpv+OHq6wJC+3FyTdtQsBwoJSBiAtakFAQr5k+WNnYsCUHW/LkGqbj6o30lXw
28W24qzoWVcvpRvZ/ZHYv9CUkdRRh/aF22L4pwpPKvbqjxjBiFujSbR2wFJyJ6FbuwUeIfA2xqCs
SBJ23fI2VIN9bJzKf4nzWmHuxKot9wktRM1gcEFHCGatBPUD/3FMMcflRTbaJYxxOZQjEL1fEXEG
AOI7xPGLUbwN9nm0BsUlEzvs34kWTJPRaM2auBBtQiYx+1PbrnsSZxsXVup7CbRkRuctM61D6edP
Hc0VboB87QYaKYgBwBh0S17b+ikDMVQzZmjQBSDRMLMTeKNOSIIApuYes6V3hhPfpXUNrDavOlfZ
59vnLrsjeGQ4VjMmigCGeS29ya1srPDaRMbYAdw1N7Iw0XWVuyt5P1EK9NEKAxVGpoKbugsvZF2r
vCqa1ovgGQZz+wVYT7vJOqfA5ZmS3TT8ur0oWYyBwgIw6OAj8rER4WLaGJDSZqp7wA3ZzPNL5m2q
CgCOh1qnBxDNbnqn3azeB22cX+smaP0YyFqqworMfCOcA+Ml6G743l6vue4GaGtf+NED63dUP4xt
6GmbXNWOIxMDOCsU5JFSQH+M4AtnaB5z2YIUvTY528kfD+iV2Q5sWzvOkRkKKyEzRpi/QVAPiQ76
eq/X5A4NqF4ny4nyuQYITIl6ZN6Z9rEwamdngKNLcTtlBhY5BBelKXT4oWx4LW9ZNKZliYnA1Mdw
j27XZoCcPlDTUhUtl3RlHL0U+Wu0pYm8Ch6wHm1/xMqWsUdLkwuIgKkiQcPu48RRvIPiWNFvm2Nf
CBOuvN2DtLeDRxuBrhDwCtOSO4faroBap4GGaQN0xjEYG6vbmCyptmQutraRYpykNz5UtNKBYlAt
u8mMjXCiLnlGf2iznfPGPCEqKg/akmJQPlFhbMgsBd8aVDYB6uGIFCExCrZ6C7TyqKmWVwDPHLFb
indALgKOFRg94SiIhaAsbsrFQ6wcJbnzsybN10VfVDNdsvvCuyA44i+nzRHui8Gybu57G3tvT2FO
yd4bhrvZoyEjLUB54r+bJfh91Mhp8yAFBTSEe4IG51mRANjLidZiIg+2yTHuFn/aW2BW/JbP8xjd
Nn0yPUbYiu5T6DCaV4Tl+cPSOaMP5zQGzJC9oEOvq4IO4Ih+ubstSXZYuC8A+sfC4NIJSlxoaFyd
Ku4Gj26yW3xcS8dpVEgh0vXAqTeBKovQQXw56g5TEk7NXaxy2mdGBfxDwPTViMJy1SSNdEEXovgj
dvFIeXaSkNlBGRINxeMmAYlj4BWOavpCZtLgjAIQ3DYclDwEV8fg7RYMdFqRT2sj0Jy+C2J3HQGs
RVUhkUqUcELTlI+oqnKnvnL2U+F4wZBgKi2fV4UfLEsBgCsMbf6oYaERWxwpoZgXzBwrRfBVPqfj
L83tN06+z+dd4mbAG8y2fvLMVDAZUtVA/h71dvitphi9LgQ4dH4KoXZdnYrBem696tmKAffpdOd/
oevwJvhEO+8UFlQjbui0jDlyNbqVP5oxSoL6X05X/zYUiI450AAndhUrtn3OnNYvZjcam/44+e0u
pexjHev3oI74dns1MhN4IUr0tvPJy5rVg6jM6k628zMxPxlDs+P910oOHdkhcTIQ/M1hz0QsbfgJ
I5I0nhtN1ZYB5rgAtvE2VzXkq6QImr4SHTPpcDwjYgT1eq7nDfLXdbW7vW8yKWjsBIMsYmXkOPmf
XxgIrJHUpIDFM4biPklOBjODZW5CDb1Zfy0JRSlYPATJPOoTJDFv9TTC46EabAwhgq7PoI/Zen1R
BJ7fqIJ/iT7Ag0R+EFk8aKCYbaI+Mxezjf1o7pJ9ufrwQHCa4aJV4ZwNPwuT5goPSGJqbQyiQ9tN
pMBBNni9kyW6+ZphrvzIdvKfTVIAnWnWVMwgkpAW7anwB7EioPp5glJ0RWsX09T7UTuERg6MXWgG
ICvXJqi/VvX29olJbK2NvzhqIVCK4Ltcr6gg8Cq8ZPAjkq51oKcGCzon+VBb9v62INlhIZFmIa7g
5XLx/aB+3Kyx2fpRSn525clvtZ0DYXllhK756bYs6aIA98mFAWNKpE2GS15jVGPxIzac0eRWkodM
BYAuuVM8TvtHBF/uxZ3K0jgBJ8SIffOtEIWSHQMKss7KTTLFiksl2zkEQzx+QV4VLva1KGNOimZq
sJrR/Tam5ql6bTGhvPL5JlVBTaZ66FNBfZmgjPRuwj1vK8cfUc2KxgQMk2HcbB/Tk9cDeBkVpdtn
JMsfANX/jywhJlsyr2VLq2MH87A4rd/Qwemfk2MyBlsNyFwqiCHZgf0RB3z8612c2FJVGqDzIxfo
Jt2d0dzPnxz9x+1FyfePo+eiCQX1auNaCMYZtM5bLD+apq9d8pFYr4W/mboh8NmTYWWbWUVcINUN
4Iv9T6BgkEZ7sj1mrD46wljgOUAVI5+z9bnS78emUxg/2a1ywNjFzR8ekt+j/BcqX406WVAm81GJ
j7rpw1g9T00f3t5A2SnBNeeXFsicqCBcb+DqzEtXAHozAnZaSMrIruYNtX4p+dtla3ExygJvFjiZ
78pLJSanetJB0WncZxs0k9Znv9WLh9Io9/9iRRg6QKiBchnqZdcrAndjW64Whd6ZHzHIFVTJGbmV
+F9UXriBQA0B8TcKjMKjUVt9Nfl6S6OWbjI7HPygcD/cXgmRaTenv0RGF+XX929F0VuYndQpRpXt
dIfd7Y4e6buwtco0BPJzeU/y9JNheO0WubQ1nAAdeyort9wPBdGe0oWMG2uN130Rm/rWHDP0Zpn6
8mDEgI/pMZO9vf3B3LsVcsO/GzmQzAJrOboYr7e+AVLj3Ls+jfpVf6Atey61+5K+5OO4t1GaWvwv
t+XJLiNvHPmfPMGi0TRm1Qj85Agt9j4wplGm7tgbU5GiyKKWy3WJvqmuYb+ITWkU28YPnxIwDKXF
pkXmBK0tQMcnCF3oLu2yoLVUeQHZxUEDGi/uIfv67uJ4a54tGWa3omR6A/xgoPXfvFqV65BZAYA7
QwxiCmRVBKfEBbqzmfQpjYrFBSy2NmV7kplf+sYCoKjmqMDFJOeGsSc+zQJCE9B/8M+5MGxkMnza
xzA6tn02kl/NMPJb6oC4rFRxEkuuEKIx3qMBdcR8ufAK+fWKruA616IMpIdWBfjJYgnJeL+MfBg5
tDIarpXqVZecGXKeQD/0eRyIp/16fbT08iWvXX4PFnSHBbHGApVSymRgWp5zkyFtjeVdy2habU61
xdKidDL2I4ZLaGns/Gx7+4a9l8JbBZE05qzloIcSto+RBgPuNRTDwP1isRWYIBk1rL8eYLiW8s6W
UuKjk4dGTjmF1Ko2sYqf7L2Ccwko+9oYVQfZjKBxVOdtiVNJoxzQhuZnOsUbrX8oxud/s11/xHDF
v1DsYdILaiYV7lGptXeJb60nQstDVfoqaOH3V+h6QYKpTebOSgYQ8EUu0Hq6Tbyx9/5+/suZTOQa
UGlCGRb5GtNFs7awbUXSwQEZDZ+PaBXUC3V956KjKgV0Y2YqvB2Jf8rnrSGL8FYnJIeuN681574g
dQ0t6HfF8KQvY2hb98tUhFq+c7Ln3PjAJm2X+5WiO0TyznLJDkeQt3mHp3BsiFzqrraxmVX3jaSv
rRmULtgXil3t7A3zvMa7rkGHXeI90eey3enaFuwZ/vykx9lni3of2kI1rfbebOGLsBm6if5IDOIJ
FgSMQLaZIMePoa6vJYDYEyccqxMen/nVGOKQbW7rLf+564cbjTFIIGB6DPMiuOnXW4/kYtvDw6aA
PIJRbEct3qRVbSl8TYkx4W46Z/NAMA/qymspk6YzgPV32OYF5irbwiUMGtVUoWTnMIaCtwW+nQ2/
TNi5yk2ySdNg8Ndm3vldmI8fMcjMHcF62SzL98L9cXvvJN4B2B2Q30azLtD60bZ7vSywKFl92bda
5Fbd3G4bjQCnQMOoDPBT1n7+5oxtagSY9yg+aChMDWGD9t0e0+K9//eNDFyBfRdPOOjN0YF9/Sl2
NzaaV9paRAobxfmmeZutUTVwKEKIcasABBI8CAiNUTd9F9kt4+wvlYkFe3lgGMXRcsGYBE/IXLzQ
73d5CSi4B8/MnjCysBs0zGv9ffMgPoF38qKtC6j7Ymhkl67DUNjVosk4pe0nMK55XQj+jttHK1PY
SynCdtbtktnUd7VIqz933rMJdtV6Vch47zNjJTwTBAcFFSvxUgxa35KWZeyM1EmS7/fu9JpWm+Wl
+vuRRyRnOGQLB39AEl5Q0xVwBdNKCnZO2R7Nw5usfvDXNByyL3+/aZdyhDfD7Zyh652cneMUjW9L
c2r47F6teC0k79/VagSTnaxNx2wH25amK4ojp2o8UNsJyhhQNKojkiq8a/i43Baanh1d0INmbuqB
eB07r9WX3NwCeDMl3sHUyLNtHeM636Tts503wRx1RnMc5kbVf/cbnkow0Bi0+fMFwuE5IHysWdez
88fECdCJYAbOtCmi4S5xgzgL6wSpo7Cl4X1YNIrXUbbTeJV5fgDA6u9QAxoj5wR1Iztzvr1lm3b/
pTicF8VNkN024N8j1EFalA8XXRuvFdgPAGQw2Tlvn+p66w37eFLopsQNBGj3HxHCOzdptlHR1WJn
nkTUzDZwzEc3j/fKsV/ZKwQEGXQdu7xdSfRlfABOu3HSxuf+eUlOXfJzbu/6ugkT9ja0T1RPVM1B
3BEXFeRCoBjnlCvooFu9j8+l4wTj+rPRUnAIYoGUgyHcVyQODECx52kX3L7uMvvF53MdpOKRQP/t
1V24vLzuCmZ5CM7aepd5NtykTxPKyIuFmt6DN6jgyWRHeClP0JKqL/Buul189gcgrizRmtGAI9Wq
Bjl+T1uKOwqXCFkkvOr4DyEoaQA1MXflFJ+N7GAvn+ruLna+T14VtO49Ws7gClfswQApZXkm69e5
fOm0XVOM+6T5F/fi8kOEFbtJrGOAxYjP7XiXs6+d8TGeFeoju3qc6t1BrgkPqsgumvvpvMaGGZ9r
6ElPjVAHEGU/qqpVMl1BTcwDXAbmRzAufH3D58EwU99hCTi4NqT6OtfNR1Ic0nPv9m+Z9+G2YsoU
5VKYcNe92GqzqfdiuO9AmZytu4w8x21gdP32/ydIfB0Kgs6jzo3PSZJt6uUnycvQ6ggSJ4ZCkrh/
mEDD+82nDJDwAfeU+LT2uM0mTaeoKbd+qu86sqkboDeZm3jd+lTxxL4LyERxwhs7EACGJks2gVnC
gn8XGuWGxN9W9ztzzoZDNt7yY0l2dqLohBEfHPQMmTowYzCcg6wlyAKutcSo7cS2qalHa9vscg2E
lZY3ndtZK0IAFR37RP91+wBlAhFtIUfEq7UYrboWWJC2HZ2sIOicBeVa6Rxy/aPb47Wzk3BMVLR/
MmkItpBkQ70KIx3CIRpT5TaTWZNozpIytDv3Gy31HW29z8O4RAmzVEGB+BZxOk0+yGogHkCrjdgw
4BV11dUYgYhWPQvd0b4vzfWjrlUn5LVDlg/PZkO3feMpciH8mC7tpyBWbB5YEmBiLxnEwrH45cNJ
8fXu4+2DU4kQTHQKzAuEmTHyv5lxKvJ+h4Kn4sqJlpG3P6ARHQl2XCNgAQin1dYsrgc3YWefFbvV
9fd4Lg5J++n2Qt4f0bUUrjMXj6jl+MlIc/jm+pyDebMKS9MPC/KS5xlogFGp8x9QiHy5LVS1NG5t
LoQCtpEaYw+h5oCZVoZO0GrrN0Rxm/kGXasBloYeUIAgomcSpYxrKUtmrfVsQ4pVdoHZNqHbTSGm
SfNU1ZalkiRoA/WXUsuWkp1Bcorswqxvwc+Sqcrq0l0DxZDDsZGQvBbWM9nlMHc1pNigUSp94Lo0
G+V7/C6nALVDopJ39+DaIvMvSGm0WvesGb7wNLtoq2da0LkYPs6fu12Zxb9nnjNMz22AGRHd1or3
dwqSocRwW5ENAzzf9XmVeQkSk8HHecVGAecmBexrarm721Iku4gsBbxG+BpAnxCz105psY7iNTv7
RnkEhkLQE3bMnKfbUiQacSWF//mFhjMtNjJgkMVn4nnbuHytnVPc1zutUYzyvwsQ+XEhfkeAiNQT
0k58uReCZrNOTauAY2PSt2wA1UvsbewyqudfTftYdF8HnQSLfZxmjGWALbP4W2CU3/KREEYXCzYV
Y27X8tFMj0ZYViZ4JckmBvVpOb8uL+jQV3nfsnPjEwD8ZQamlS3cMYMVXufHiCRSuu7LEdQGo3Zw
ree/PzcMInK2VPT+IPa8Xs6M3kEvj+fkTOwEyC5uaNCnTkf/s4rDQKYgqAogeAGaAOaaBRPYO2Xr
Dt6SnG1vDxLCI2xGrIMyfKaK1KfsVgFPFFl0wJ2hBi6uiDUsK8GXcKZm/BX0vFlAdJZtbm/bO4cN
KXodzXNQRewetFA4HYAUgC28rLNzMbwWSzS4wNon/TG3dl5W7dD+Ea5NGiCEUQ0FvZuj4JIRfqJ6
CAJMfqOvT8wYFt1jppmeNXcJbFAprt5edzCU/jRr66Fxk71bh0NyZ7ndTu+bTZt/blMVf8n7TUYD
IeeJQNMOGrlEtKg2obTWEpqdq6g8q4Br3qVgsEQMviM7gVr8b7W8XmJpTbWWuiw/swKzDEcf5Nj0
PA/DfTJmB1/fZui/Sx7drN578R7sN09+fKhqI4LFUSjT+0uIiU9UgxF145Ct33yGF9amtRKA64xL
cV7y72b9A32SzaSwaDIR0CS0+aHL1Eb99HqxiQGGAh896Of2czM8kYe/7k7DbgL/548AwWLGcW5X
wCcuztS2A625qwOywOF+SJGov30rpEsBsi4m4vCQgnX2eilLSvtimJriPA3zcaIHpyofc0s73pby
3pJ4fKvgzqPvBM3NwrPZrn3bDRYpzvHinCzUN4z8G1hFnovlx21BEtcAknDHeGYCQbSYcHGTWmcL
NXA0eRcmQCYdPvclgFayUzV0IQEBkmPBiaSqrjjZBbgSLETvK3O8RUsh2KnP8dQEY/WaWKd6tvZ5
UYfZqG1q/CsLwXBv4uEZll9wXR2kC/3z7S0Qw2CuO4BOQ/Eb0AQczfj6RAFKhSbu1SnOzTgELGUB
mz5U09GB6bFcDkKt0CCpvN/+P5qT0dIrLBzI2p6LpAjuG1lerboHjnlely1Srf9H2pcsR44rW34R
zTgPWw4xMSSlIjOlrNzQlBMJgiM4gOTX96GqX18Fgh2wvG9x6y6qTB4AHQ6H+/FzJvvIDS0PFq0q
dnltjof7K13D5nXyvI5zIqCjvYQUQ4STF/WoTGDSAW2gOZzsAi8BJ3TVkLjm66RMEmNbQRxcYB4u
wrXkBXKn631tC4tBUH2pcFJKJCuAnTyZeUPCoUnCXOFNUPak31ml2YeYhFP2tesUZyjnsKNWl9kh
7WcaulNVSIZ9trYfzVmcK0QMUDEJoYJj8LGa2wYh3avOZmJ9Le3iaBTJcW6Sx7Z6Yjngi/f3fdPX
wVsLaNHa4EJH+norLOiKTwOxq4ujPU7fMr4fDYT3qd2j8dum+7HN/Hr8ZDsnXev8FSRDX4pTI2Mk
3LjQ0MbD8NHK4AdMleDodQtcTppUNdTtMdC2GK0baRC3klwnW6ELuu7Q30ATGHeKkDX0mlnqeDvV
F3ePdtBL4YSq5AtuheCPFoQDZFgz0xcVFjKkIET/lS3PpsTEu3MKRwWFI8z9YNADaHFr9aIPl2LH
e52jvFNdFtXz0Z0xlW9JpPOf5t6FZknVhGZy0DPV51XE7FNRvIEjjccJ6G3LP3P9rXoEPcMyRbzf
c7y4LH03qOiy3HerjX3AFms4YChxAWgl7EOvDCDt1TCda+fzfu5XGQBwjmZMVme9mVVGhEQ3GvOs
aBq5q/Dl9WYspTVolTlWeNqbpe80LnjX1QCI8GiwTuqPhrw06I43VkCTUJGCFzYc6sr6+u8/fAqv
WhZeZaiLq+Crch8X/qhoJ0re/ovNXF87Hmqi6EkLVTsoDNIZAEeEhUTBQ4f6PbQI8kz24hHlKd33
vVzf4XghrIPJwvFQK8i5KxlCQbocugbqbenTiNp/5/kL4FY8f2DNPl84XrB14LmXiuyAQQQNWgAx
SZ+4p/wrIU/ptOunQGsGHxoN+8o9awk7KVzSqtuIF3gZoToMuhtkiCK3KOk5uKd0p7oUNWigLBcz
kUNDZaCgrc8LLBgIibxVr0cEGTTetEyjbVaXlr+lk7onYGyuFz9z/9z/wLdFMfTEV5pPTDmBC02c
i1a1grq0L+pL63z2AHgl3R83ocEMIJr3gxfPPLEl53Pjur2yKET9fOqLPEPr4+KCT66twha6yQ39
o7dlOCpEYmzzkILWCehuAK8BhBQcWMsgUbCYvL7Mc5DXUGNuXmrnk9d1IWN9kBL7hQ5HNpqoWZjP
LZHURrYei8goVlIk3C8Az4sxogDiDmUY5HJ141d88lWSPSTuuGsd5RNv5u9VnfrmMH4ppw7C7t0i
uXa2nBWnClVw0JkhxRECdjaTZMwAk7xUaqLsur6tXudOUSWlhA0rKyMtQNp4L+EyFU6vZ2dFXrS0
uUxt50TcXaZjmTNNkjptuCqqIkie8LJfh9iEvewUu/Wc0Wwug/mtSB+hrbxPVO2gEW3nNU7gcCAh
xr8ETSIuASYHVCMAprjyRKY51tY2g3JSeylp7wa2VhvBOJoy2tGNIwED8A4w5aBYpwkrK5asShWl
ay8gSPmiFhFJx4OT8oDYv6VIg/VvCVf4lS3h3mjM3G1rVAcu1oz242LGWTefLI9LPP/2Y8HpITq8
IohQKBBBjVZVqqRrK3ZRzd0wTMbB1Ftzx6b8lOfNo07Y975X9Z3jZrLRzdtMFpZBerumWsD1ixCc
AgdhhjwZu8zlqc7xRPIeUQlSchoa3kVNZBM/t/u5mgMCYR24Re19PRsf7mE26kCeOTa7lHbYjbFS
PwI0I4liG5uJXwzwGgoS6GaJY9cMtjWvqPqLxtsYALgnt/tOSQwCyR1afN9rEhnS9Ob2THurx6Ne
B1Q+kj0hcnDGdUgh5D22rLF2M8/1QBkA0Lx//WzsHqbwjXX4EFUWlCqud2+0WVVohT1cmPNTsZ4r
q/bL/Nt9G1u7h9EbCICs/Mu4s69teJy2xGms4ZIbWqgSBYkqzU5jVwQnKKT8oU0KsJFMcmijWg1c
umeubC4oIOB/11ahN2R3lPb9xSqNp7r3gFY0jt6Y+mj+tJl1XgjxKc2/DTQL7YSEY/6YF50kMG/U
MdZfsYqgrq1evG6uf0UJkeg8Ger+AmWE0J4iXJT+UETd/I9pPGqK6tf1GLSYCbi/5e8R6zrKXNtd
v8mHU6FQt+V8avvL8Ie7oWv6VLk0IO1ZQusxe4HSTRZN6E4ZvlcFjuyZsnHrXlkXFYrKdLFw6cK6
StQ3Nv7ifJ+mpj9pXYQoPncHkGmBAyc0ceneX/htJF/7SBrYEAEyXAV1r9c9obzp5COD5eqXZR11
fqQNOpqDv3RddN/UewVS3OOPtvRrWyADpRQvAHjYysm0b5Kn3nypOGgMIIIBZui5Vfzmxz8Gf6q6
FBWNc+n9RBOS8WiSuJls1cIT2pzR1+/Ssb/o2Xi0PLBBQEbeeit19zybRGJs462w7jFK4QhL2E/x
EQoRBgckh2V/aexC/+UaXD2hXuTN0PhV2Z9hGTgLyJz0S0RB7jD4bpKrGuTwWFXvzJEP0ZLkZfOp
7dGiSkvL/NFVeVP4ZCqcz3VZ6Q2IGSi3osXWybOZM70LQVFPlb2mFk25z2prUI9TZ+dG7CpV9kQM
XskY40UtXzyIsEhotkByAjkIHgLXH7cbPDrp1oyP66tRvZ8O+ZNxcA7JSY2g4QgZCJ8Pezv+XP+w
UygJh46kNr0Zvz7+AMGTCTMmZlVLf+m/NfnO9NNnPSppPE0/F/WQt4PvHFkbUk2SsN6+e7BuQwcs
BbMJGBYQnbrhOR0yrHsgQxE0dpL4g16Vh8lJxlenTNKL5BStG3lzij4YFH2XVjXzQDN0yacWSj/t
QQcOx9GP1KnDHlXHcnopzSWAnPh9wxv3K1ocGDrAP1FhFcmbcE4hvaXp/YWUuhHQlHLfGpd0d9/K
xv2KAgUCEWp7SJnF+1WxetarTjFc2jLuyT+J/ls3JJneRhkPD4wPNoQ7xklSR02hZXSxrW/qeGmL
08giHtXtmYOyoIsBhOm+2v4Q690Da99SALDvL3Iz3n/8BcJtU+l8SQdOB2TppywdHlhnhJT9zihm
oqM+do0+Znz40lMZV8PWR0T9B+66zsyDJ+n6lDZZp3sKa4eLsrjq5zpH+oLJgOTr/fVtWkFJAZV4
NIlQL722Ao6atG10Nlwsq1aPhc7ao4VJYgk8ceOpjKoeElgQQACRifbKtZmEjXnSUGO4YHZvZ765
ezuoA0i0vxhB/1iZEv/X14MlHryP5oS9y4yxHxqiDxdOMHJrkYmCNXYavpvczsKlyYdzw5TlCaOE
GNk3tCo27AR1IM0dAhD2kGhZ0j5ETUN9xPh2jg526R6LqRp3arbwXadgDtfUk/alpV7xWKsL6NVT
Ihshuk2wAPRf8eroHgAZcMPFP+PpY3bEHS+l0mS/jLbIgooz7VPNU+28dE2COWyjALMBtBpAwNMs
/UkDm+zP+x5yc8zxK/DMeh+VBtOe+NoaDGfs5rzggI8bRwJeEpalx76XsSXdOOJqBm6IGh1E9fB/
1x6iZDOAWvrAcdKt4lvq9vYEXheOWYf7y7m5BN7toLwMvue1OCXEZEOpaMpnxi8tutBhYZR/qhGM
gGYxQ6WK1OF9a5ubB1K7/7G2rvpDrqrnrlWlSJgutlclgWcXSrQUYHlnKJT8bTh+XxjaTOuUMUZm
hQ2saMumpO34BS0Hv9WTU1GOoUMWyeW9/Z3+Y0a4RFuAfnIDvFmXzLW+YLQ9Oemjl0ni/ua2gQAA
RML6mq0IUYmoA29INmLbcravIGFpt+zEXS26/3U2feE/ZkSQ1uCZ1B0xVnrp9d/9eOIQEh7zz60+
SexIliMKGzp0aSzFwqdxMansoJuRd4Nv97ok7K1R7SrqoY6EM4RyJNA9GD4UgmzjUZ3QZOIXNW+z
f2onAaNpxpLR56o9RiYw4mFC9DmEtJisirCxQtBlobsHKgrAl8QXfdFAxcApi+kyKF3gFngI2izS
MDV9/4NtrRAEqogUULcAs9r6Mz4cp0wj2DWtnlDMihrzondQqC4mLWAZlja4gImXssmdDR9ZqfMx
yQm4BpJmYVP1pgOHoL5MQI0Ypd+yAXKfav6bZDVmM6Z+PtxfocyccHO5zDDG3ObThXO+85yl83vw
B/hNUk6hlbiSe3njMGPAHQ6D6ghmdm/gU73OKiNTp0tVlAdTHfdobv0tfBRO+dGEcJTNQefgi9On
i128mh0PO+WBmm9JIpPH2fTA/yzl/TL94BoVG4DK1o3pQotXiJJEGm2hQzJLApOwYSi16JiTQUaG
khJg/GIDMMOrkDpmq8dV49CdaiVgxcj6JbzvBNtW0DABC/TaL1+d5MNaVNolg0OZHqMpOu11Yv+x
K1JKLkKxjvLvWlAZWy2AnUb07Inmy9Dj+8Q19KYan/X58qlS2fzJ7JouymqN7pLSitLGZfC/jp6V
uuB+PuVLlE1gb87A9H5q1MX2Idk8Bfe3QMz8/++vW1VSVpEO4Duv98AlE6YHdK7HWbZgYkf39czb
U9s7cq0KyyJOLPBEkyHu2LPq7qvW8dPlhZV7V0fdyZGck/WQf4is7z8GWK2V+wYS5ij2Xf8YRVHz
UkHnHfoQwdC9eWXus3qfzLNvU4mprW9vAzOAihomgW+qahnqS12tK1rcKdZwoPC1oKBTI/Hjd20v
cUWYkwfOED6G1ocQSYuKNeU4pHCxstAP9aKbB55k48GasL3ErdTLYvZ5WLvpa53gO1sZV/fcGI5m
Qr+Axm44Di6STjZDvEnr23YHgTsIQPDRCEz8ZT9nCQbuK6aEbl/oqPGC7bZLtCJy3VoJPWOxD6MF
yYOqarWw58qLZdDymI1agm1Vv3XDZO4AxM2i+24lXCDvHxIYLw2TEYCl3pC0tk5NR76YetyCe+Yw
uGoSm01Df5pZ9w8vR/cADVE3nApm/PkvDOMlDjFHYBxuZPoy6hl1n3p6vCj2jiXNY5VVu6ZjT446
H4x0PtWFjLN+y5NAHwc6VQB9IWIgZLoKGdiUmYURZyjjQsvrNHWzrLskPo/fNxQzZxhMAYwLPQQx
HQRxHAr9BmSNq/3c7dp99tL94y0+SXz+y/5BZcKAYu3oxqCwKnR2tEFPYDA3Jj8tI+2HQv3izf5M
iW+8pZ9SIxwSX0YIuW0WtRQNivFYrphdmw11NAb94Zgnn8YsLJ7og30ezZ06+NojqDtehk+sl1wD
Ip7r37UC/4Go44DqV6T47SpzmlRM4cXdMATp8pCTsOaRpb66OUrcuV97vlG/5KriF/kfKWpuMwSD
SxM654CLA1Em1AmnOoEkN0/0WFFcUFDlJub0QY26BKablseyBjH4qNpLtLha95OlSrtrU6c+1akJ
8LzXfq4ULfVtrQfIglTs3LHp8/1DJdz5/+4P5qFAcoJyHuLYdVgmnoKWjIJaqda4y6UuuyHSjd7a
1waX1YG2Asc6evWvKRS8rk0BqVIBTpsa8WJENskA0Tx6OuqHRX1EUnDWZQ9HsWIirA30j9cGOZ1t
plOsbTCb09yOD3Op7rjSPoIsaZezOmj0WDOKnWLPAcCcAave7m/u5orRpFrf45ArFNW9URwf0X4l
Rmx2AJz3bfetUdVQd5bvjU3xhFnSfUWoJMHf8jm067DR6PCiES+CGmw1mZQ0d9WYGCc6ufvESgNz
1h+95Vf/mkLfwwiN6SF1mhjomXDBD2kdvp/R+5Ifvw33wnnHJYwcBFLWIqtMknpJlS2FFjtluSPW
l6RT4hZELiQqxscZ8DK9UU9q85TaBwZQbZV8St3vapJKro6N5ANZJ3q0+AYgS7t59DhpVxgm1+Kk
fsSXRvhJonlJgGP6TT0iiznCA2T1O1hzMReF9rYHws5rv4NAXMubRNdiN2W+pU27spr3bkNfuW35
6DkZSRMSqPAV+uBPVuw4aViV6fPEuk+k6iNllhWGtq6YtQYAcQUkw2hXCC+wcbazslYcLWZq+7Lo
XzMTA+NF+dkbwZY/g+51QsHDS6djb7zqlQx9vrX7a/ULYRD1InjC9X4M1LYHb0I+NirKrpxPWkej
ihc+5tU1GS56TSOFpAy1ov+xhYLstS2D1ZkLHhot1rrT/NJXPjd979U+2/2JSJvIG+nBSlGEKTH8
Y8XxXxvL8endoqF6bBqQQxnnwAO5bPbrOWdfanT5uJ0+2P0czACiMQwoJM8zFFLuh5itnwCSwnW8
UAU0RYTHevaQU3PwcMBQ7wuVykaJzClkfQqxGvzu0uh2oayI4hjSFCF26+ZEMNxC8Ggbk72WAoNt
fTFYF9isjhwjO9XgdhiTcOzpUW0rP5nidlh2TdP8yWZt7yECFZyA+eFXDUGwaSmPWpMBQaweIeYr
OX63QXdNohywUgIWgWeAEPULs4FqJO30uGcDx6sratOvpI8646gmIUmd3/c/wIY55KIgckJdF1NU
4jy/YeeKxiY8spp09AI+g8+IWQdm1QEZIVPasxkXOJc1IDeSKURTkBqjzGvhq4uZqeZlFUKdpoMN
wYsq+0eZAJruhZ6VPwyAyTsv+fKzaH+ZaaStRRfayxCQ/59fsOo/YjYGSrfCPoMQxVO4MuvxRHiO
gYf6mDfJeVAhguz+KLU/mZJ/Trl1dJTuN2pmuOerYJzG/f3tvz3v6z64eJAARAdqFiG2TFlRpStj
TWx/LS0nykwoQJe7AXCYwbMOLX0GlOG+xY1gem1SCDEVq9NyLPEAspRhCAk12p2zLMZF73MeuTNU
x8zcrH51JoYgWWEUQV8S11eGRqaVvhq6jnXXP0S4Z+rctQmCuh57Sq7spiJrP83eUuxMNqrP9xe9
EQBgC6wYQCri+OOLX4c6W8m7sQaaO2aZuctNIKptk7xARrAarUDpngjoyQ2/nqaoSWqQsD8Wir+8
9HZgJ0/ltHOnn0BZzBpAnijbUh/yLbLPcnvrXv9CYTfSNKPopup6nNbJLzMjPpSEwNQYzZOfJNOp
KT5jrm1H1NfEPZblGelfqj0SvLMGWU1c7DohWl7/FOG6XRgoGBdsZjwA9/gZArWaGozGkY+Hog3K
JmS5pEIosvf9axGAegy9IcUBY9715wH/kgfSWVePVaPjPudPNvcXfmaN6+eWdtTdX23eHDQgFdAD
rfod077MIGnpM2hAtrs5jQcauKnkV72rcooOip+D4u9ahQGVxvWvavWmrZUGz2fIOxVf9Jl0UZWO
U6jOywNLDOVpsXKykvA6l3zsMO3vVWqU9tqzljhgVTPtf5yh56GX2G7Q1lkREs8dD5nXveE/ij08
mz9BguKb1jv01DtF9VxTvXwc0OwOJ2DaAnMp5+M4dNp/EXRWsao1lQQuWyyUrle+PY7KewmEjz7q
g/NzrXnQrDJrJahd+5PhpSClrFXN88E24f79FYe8cp28X6VKb1rBplv2ugGuqNgezbBl6L/avtsQ
KOH6ymz7kMaQdQ1ENNPqYIDzACaNb4l++nt8+FBPtR3FSUC2bMSlPUDnd1TZ52l063AgRfYTVHTz
2TDHOfdJR6sD+uDg41qMc0o1BsQGmQHnTr033vQaQN1t8duroTRZFW12VtpExlexEQlw9aNqs2rk
YWpMuJnolBZ5q41GDK7FfWvqo5+1gx4O0GcIdJLIOvO3KRhay/Bu6EGDMgBZ9rWXV9Oo5UM/mrHS
f9NN4tcy8qONOw4BA/SMQHFj9s4TwgnoV5iZFtyME9BH5HUbtmjTGPYzxAdX7pJDQf3u9X68X/+k
cHJB3QvWdQfTHpj0FdZUl/XoNH1uxgta+IfSUPOHYmBgN8xcLVCHPI+awW52941uxU1c5Wh1IJUC
xEikhbERxHqzIFbMlvobyA2PrZF9SYh3WIbhqR3jNIWo90JOZtJLQtVGFod3KmC0eCOi4CGWiSav
8lprdM3YY7p37EEYHkH+HYzakOrdEQpsu4/ph9+sSpkklqwxUNjp9Vpd9VCQl+KpfO09iWMPLvgV
rbgYPZ/WJXz1hc2S63vDRdcRHjBOISHGdLqQJQHJhEIU+hgxZeBES8FL43tKKxvt2tpEIB7Rclk1
N0Czc72UqVQA6J4tK1b7MeamETjZ25QcszSLmjlBqVYqpbRujrh5eFOiroa3JRDEwrpGqGcPfeNa
8ZSG6WVtsiDuqD405/sZjcyAff9TysqnG0cDGRDGMF0DQ0YINNerxK3QDU1d2rFHvlblTqV7Aj6L
OS2Dik6SHsOWLZQuQaKNyQ3PEGWv9alNBzSR7NgZ9D2x0ZJrNQxYKXujKn0v+/b35+89v4NGFIrR
0JK4Xtqgda3Sm5oT98oDaJutPqrIvq6h1KrT53Fwz54ZlrVM+/HWbcCjih3FBMw6TfVewv1wtbDW
JZk1J05cJjxKK20MRgvvBc+GiOHEQ9so88Bjk0xm8/ZMvPN541TAdTDEJRw8UHgsNd6rbqwzOu8a
LT8wmssEaTc6hNdWhFr7rIAtpTYrNx7a7JuRUn/RwFCi5GHi1jujS0JIqn7irwZA7l4Wd4nij9mv
MSdRIyNyvfUl/BLEdGQOqoZpiPUzfNhmR2lzRR1SN25aNSrJA0rezTz4upehDSmpStzewNe2hGZf
4nXtaOOuiKss/wT1LDzD7cgonppikQWdjUtjtYXyKhIijHrawrqKiZutxZgba+uWKiN5I1AtBHtf
Q8MhZTQAglQ/paUNfAMAHw92S/nr/YOz5UrvhAewj06rWB2ZaD0nI+/cWMnAF6j2PfeNxjT3961s
rhQYCgDa4K4AHAq+1PHUVJdqcOM0/zw1jZ+Vll8YTyWoVie13OdJi8jnhjn5ed/w1tdE0QfFNNQb
IOW1etYHz9GdcRqaFDtct2V7XPg0PVup+uBkk/pg2Fw9/r05ULe4uA3BNYYL5docVSC/ONLFfb8R
FeWJs+8kw+NFkxVRtj7bR0NCBPAmo57bdnbjEdwNeDJj9Mq/vxSZBeGLQSRxHngJC6oZ697LnElc
Yit0rmpkqD/iJrqhSJ+ApTeVXnVjMMz4ya/xeXgylj3onSxZVe02B13n4sF3hFEqXO1iL6UqqVVO
g+LGXv1PUvnIpIc0LOYoqCafW383w4vHBpIwjGMi/zRVNJqF8EFchk0rbDcuKYbTzTphAQROLUmQ
us28IJaE5j2IJdDdxYjTtZ+NvT1MjHVOXClf60kNZrcOilmyFJkRwZkbCqVKlfROnOuZ342q32gP
/2sjoiMbQ+UmoOiLqyIN9OYRI2ohiGfv+/LGSpBq4QW4Eqtj3lLI7jwNT3d9ztR4JukBVIoxaWnQ
miy8b2bDpfGKQqhBAVcFR+p6pD4EG6ZzbhHM48c2IaGX1k9NeqYmyJLM16UA5XM3SdCYG9HNQM4K
dgnciWsl99rgXC3lgoitxo2zt60vTlAbzPdkFZqt3YMOCqYbkTUCj7/+ig/LqtR0GuZyUWPkzuPB
JUVIlcrZZZOs17NlCLAXd33MgDLj5ppPFVXtdewf0O7fmd0GVeZ9GhmXRJ5NM2ipAv2CwHtTd0XD
0waNNMwYGFPNnIcs/zxYX//eFXDvvNez4Atidp81VG1Mr1Pjsu39me2qcYzG5vdYvUIdTtadXi+x
66cERNdXaV6QUqzKZuuCP34gPIpc9EHVOH3sk4e+rcPWtlGsOw2Sp+bGnYDpGXQH17CDeorgCRA7
XNTc6dVYsX+YyR/wRN/fNdnfF27rTtOpmXH8/WV+dOu3/+7vI89aC0JI29+zlA8bZUxaXtjtCHlS
t+0QNME6QT12uL+ILfdCfQvSeOAqR39DiM2tVWasyTU1pvXvwmgDcIxBmU2S12x+8g9GhNicWJoC
OI+OlYwE1MHjE/w4tbI3Q/2O+QBJKrAVZj6uSIjRepemdOxVNe7Hbm/ob9U0+NSmoSWTd90KoAjR
0ERa5/BBInztyMYMrOiITxeDq772k+5lWi6YnzXsXSmrXWy6GqIMbgUUd0HhcG0q6VM8XDsPsXpl
ZVrAJC8DM2ztmgVENLRM1kldEfZtWlxb8MRXY0wUvum9eVEhpmDkfpHS3X2P27SECI27B+AkxIDr
tWSKtTgZGp+xbexK07daPEfBbySbQN36Omt0RjseHPxoTF2bcenIsxKZT2wNnj889lqkoEasjQ50
hTI0qyW59NY5Qjcc2E+8rUHdK0S1htCsNlBCiJ0EWnjoVOO/iWqZ3MUG0uYd0IvbBqkh8AXCpV3m
gBFZDlk7/O1DlU4xodbs55W7662T7Q1+T1Jfw4hUX6fnSS3CRCZ9vrWv4KIFOQ3IwZEzCgEj0VOP
MI1q8dz3vjm81O4nj8LUvGd2WBfP951FZk1wlsVubIwOlUCYlpnPzCbqUpVDvNR3092izFHbG7Uk
W90KVijJQEphrcwAynbtOGpFC6ZBoChukr0JajmXj3vd+52zIhjN6cffrw9odjyo4Q/AEAkHW21z
OmKwQ43BgQK4shcPqMG46RzmrQ8Mpm+RQhIeN5cHmUeQFGL0Ae/M6+XZeWpoUw1H1QEM1sEIMVZQ
+CgPqDojyZShJraOBSC7iJC4iJHNCt/PtfMFrcJOixvoQdgnPXmwcgkZ10abGOnEBxvCSS8XUnsW
RZ8KsgU+8F44fmbQu1+4poWzCTGk6oB+2Eh+9jLOi629XHM/5DMWxkrFGxo36qB3mHJby3gLyAPq
9Ce3lQBiJUg3JWFzayfBRAFNU6Ts68Pw+rtp2WgMcwpbNgjUE2q9VG0T9F0p8f5tMxaKgyBLXqkP
r83gCgIfijag6Vc/GwOm9ajPCxmn6NYVAGdApxKoZhQE1339kNmgDtkq6MNoMU/bAPKPqTL7zP20
TJI34ca1aeK7QDUVxXgDL91rO5XddIq5vgWmgi7+hHbdQa87mVDCxmrWMLEWi1AxMsWqzWJq81RX
kxq7QzlFqWF2kbFo/phOYeo2iiQibnwgvG1QXAQZ1ipqKXh7zWvLyDhyKTP/nDsPS3eRqkRtm1ip
MhAE0WYQDm2CB9OQDLihQUjiQfbafqjmboToTyf5PjJDwlomt6NNi8XGdvMHfL1N9jxbkiR90wQ6
MStL6jrQK1yYmIfSdLKuZV4q351PuL/8SqbZtOlnYLdaWVJxQEQ/KxWikIxnWmxoCYQeZ888omv6
ev+q2HQzPNPRMUAYAM3UtTNzzLdYVGu0uDB5HzaJRQPFtJJDv2TdL+IBWnvf3lZcXbNNUFaDROh2
/mDpPG7VQ6XF6tIOR+jcLaFptXmAUo+KWpGSRQ4pLWi3tnD0McdYhaY34C7jMgTU1srXerOKyhgk
Y0SX7z2CnEfJkXLUuZ/qD52XvIxVaCvDRbLkNXkR3qZ4OriAdeDR5YLh/HqPdQwfzqD/1OJlxzC1
fOqNQ1b4e/oFKWMv8cyNywNc9CuibK32IaZf28L0mjc6HLaA/PKt5pDMSDCg7us0zc40v95f2UYe
tSIKgF4E1T4GL4WFNRgjntQO37Iu47KKFReQXPv7MjSha7wMriRGbVtDcwvRXQc2cP33H+K7hpZ1
mzEsjeEGLiOQP3aB+atloSYj0dtyDVxS/8+SEOH7PkfwL2FphFix86Mpv3OLB3Yl+VZbUeSDGTHp
LbhHwEmLpKlzX8HVFKjZG2S+73+i9aeKvvfRhhB10wncs5BUhD/47r5u9oMTPfZLMPzihWQ1W56H
lBNkfCDrxKESPs/iue1I6wmphNHoodstVWQ6hB2Rog5BVTbpEyS2ZLfkzfKAkUS2CewssDRoIwvu
3oET1MmBgYj1ZfH1JD3ydPzWD7vJ846j2fhk+cVp9nJ/T2++G8pMa1hGjgHIHED6146oMmKObNSV
WCnrJ6U95mp58axOloHehI3VDLCwK3JkfXCKTwbQ4SiemShxUbah5n2xf0FXp8WcFEbv0t1A2uNU
SYqpGyvDVYBGLgaWMFYjvtcrumCowVSzMwUEaZXJGxff4xKXlBkRrpwZwX9sqZ6diXrMSAQNAcP9
9tdf6GodwtYlEPw1SgsmMruDftwfjhMsE164uZ7Xh/KHvRJcT2k9POr4nJ3tU7Vjf31n4K8DVILT
hJLzOq137WMjKfDnHXwJXj2ipu9br57zTzHt0unU139SKIC749+79Vq3XzWd0GhGAeraZGubDaTp
lgx6xUA/ewyMw04wjZIwcRNb14WhrrTOleCHq0Js5WmGVlBvZ2fk2IGiUmA+Ol8rT/P4574P3MSj
a0PiM0qtXFvpIAh3BvEKHr+vJTkn9h6Dh4EqQ3jdejQqQSsJEApPWNPNpZsoBpgsrfJMcGxadPCK
1Cd/fVvgD380InyesTNRIFlgRMnAU+XBgtLtyvKvDyesYBp2TWvdW2bcZLbycczN8ry4byBwC6ri
VGWSL3OLqliX8sGIsJR+zCjKhUZ5dlIApkoejaUTsoZ+m93xwctBY80T5uuDGWUzUIgGw4hh056B
Uwwm1mAYSVa+2PqA9vr+NVdyHoz7Xbt+lvX1NFaEnL3s3FgO2lT7VjbSLrEhqhKZy2zmmZaR8+R9
Z6oXrGe4HWR1apkV4b43aebVHcNKmP3V6hofClyDzvz7R0tmRIjgvOrmhqxGoLFEIDajzX1okVTy
jntnYbvKXVYJGEAlgPHB4UJt8PqrdDohNXTJy3M3Fj51s8OcpD41QWscuAN9UIcmqkFGAWaAs1a/
gs7VKNhu7ErgtWlAi99wnoPamUedNP7CeHh/E24DGd7naDvjF6J+bojf01Mz3gDHVZ8bswN02FHo
btDsMiCQ94xmYyD7+/Zu75tre8KXhSpLqlEnq8/QRQ3NpQPdx//SgvBZaTFkS89pfZ5oGtj2byJ7
L9xma9dLEK7lUU3mzLKwBPQzx4H5LIcd5bdmP7PaDlEWjexJcpHKdk24pUESiidlU9Rno7ZCzXoY
HVWyaxuH4coP1n//4Vni8ZrVQ5LX50HbT4sXL9bJojKq600jDp6PYPxF7ckRPs1skSwtpqYG4yNe
ImjcfhsbxJCkYr//3svW+x9PdBw4dNWvV0OJWmPAta3PZQaaT8zME/MR02EyMNTG4UE7CMkNKkEQ
HRPnlrUOOG4Fo8PnEnpjTuB+4x1mLWVk8ltWkGSA5mBV73PFJ37XF95AkNX8H9K+bDdupGn2iQhw
X2659SJq65YsSzeEZUkki8V959OfKM184+5q/k3MHBswBAhwsrasrMzIiCAVvKwUH0HN/AU2NGDW
18AoC9sMK4O2ObD/oIbBN8rmAxqRez0vAmvOi5tQj2XfSpof19dmYROwcqeEHAKCIwBfztcGIitm
qWZqERAxanYjNNffhXEgdov03ZqLX5q6U1vchhvMVEZqGLaS+Vms6p2mvY64k9V8jZLyEhaHRyMy
tiwNg6jwgouz7SdkTnodJ9QQfIqIwJnTblPWtaMo1O1FSKZW0T2N9V3TPlyf0AV/dGaam1AklTLG
DIFThaq4jb0vuxShaFx4Lf2wSG0bAg26ZFqrdi1OLniZ0aiOYBHyD+cLKaVhI6V1UQSNPZqPVLTj
eGv0u+uDW9wtf4zwr1QQRIBLpMdJFsERHJbPHYGIcG70a5Wtpa2PVAnS+mgNRn6fm0TgRKFl0k3Y
lW2s7pWiGN2JVqN9fTSX0TxLoYE8hLWGQAaW/f7Ey8pmraVqGJWInlAXFLKb0ejukAn7naCt1bZU
eeX1vTh7aAbBfoQmHBiCzu0pRafmoPwvAjMpci+d5sITaG36hRivkZYtTSD4DVkRhvF68b6wSTtN
r5W0DKwq3DRyg7bXUOuAkbk+g0sjAqwIzgMQVPRI8JuukzJ8QVEGjfkw6VD8xEuoyXrvupWFwSB5
wKBfwEnBv3Pr1CbUhMhPWwaquAGPMyz8h7gLiRGEhGCEB6ULfxXGLRFoXPdVkCblg1nQmyKeP1U5
/tRy5V9f7aC7QBMNXgYgPUH19nwTdDRLc8lKsoCQX0LxgleBajxen6/LVTk3wcW4TNet6wuSBSj2
jX1io8lCyp+v27h0c7CBfgckagE0xRY4H8YcQ6ai1mGD9tUu1EGQ/lwNt2Z0UOhGBD+NuLLT2LSc
x+3n9rhpA6swymYy7FnIV4i3k5Pmz4O5E9ckG5fmDtEQVPGQU0cqhv3+1Cek+IMMfhaUULLJI/2G
JrcqyBmuz96lFYRDIL5DPgxMMDB0bsUkRaQL+ZgF46h643To1dxdTSZdLhGMmAqK2QqiIkQR50aq
Cs6z0vG4H6rZKUbDVgf0GvRfSTw6aLYsNk1BV8Z1eQmdm+T8djvJrdH1eOkTTXCk4YcBlB42xLCW
tl+cPzCNIlWKdA/gCOdDA7Ao0UdRhp1B9TJ0SFlgGljF0C6MBsgDxmj6TVPB05ZPJS6hVDeyQC6p
Y4QSXmUZkgbicXWpLj0cvPSJJc6PTnMmlq0GS1b3koy31rCm1XdpAIgsqAkgOEA9DlDM8wmTTUFC
QmkKb6psm6eNPyVr8LzLyWLtSAz8idgL4E/ucgOvvSKVTWHdCF3tpcKPKJvR3J3vGTv79cNzyWbD
sFgAL4G7BQ1JeP6dD2aapRKEjlUIGMVH3rqW+AMFD3D2h7Y82cIsb3thj2ZnwZzeS2QSyjaI6p3S
Jp621kBzuQ+RzwK9M2BbDJrOd+qVxOpmpZ9BdzaZQ1AaPfXmAWWC2hKz7fVRX55m8MoxmizUh4G0
tDiXEdcE0Ne0DVEKaTeliUREmjh6nP+Sc7RcZNMGjc6Ptfxy3erCADHRrC5hAZh6wWY4gF6twctG
uCmV3pWVIIme82gtv3Tp2/EoRFM4QiLc86j8na/nWIAzeGiRVa3U0Lf00YZHjCbLn+K3Tvn1rweE
zYniB8MM6HgmntsytbpSyj5KAvA0vlPjLZce01z7cd3IwmmD08D1iHsR7Zs8saEiR/DtVhoFVplY
LgXiB025CFyuW1mYNnD44g5G5RL7gffvMu2qeUJCGgi7WzCx3CnNHVEfpayH0Or7dVMsYji/ffHS
RVUbMmoSOh0VLqKQM/D7x6GA5JzZu1nc7JCQDpXGhyqwQ8uvSl9J6F9uO9hDIz1bJZwqXgSlixEm
z7GVQNdy2qrxHGilcGOBPOP6sPgZZBlppCTQqc0IufDj+WZI1HE2krRDYjPJ+puqESqUjbLcFwsB
8TK4Qh2C2Vhp4OTHhnY7JFvQVQCsD/7lZVozElEVL08SNPlekJ5ZGan9uj4ufv/BBPpfmWIpY2W8
KCY2YWLkcpqkQWygJacYo2OkZWut2ZeTp+GBAX4hbHQZRUs2zpNIKRlMAqnBNg1CwNZM4ClCQ/am
fvhdgKWQQBb1+pgWpg3knThLyIoC7sjfYAmURkUN3G2B0SAtC/Z4gn6W1+s2eB/L5k2BUKCFPBJT
DOT2g9GZCamtMQ2gFu5MJWA4xS99fAB/gT12T1lt9/Xbv7eIbl7cHwg18WDjspdzJidZaaYUzPnS
77pL5gfI5Q73pp6LbtXUZBeH+rQZq6HZpFWzxsLFH2s2XlwlYHFCygIsIdx4xRHEtLVIaKBa4Kwg
rbktO+1naw5uN4wbZd6vBjpLMwxcoM7mGM29BneLjXWrJhBJoYE5Q6QFXb6KEw6tr4qVYVMhJY5G
lcLLajGEqlTfrJz3i8gBA8bbG3hkuDHk73jErNAJnTlqNA/mzkSAmlT1RpNo76iQiHGNZig3YltW
XiqX3VYqQe1tRyOxdvk4doqd6/nkQYG6PxRtSG+SrC4OFKJpKwmkhcOLnnwIoSGsZTgwztf2kQax
G0WiAdRtUo8Kav1GNaFeyUVccDV9TwUTkQRpCfCTfPcRqMNyU6pMKBU/F+UXuQfGsdjoTyBfDG9T
2SmhE/CpCNvr233BZzAoPYCOiGFwxLib3lIglzdLWP5S+qr7z/hOFvbZkTxft7Kwrc+scKGo2hlF
hhoPDdL8JmogAQ4VdeMJHFiVRm1xjdpH5+7Gvybyz5i4I6wprRGVRKFBm2mjM8h1BL4aTfRCqsxe
1LSRe310C44Q+BBQfuDoguiFDy76KE0Z5w8NpgIMjbjv95m6cv0uLROGBXYnxpWC/+3ctWs07Rqc
IBoUXQnBVJFYt3gIxftcosZDIdPZLmuyci0uLRqAKXCGCKUZ3/25TWSNkjbNsB+78GHyoCJrS/Pv
uPoin9enb8EDgVMfuR68UlTkrDg7kxlXolHj6d30AhpJoTJ2gIBfc1uGeeVNg6DtkGKN76ZCeAdS
dq0ctmidsb+ydzJYRbjNIqToSAcVThZUY+rHdAAHffVqVMBk114v1Me5id/ydGXHLO1QBNfIOVpI
j6Ht43xqB3WogF3VkW0IU5vVO8f4MayPpnd9Zpc2Jm5o1F8QzINak/3+JCDIE601BqjWBbTdNyCg
UaLbcq3Mv7Qz0S75XbxFlyHP7TYoWjdMIrOR2MYWgAXIFBi1PaxJUn63p5xGvOxUQyoa8C/2LgFi
+nwwEPBRBysr82AqHxII/+WR6IB2mzSPimiLOTj2Cj/rgCN4q8PWFsr7wnJDwfJqPbIHaFjGoQJg
dWugGTq5b4afUryFruu+nNdew0uzfvqhbMZOZr0r8fk9afJAAXEuitTQQ/fnNFtZ28sthMcMuJ6Y
pCVyfnwDvthVE4TvgQ2T++f0oOCdPUt0CzrytWvpcjhIyDPiSuBawXDCu4G26oBgLMU8GLPClsDT
JEjvVUdscS4cxgOiDcAQtfGzlB5NUcDbPgUidbb7TvNj4eP6hl4IF6CVAlArLklkhS8ei/mABrBJ
D4HBqf0u98I7am3a+SPJ9ggQ/LgdttksgycbsnLjR6klj5VSO5P+NST+9S+5gC3g2J59Cee1Zr0q
BRmCSYFuuOrkAeV033m93/t0Fz+Y+36nHIreTnu7oX5Z3M2pjZ6L699wUVTjv4G7VksFGBDwUSOt
7P4cvNhJPbv72d6tHb1vYMz50TsfK+cjk7oVhKy14CO9zpP8Pmh3qic9WX6xx123Tx+T/XzT37Rb
w3sAY6wvbMAUvMHZ2kT3X9vsWNtohdr2m8LNPTAM+8aKO728qfB9eO/gLLD3m875uWqsSQXy0zyo
0rT2U2XG+TeN2pFo121EjSheE+uhl+ft2hIsnEJYZjkSGW8Gg39yKTMlukxIHqSzYLflpuqcmtpN
u7u+0ktmwNgEID3r9UKS89ylZALCAnGs8kDUKMXLB0oRanFbQygrWUvHLM2ljtcHpLDwYIWA4Lkp
C77ctEp4r7EGQZ8GgGjXB0p4A/Y0YHCqVy1dczDs4/ndxaInxo+L/gS+A2I26QTYVJwHFJpsYuUL
w6eBgZG3EI3roYQmcgpm2CjQpO2w0uZ90afATtCJbT5jgwbIsAUSNg/q+bcVbxoJSevolVYtFITs
qnjsxt9F70fdyoti1S7nPUJos6WkgF3L1H1jsNyseSjinbS3sI8gkD134Hyc3grogVzfSUveHCI4
KEOy6h1Sw+fLS+RizvupxlERauLEaU5QfEfOSGqKtbra0k5CSZZRnyC0goL7ualYnQY0Sap5kGig
9rXiWNh0YMaxjXCY/cJqiUd0owMFYV6tHJfvkJHfUiemLS6nOGTVTIFdz4NI1xwlVZ8t/a0dfMki
fq+2O6mFlKLqzeDWPFqTi/flMO4T+WWs6W2o15upfUByfis/6BVemdcX4KINl22502/jlt5QE8UA
1wiW3trLhttI2yhGawrj7/Kj6cHyRrxZcH1ZK7fFd6HsclJYNxuoJyDiwhke9LayqhyTkh2QSNnd
g/c8/KEXzmdtSw4yK3brUE+2S/vlFQonTuqitcQpncSPfPZz6iKe8sKVMIZtgouPQu4IKXQGhNY4
z9bWrW4J6QAHmm+6pHCK6X7O/ILmm9iuiGXX8xo13OUJQHcgWwSgU5Hy4yvk0G8Z5Q6MbQGhs2Yb
dXQTWmJkC3G1vb7Sl0771BBS9uf7n9RKI6tpCyhfb96EqfESgcKrVk2nFlcmUb2YRGaJQZMZqS2a
3s4tQZZoQBYF4Ayri9+RXeqcnmbxyiW7sHHPrXD7p+n0Lm71Hmguw0IQ2Dpy+WlVlYMXnTMVsx1r
kELrIGggeJBSaOxSU1dyc4tLh6w343NHN9f3F55E1po6zMLIZtSwnpGoraVbUX6+vmiXTguDRL8x
/BXyjkAKn09lUplNHopDEQyPRruvnFKz59gJf6bxih+4fDedG2JrejIWU65yYgCDH7QWWuFdodz0
uq89ifXKsV+0833eWYYbIzq3M6WKWpFOxJy1Gk7Ti0SOVtM5Sb03QX57ffIWd/yJLbZ+J2OKw7Yy
ywi2WjACKd4kxU5UeavJkEufgak7McM+48QM6WpBDc0RgC7DiXQb7dLAPEXe4EatN8r+9TGtzR/3
mjMjs86ySSoCPfkyY4LE5IEi/yfoq+Q2a8PiruapS7O8pDKgXF2BDq78lhhjbcvyaMtAOPe5H07S
/aREK91AawNkn3Uym80AjSyqY4D1rN7SUN1CfN3Vhi1yFLahrKC9l8cIp2sYLMfOU9Y20hgBM63B
2PgVJh+a3NpaZmMzSlniGA+jNKxsyeXR/THILV8+A+oxVZhUSXsnod2YldPsQvVeP1zfJsveEZSq
/xsZt3p6j9AqBlldQJKg+6EJ5tPUegN5m+p+Mw9bC3G7lXY7vNPRFrWyR79bT85vUXYi/hjn1hCc
vFTCG7wMAFfP7aRsUlvQUmTya0At7UiffhrShGIFcJeGR1ILBJZKlbyEuk5cPSP53mwF0HoKYO9e
mRZ29Vx8mQ62RbySkEVQubOaRVYvhAMQdtldclM5gmELz+lDd5Qze374L7ZYnzaTkQIIgXN1mpI1
VjLheojNTaL+VApbCUdHPzaD04qvsokYp9z8J5sW0njITrGWyPPTY1HcIo0GX9T6k6h5ofWzr44y
dJ+VgzA8R/PnWK3cUGwU/IyC2Q2AaqQO0TLGXcOlJDVhn8HJzmX+EFvWbStN3vVRLZ1S1L+A52A5
5wu+iEGkIC3MTexlY9vCDQzZTdwNziA+ZCG14/atUldyzexmOBkUIwuAni9etgxcjdwed3qsjphG
0xoQPI1aR2k/pOY5nFeO6JoN7pCUXTwOeSGMB+jDgZAgdcCV7fThj+tzxzmcv0YCmmggYRhOgxen
zYUypWEdT4ewncVjjMyJi/Qy2VallHlCnch3ejgNK4ERF7X8bRRFXxC6gTdQY0M/8eGV1XYdEqfj
Ia5VnXHxCxk0YuNqmvw5UevfoP1RX4DZLf0hFsJmd33IfB7q2zxAX7AMyiq8+LhDXgnzLGQCZnYg
5Z05bwUl0IB3Lvpdj9bSQSaHTttaw7+LbP62iiQoaLQQ2PBJdF2r85kMZDqo3UEVqNfFrtC9Dfp+
iJ+uD5B9P787YQLSa+ADgT4TN71JCtRTbMXjwbCQcjHD2g+LVLdR1BIdJVTXnohLq4kXOhrUABsH
zSZ3ZxlZOg05sGGHKVKag9UMY2JrpNZ734qnmaLmbUITcIomsO+EehHN/2FiEWSznBZa/nWN8zAq
nVMp7+X5MJc1oIqJa2bWdmyzTyqMr4rSr0naXhwZaL+gAAM6A9DgIMvFTS/yD1XWV313iBHrTBqk
MVAArvt3If6dr6m9XSwls4UqN54PGhKFfHpLUuaaNoLZHfRk8PNSBrkjsJd9tJPllVm8PBUwxXiA
4aLRRA685/mhLNKhNxql7lHN6jx9uMV23ajh6HfhBzVKO+pKu4uTp04XVmIezn2b4FmW4U5xHbEp
RVn93LCRQV05HUwopJeRMybvZrxPYsCCoBn92ofaZlVLZWFSwaIA1CeuCvTH6Mq5QYqH+lzkiXio
gciEdlQYl4/ySPCM71fu+GVLKGgB/QbcCT80M07qOi2IeJCTl1JGn/yGREhZCGsAuIUpRPMNtDsg
HMJSV9wURlIyjvFsiYe0Nu5KufUQJQVoY62M2m4JCcqRvBfZSpF3aXCnRuXzaZSiWEs6YBAOUZM4
TbwTow+c/0l5/5feDDQwgFfhvsX4ACTk7lqCQLGrJowt/hAh6ymTH7pcOZOycitceLHvdklGT8KI
BnAznY+mbKNmkNJGOpRx/CpPKhqY3EyV7tS4DwBn6GLduz4uPqmKfY8cOcMtIovM4ghuYFEvRaIy
quoBp9GfoemGbsCNSS0nl6lNoMQymqAc78pjJaYQxPq9Yv5y+ZCRAO4Ks8ogbDLbUyeXcF+HQqHp
s3lomw6iPXd5kW7yGnXzzCvEo5V8leMrmR/zTaVsSZJ6uv4moLVhZRaYVzm7q5BJQ/rim+yG5fG5
s2hNuZKHVA8PVKhjhpARbgbEkpgLaQ03d+m3gZgH7g+lZVxVaAQ5H3BiTlSiuhwfM1G1lcAS7qsG
11LphOnzytyyr+ZGhdI84gsALdASx2MEBjxNMmPqkqPSUG0fRdXPYUiku3TKZV/LhezFojL4YkQI
eTVUnHeVpN836dDs07y9UXRBXgm4LmZZwwSjJRgJIvREIaV2PnStVBKjlPA9vXnf9E9DPnipofgr
o744QrACjRVW12LQEn7UKXp5pPh71JGbfRn3vfs+bslX4gyvBZRxS8e0qWe4FrHHh1Wyxsv769s6
3DrwWWhX4CH9pSyF0Jnvk+NopnY3PxnZMe4eWzMBGuurKGtPRjF4WtMF4p43DFKN1kqgaNBui3oX
v39FGdK6ANImx7SKPG0CG5+Wuyvzyrz32W7ibLBvODmpGBVqIDFbvZ8IrWSHuJaXFHb/Vdrls7GS
X1mex5MRcXtFSGgu92KbHDtvGDwiOLrbuZEjda5B3DXIx9r0cWdS1QS0QncwJozEDpWPJLZWogue
1+HvFQJtIoAHKMN/V8ZPZk8JrayLBuwLpHh36U30aHn9HoCA3hPd+nbYCk/gCVgDVVz4GrZkCoI2
lG0ggvyt835iNClaQ09ljIvgJnbAEuXGBsV93JqHJknfMnktLXbhzTmD3KpRGiN/FWGPRHlkZ1a0
J/J7rf/Uy35lfyy5EsRpjGsIBx3M/eebsUlqmsramBwTSUUxToe6CEXE6AymuEbLtmaK2/dGTGWQ
GcHURI+TABEMK7Tx2ljbIIvHC08HtGEgw3cRf+pZlI6zHOJ4iZ9RIW30uH1sMuU2GfeUljvl1yBX
O4EKd6mxxtzLgyj/2pwntrkYioZKjY4nKzmqhjNTJzHd0gczVR2+V8JtJdtGuot6CPraeNZc9yoL
GwZM2CDxxVuUtcly6xjVWqJLPY6FaBS7tJoOljpaNkU7g9K1ZGWOF1YS0DxG44uHGjCpnDFatCia
JVjJGmLdDl6LBwEg2k1vKiujWjh3rCoPAVEDVH64jc53Zz6YFB+CtZTute5YqV6iIF3rZf+SN4Wt
G8sOAh2PmAUNBlzsRjXwOuegQjwiIt8K1nNK74gprWSZLqJ6ZgQ99XAjEBIATP58MKj61XFXU3IE
6/ZMgqStXUE6EGkDpUt7LFtXEVaCYD4z+9e4TkxybiRVYhnvdBDvF18A4MeF/TN3zddP+UMyHN2W
LVvfNmutZXwu+m+jSByg4QA9WXwTlJTPCBHjjBxnxcm+irvsTfWGzbzTnTLdZb1jrsAoluf1jz1u
NzZEq4Cfhr2+21svJX2MRTAjOWoFcPZmDQO2ZoxbxLyehJYoJRhMYws6pnj9RaZjjK4hHDNrN4wm
nhZrUkmXT4vvnfNnhNwy9lpNOkowwigcAB14qkR7TN1SGRyqjF4afkaDXyNXow0rt8PqWnIXOtWp
Io4T9qz0u+jIrpfMrfBcRdORtEEPRbUeEppmHzsWueuaNXYBNpdcoIQD82fYzDuc3LoqWonFDBz/
x0kVco+W/Yw4qcq9655zKULCgw3OU2P686hSnpups3IqepKTYx7AR9iysaHFLpHtJvZqwR7mm7Wq
0OIeOjHIebUMUAQw4mM5dWfektiGGK6NlpLp5eP6yHggyl8n8cQQdx1VIXQbZQmGkh/TV3k0bszP
7BfooAaP3kuZ/Zvayv41kAt7Hp38IDnS8/UPWN4+Jx/AH01RHcnUYvsUkx0dILOr3A6+6A9u9dRu
jJ27Yo6dg4sNc2KOP5zAZ879CHOjC5XnN/nzQb0vPSV2xk1gPbjkU1uxuLaS3MEs41bLwDlMjnV4
26uAxh8HpBokhqGJD8UTIWvAz6VrHvqTjHQV6hqoa53vVUHqC3SAYEWH8m4EpCj/om914V+fx+Vp
/GOEO/SVEpEpKhpyDCsZQtmz/h7LteQk07gmfrUUMDHoiMGyhgD781nKPCV5A2k2cmw1gqaM/eSH
OyXommdN30fkd1Vvpydo7oFgfq1b8v84HH9Mc6M0GhlkDhAwPZrjfUg/G/1GaZ0G4stVZE/iTSO7
dfVbf+p+kc5Rmx+RGtvhbwqy+6Z61KwX1fQJgEzXZ355ef98E+fxsmyowBmM6YiIELpalXZ+BqEt
FxydR2EevOvWVqeAC3uQI86SwihwmTWxX3/TAdDeptZ7pPUPbYua+LjXqVOW+/ErJtJuMLej5JMU
YqtAFSeOPOOifVSUXUfX8D7LJ+vPTLDfn/h+EBGCjYWtjpjdyHvdGbNdb1vP0YO4xiTBnMKl0/jH
Es+xpqHup+kFmwStluxpqhO3UfM1dvr/wxX+McM5/UK1YrMcMCDLepYNLw362k4VO3PNF7KPP6+v
LK/F/JfnB28ty8MDY8Cz/whxJ7RR2+OKyTzRugND86bon5hs1ST7lfVMd6R+Hhrnpvwwm5up86mw
Q4Veer3+Hcs77M938HerbqVjJ6pwJbm+LWZHA2x+o863VJ9w2u8z/Q4QgLZsbFlzR6hyjEXDyiEg
9Q3S5lEIt53wS89s9bDyWQupLTSL/DM9/LuC9HOpUIAmjn0fvwqmnzfbKYby+j0eaw0tHtWucqDg
sa/LbWr9lslr1tuJdEDCf1KIl3cq+jm25eTnlUu1ZEfl2ygr3Lk2bpTBpuYE8cy1ssqyqzz5Zu4y
H9AlnOaoaxzV5+KNHtPH6jbbjN7wpL7Ej+lRWKsDLt4CJ/a4u5sylSDIm5NjFUazPzWQ6FQryOyh
qWdVAnXptMP7Q8XHwj0AvYPz004zSG1IBg5HrgDyXYDgMIt2Yn9QLLcUt208I3H+pMy+3jqz2dth
9jRBLGay1cxpEOwbrZ1FK1t3MSw8/SbOF5foSxXKtsJ8Q0y3mV9VAZ9FErcQZl9pf6fUtMv+DTUM
//rmXFzoU8OcVx4UeVarFmcmjm6K/KiAi1lJ7o0K7P/3ReKjOhmiEdctjQDi3tdtL723T01zXrcc
KsUgM0yXogDBWTRVR0FWSnb805TXutCW/O6Jre/5P/HwellbpMXfY11Itiom9rh2ZJZu01MLnMtV
VSI1KDaRYyZPWzrJu6xqtnMhO6IRryDLFp9oAJuD1hoEBRC942xFiT6VsojRNLmHW9ETfhlOuSmd
8ba/nVaihOWteWKMcwXzbLR11Q8wJkIy1xk6tzfKm9ILwcKadlth/jnpa1rIi7mE0xFy/kDQUbxu
FPhMuc/sqXS0dlvLTv1k3UOcoogSG5kMs3PQtmAIP0CQen1nLnmjU+t8aD821JAbeL+wMotNhJyQ
a40q7q0B4f11U4tX9akt9i0nOzMu8zovQLByjIobfXYy8VYSa3AI35qdLYxBPyROVN8XvrkWiiy6
wZN15dygNBrjnE4wHBvbUfmqkMKwnNEGy8smMT6Mp+vjXLoET4fJObhUsLS6xMv3mOR3tZh7BCAr
9C+GPTJF0Yxo2L1ub3l0jBkOlXpWBD6f1n5Ex1rUTnDyO41pBKMZwimHTda65lGpV3Ox7MTxcR3A
QP+Y4/ZrpKTghTMxPAvt5aUX3UoHw4HkGOIJaJQjC732Nlt0aMggokQITlPk0s/HV9d5l9WhCYOx
YNnKkMz2rCGJcH0WlwogEmO9+58Z7nqQkxxowAT3MqH3sYKuaN+o7tHMjgNqq0xp9xOsOUDB67ld
TLGtyI6hr6WFFj3ryTdw98RYWuheIPiGATrhG+VGkmzxs8idsnmpP5SH0tXTOyo9meW+EXKU3tdy
jHw77nd8+2cS0Ct2PtdR3CcC7SRcziKKrPvouc9tzXzuUqCFNhVkSNJtmx7SITAfi5e03FjCPqFo
A5yI08tkkxlgwZMfkup1MA8EZEn/X2sEMfXzz8vR+YfkCz4vEzcUXT/dXdxuuvZ9Tv0cygqmP4eP
Qhq0Yr8TIU5D5t42qzXW08Xz/c8iXdBLzuGo9oOsI322sWI3g0bL43FNkGPx3oMwC7TGsSOZuvr5
SKksd5UYycnRukkJKh7y5KnJR2YEeftG6s7uSsmtTU/rX1emmHkL/nifGuaOwTykIHodpuQYpj+6
+Ct7ugMofi+2djR9CMTu3h+vG1za8qC3AUcPyhGMOu18oGU7xVBRb+A3NIIWrXsxe24idCiRtbh7
yY2cGuIGltC5FRWzQq1xHOwyGRzN/HF9KEsb49QCd3rDvtKMtsFQUq10ZOh0z0OQ0vuBvFe5r/Vr
csOL5oCKBkkbMlbQFzifuUxKVEFjK9VKlVOVuRum1M6aCQRBGnFAgiq5Cqn962Pke7W/PQTrg4dh
sNqgWnVulUiCUUI3E1bd9rdwBGOsFroPWWL328pNPxTPkXtn+29R4LxZvhkqHctZnCuY7ZCbt+v7
6E05iP78Jr4I/yW8PRkhz4AkJVk+6AOKY4SGjt7fKIbbRo+6tRImLEab0ClEppiBTfDoO59JIF/U
flJYujrtRLxAhNFN5KR4Rvd3IOt5/VhP6WRnVWUFoKlpH9RUI7vrq8m2CH/YTz+BHc6TiMxqTEXI
OkKOhuSqdWvH3a7PJzs3bwR1JbheOn5AMH7DXtDRxmckO7EFC1KFdFBkVuY+K2vNRupLcK8PaDFB
Y+C1gK2Jbmf0Rp2PyGj6Ahc53ibGdOyj/VD9wLlT5q/qMwdkE7RtXWonH7Pmk/dQdAdrG5YeeKDe
r3/G0mBPv4I7JMUkdULT4L0XRaK+0YsSqFQRwiLXrSwG1MChAqrFaAPRJX8+2LnT+7AhCN5p7IGB
G4IvsgcOQaF4QCMV7m2nMm/FoG8/xtXs3vc557fOqW1u67TzOBi1hTBQH++hvrEPW2HfFdkuG59l
cd+LrCpJnLF5lcvfSU+dSfLTPpgE1Jl3ffM+aW5Ptpq0awof+9+Nwl9CSXapRLZqkkFgQ9iRMfWS
fvOf5gyPAaB3gfnm50zX0RjVToiWhwz8Qe+FeDvP2lawVdBazj/idJcgH1qXvrFyObC1uJwvNGmr
aFGVgKw7X6t2tiCnjhjp2MQqIDbUApmFElebSYA89PUxLu4+0C7+zxS74k9OtU6HmfbDjHINOgi8
uC3nLfpLnq4bYVv42ni4Z0BvhsBstiKeraW0TfdxPTl6lNpxFB7D6Fc4mJ4RrcGgFqMiUIn/MzI2
8pOR9VUI4FKGxTOlaBdBCUDLiWMoeK52iRsphRsDHanPwdjYIpnc6yNeWkFQGTGcEvDQIBU6N45u
urwfwMZ3VEFT5smFlvtCGgtuSvT8P/hlRu8qIiICKSfPWyxA4gut9BZLVWV2i/p70rvgqvLEXvei
fCUCWxwXGCAZzwYkUXiXiQxrpU8kTo9KGENxKwbENhmaxO3yee3xuGaK84tqPgHQkmXpsWqpvknx
HPbSNEp8MTPXkjmLDorRj/49LJ17yohdKoQy0elRLGuqeK1Zt9SOrMbo/Drp5+o2nKUhm/aChlyW
Iw4KJOeGZAjBIjRLmpeiVJh4pS4nylYhYSrtstmIupvWkkfZlROCnyMlVyqnGwwhezSiIqm/JDGu
kEfU5XEzhRopbC2v9enGHGTQXEf62FTbWiyhOdP3YtPaIMgoTAfHCE1ba5fDghdg4hwMuoSsAMjD
z7erNWU0qWQlRcRUee+zXbmfjZPYv9GtbhPwAFw/HEsXL6JCPMkAPgdcmxe4qOYUTYlmS4+1+SHp
9d7AnRSqYQxEhXgUis+mBFmTgNQznYNuym+HxFPTp3wI/UH5HIVjqH1AdePj+lcthMgKUjFoqwPS
FYxnnNPNrYG2YxllRzWubVkQ7VzMfZ2C96z0Qahgl8PrdYNLHgoWv/slWN2VF2VG4Fg2k5Bkx9Zv
JTuH+Kljfyq/5ufuCL3y/2AMvLdM7Q/MlgB0nS8x6TKjAI0TqHh2/THbdJXd/6B7J7sn+2oFDLRw
coHh+GOK7bYTz1vEsCX3bFwU13NsGp9xGf/SpGzN9S1upFNL7EtOLGlDGEKADJam/ZBu0TSNSkQ4
PUOcAsRf20K4zf8fadfZIzeubH+RAOXwVVKH6elJbs+M7S/CjIMSqUTlX/8Ove+tuzlEE+t392J3
AWO7VGSxWKxwzgY07zamMjFi/OLrr5hqxmxz0TwrVldmPPCGAZB4OcqreGNTHxx6DW3pae7uZnNT
zhHR500A0Kln80v3qW031VNacV52qi8hyT9VZpjNO6f+dP1DJEE6b5/59zuEe6fz2rVotZqeKO1D
AJsYLRgzeWtJqoKEkrmMc0mCPblN5U6Y6qWnaps/1aoi/O8pLCFkuFBEsCEvzZelSrCg+RJ5dVx0
u6L8XABa6rb62b7XWTj+XNGSEOmvy7569u8nbLwqZpZVTvnEASYLAZ/H2QwvzasndgbGmh7mlTx2
N65/3wzRHOssDIaw+9qNkTF9719A1Vh1IbNAUvbYjqGx8zo8Nitlz7r0WKGhDzSRHFEnEPaWVutI
zBZfMxxmkKqvyddRu6U+ClFLs++1W/QEZM5X232Yh35LRwbw1vzgZP8RrIm/ri1YGAC70UQJ4ELB
T/ZrOWuGNdLTi2G/gQUp9H0Q6Iwb4gAeNjbHfWKcbO1rab9Nluqiku4IGN8RVYFEhQ9jXu7I3CZt
5/sz7PsTRj43N/bN+t7u8h298Z7GzTOg4CL9PYh1IKCx20Hh12Qm/0f4h4Snno1d1dgrPQEdGJ0K
7JbqytZ6vomi3fO3KNB40cMMIrBLBR2yMMBf6zC59eA2EbG3DMUO8JtGzkv3HIBI2tt0Klar3xmR
a1KF9JCDIUWADnPN4jGeNlWcA0Fv2z/YUbKEczjE5aN2sDZfb/oH5zh/3lWfxvv5Pts7v+oYFeBP
+ft1N/Y7n3Htg4SneYbhfubX+CAnNA/srdm+ZxGLih93LSYOxnjYOKdgD4K0n+3+qb4N8I3drfbp
O4u9TboLnv0YvQI3/T69I+FXxHM7A//dGnq74XMRkuj6x4pAgL9PxPmeCUbZ122fmiM+FgCYmDOj
T7kbkVMfabH5ujE+OZthn9zrr8NNH+2vi/547aCTGcE/78xG0VPMcZus9QrbXroT0UDqAaDJINui
ZDzAPSHLliDpe10e1+RyWzDyBOtERzFvFhPLK41VVmPbNf3Jf4ai4813tGh2LzRW5V8l+S4OJ8q5
bAD0CvJ2wck4k+1TTMhBUH6TocFg+BSYx2myQ29uYq28aQeMCSt6w/nREpXzAMzFs5WAotaFG40F
Y9rWdd2f7MK5NQpM7AbZj260tqPZ/Lq+jh89CTjcdJBOGZCGqS7BvJOZ2rmP1qpTyvQjYCXwklLR
SH6MBC5FCEbpF1PVuEvbn7xp3hLWoMa3b9s49w30yCjuBIU64jxQtZTu4OSQNff2p5SUWytRdUGr
RAgGoTduURsDV2cBgWDqhEX6en1PPp4lbD6e6kDLxd8/0LFkLKnb0SHYk2YBawmGs1jmx2texw6p
N0U7/Qr0TjHvq5IpXOnot7H1JKH9iSZFZLntzeKnYUUf4U/CYUSvjb2/rqRsGQGWACADTmoNAJ7L
66WwCq+yKyyjsy7uZvEKIEK5+pfrQiS5Rr6Uf6QI18mUdjZpDZh3G7JnwILF5fE1GcL1EDl5PCsG
wuVr+EcY//OzN0DeV/XqBFV/WqJlCfO34Fu/ALbu5bpOH4OvS5WE40SDDuj5CaTM2+xz9qK6gWWn
9c+KAUPjUgljwi6kPXyPw+yNtp6cYESAd8KkxmArriuZmzsXJZykqWzQcLZyH86+NwDhATrts/Zf
YVFxJ/L18tD3CDoUuDnBmRp2m7E8h5R11mLa7HLD2nZW8d4Pfnh9Z+T6/JHETf5s/4MgK+ba7PtT
XQVVmJigKjaqW/QdvWhtrYgApVaAIXMEv2j9xvTvpSyn7+eycBbYWpvGVYZuPON9RVB2XSP5+UFk
DUx0dGR/4AGY0EPfGCvEZN1dytCUbXYbLahuGh8I29nG9NJ7YFlHdWp9AdDyZk7nr9e/QKonD68x
bA0IG5GFMU8pQDoqvT+R8msdQE1yTDNVe7FKiHBw3QFc6jQzoGWgbbMpuyXa9Ei1XOFjJU9JEDQh
ngYOAUeXNQRvlKSBNnh2AgOhPxNklnQfiKAkAuIj7UCqWtKQrD/NCVjNFqjE5k0x0s1Qox5RFw9O
WUcmnqBt/rlZs/31VZYEjpdfJqwAulXafOg8XDl4RMZaFyefOjS6/0rWDb339pOBruDYe/bunXHr
/vBPfsJCxz6p3jUfnQ8+AzV1vHFN4OCLAw1Db1d+Mo8Y7iuDKDMfZ9O4JfSw0NBxlUU3fqVdRlk8
U43XNJqieUFT0FnTNGdhdjPwbuQ1Dxd605VvdbBxvqXtG964ITo9NfoTaEKKs/vx6kMbEjB1APmC
uCsQQYb9ZgZIiIcRxsz75ri3Xfl+fTclMSsEcHwCG+U8jClzzc8cUTfYa03sYjz1bBrdMGhK3bgb
S1T6j3Twg3yHfw/eDc0frNim/gr6+bL19qaGPq34+rd8PFoYoEetj78JMB0qVsD1ck1LP8nmE5LU
Rh4DhUPfF4urNzG4+1R4Ex8dMISZ4CvhjwKOOnOp96BRIwWW5XzSCLmx6cKixoDPmIsZb8dKFTpL
VbPABgQMEwu1TPE0z2s9+KyZT2hz0Q9AgnfvZwDe3pieXigiC6kodK/58BogORIb+JPc1cvKHqHY
AugqzKaSvenUFiCpMWx4fcOka8hpX/DY4Y8P/inntuPnY5sl5nwq6pyFqbnPSuCOLsu8GZxl3VwX
Jmkj5bhSyFKiFYRPQwhriMr7hGi6WU76rAWPQeqyMaydFMhWABQK1ij1lqZ8xDkmUZmm3dajvdcd
8tYj780w4s3n1QmZQTJsjJ/7iRL6cv0DPx5VfB9HYMUYMGdrE0KUbhiAUY2RwFOC5uFb6tkVn+wy
Fcvwcc1/czzpMF6fw+EIl7m3pp7WWtpyajHQdYsp/OXgalp209cs/6zbU6vo2JNohd0FJg56cDBG
LbySrq/QR9Pk2Jl/fktYISSIzMRN7eXkPlnv5Y37ev3nJaWJy98XfBkgXVJQy+H3TXAKfCtvs9NN
wEIMgTXPlPB/KuR9vIIu5Ql74dDCGoBTu6BvE1Qlt4TtjNfC/TZ3uxm9or79adY2Rh/qN02RRSjS
hdP81GU/Wls1wy/p/L/8EsGbrY3rpM1sYbo23VjDrfvmNncm0nHtW7Ftq0ivHMC+BsPDm2IFeIR/
eS9eyhU8QGDa2orazXIagi9NG3flnq1bmmxRq35Nv5PddXEy28fkIu9fNXgCQnjOWCNoaSir1lNe
mqi+1/mC3urkIcjbJBzNWgVBLLUnC5cuoi+O8S1CXOSs5xD/9XoaLDN2858lsPU/JzdfV2M/jD5Q
x3N/e11D2WlzgSMDqHO0UOARculRl8BguTXpK54FLtsWetFsF69XJar4r4i7di5FWMeWBFkyT+N6
8rs66oxkVze74Q4z/2Fy6weFIpSVnRJw+ACSE0933O/CqSQ9qQpQoK2nwE/pvY53Qkh6r70xNGbt
mF2fxqKob/5iHc9kCidzNLppgpOGTH0s0CTUzDva1v7+b6SgBI+EGDpZP8yoIdbuvT5H9de0+ztw
i3+Z0KukECIzeg4uGHDKQhcB76VJzCXo5gcdJWazn9O71PC2ZmJ9Ip5fxUvu2IqFk7loeGj0W+EF
52C+9lIa0pdanTRUP6244sLJH/rvWObq3qmGVnGTSUJPAJohk8jhDIGg6AuGkY72arPEX09oe7Ru
5rkCRUjJ6gj8D0tUlXr6MvaoO3oTeGjaDqTM3hS4imhJurqonVuIXvAPMVrigymGNyF3sSJveihK
ENvn1rDEJTInUbb6P/7CYnx04fIoAdKEzVxLk85eAlg1b5zZdqWGHvpdo0X/XQrmCDx0KXBcU5Fk
1aGa2TpTpp9qb3qqyrINh2D49P+TIfqQYNC8nMD2S6oZYT72aTQGqlqmpFSOHjZEOQ48IjLcIr6u
V3qVb9EZUpDBP2Dalt16/hLcJPPSfxp0JOZKn4ErKwW0P7E79JemixsaSbpsWjR6b5xcC7YTm0AV
0S5rPGhu/jltbBJlZMkVk1yyowMMGNQ0MI4IHmLhLkQpva0Cauro/0ySuMT1dBp7AD4NBSlP1xdf
LgrUh2hoAtCpiJurFWaVsjLQT0wblsgk2fhcM98OnQWdINdFyW4kVC0BTshJlUG/cekQZsfJc8Is
2JI+pPdrUawb2+z1v7GmMymCK+g7CnIReGxAUA/2Nhua+sYlg62IH6TLBnpoYP7iSY1M0aUuvknm
sXRT4wRkCyBwjugdbFazuEdKylUcQcmwDSz3jywRYLux0YRTaL5+osgooALkd9V4NEB2Me1Ta9WH
47jkFkjG2Tp2sRW0dNlbeaCzEJT0DCV74gxIkRHbDfXcYWnYdw5Gn2u7wKDC9R2Wr4oH6FXdQ9ZO
fJuCY2HQeiPRMSBXNgej95wviz6xp2SoA0XJhS+wGHiAixSNfHi/oENaOCJoifOaPigNdDeaz/Pq
vHet+SlzTqmBARBEz7y3pFeEVDL1ADbF7xjQwIGI6nLTu8xe25lB5tQ1GeDlQXXVaFm2RfNEqhAl
i3QABg5+New94CytS1ELwoHRqBvjlBVAs7/t3XhONuCe7SZFTCA7lOeC+J+fPbyTJCnNwq+5IVeP
NMsjklJF4klyMeJ6QuMG8l2AkxXBjSebP7W5VaQsPVQ92xVA9widiaKx5fm6AcribFRoOXU7zoIH
67hUZxm7LJhHqKMD6zwy0zF2+8ze5nM33/t2p0V9Xk/HvrNR2Xf8O3fwl1eqWY1iVSWTH0iXoAaA
WBW2YogJ5IZgdho0vQbaJNwwrcndbGM233zpfJAgmEbUHuweAD+pGU8NXviLe8/IsBnI+EDr+kar
0llxNCXn5eKD/MuFabo60CaTn5cscu18a5L6NsEqDMsUlqD8bJejrWoCltgWZAIQzoM7wBtLOC/+
3IBYLGeQmdLYLh71SjUrLtfqjwThmMx4cgV9Bwl2lyVbgopeMJ+GKX/uxg7JjPypmZNjG0yKd4gs
gXShmWBmK9K6Del647RUP9zyVbsHyUNYr8vnQrd3dZGHdR83Sx4FVrvBRO19WYd5oABglVRJsLjg
rTbR84weLREkvVorxNQafAS6siz0qTTaFJWeE1WTgWbNiiL5mBwKt98mxuyGVWEdrVlFNMzNRnDD
F98gmJXHcKMEC+7BbiqHN13T8fKrxnF4nUdESivAvo9TOZrxSisVcbbUrZypL1zB7uRXRs7V9zCN
oPnfEb1Gtve+ElUyWe5U/kgSL+C2a4sULcvwkScCGnnwvN8jeV28tJ+nB/tdhZsiuWWwpEDFQvnJ
QrAknJouyfNsLDrj5PZH2zppbGsvikyc5Ha5ECEcm3E0CVmmFt7J/Q6NgDJo0rd08nGd3Vx3yPJN
+qOMcFB6OjmT6+Kg0DVCh9De8WlYu/UDmRUBmSy+v9BJCAgQcy4gXoIrGJCfbcubjm5dZkeW/dNE
nVLLptgwIq2wHkFEu539XTNi8/K4s5ftMrqvNrV+Orn+47r6Uv90tpd8ec5uVwNvM4M6WGjf+Jrl
sZ40oQ0G+/wb0x4q48HKTtflyR7CqDsjxeoClxkzh4LAaijyAjkKxA1j2MFWLaAkvLk/qBn66FRq
PjFVG6zcC51J5LZ2piKtV32Z+bqzLNk0LRiT1mDXgBB1SXe29laXx2kwd02t1yEbX5xe4Yqld8yZ
eMEBDbRdQGw68JbLAISrvlGELG2LjWJdpYcS1BfIZgA+E4iSl1p69QzAvApiXD8yn29snP4VEF1H
M0S2BuAakeoZIz2iZwIFcwYZUY5KGQ6ODf6QhXTh4JsbzfhKmyzu1y/X1VNpJ1hNOvRNvgbYw6Zu
vrGBVJFfGEZICSmj65KkB+JMLcFaJm/xpmWGpNXpN9R5Kv1NZ+2ZewyWqGnWCMkohUSpBzqTKBhI
QCdaTB4kemO185P9Mn5hFENz4/a6ZsIaAuMXzx48b/E3NH4gZSJYyGwD5LS2iqNFxiXONfdpyCuM
1A+/rssRVvAfORweHGUrMJuLw+6YlkvW1crKY02T4LZYAj9CWsOJ2xL8YfUwdbsOo6o3tdkC2RVj
qtelC8ftf6WDbQYpIQ9U58IbvlxomaRoujyOx+DdUuEm8704iyZ+/7oFLH2kDUGhgZjxcg2LzCwT
iwKXFtfTBn0BN6BvjyY2bmnz2WS72lWEULI9O5cn3IPBjPlaT4M8Dw8SWyujuqlDt3m9vmbCUf6g
leA76oYZlWYYBQaVZ+xQcLey4MHt+8MYNPuiVKQhZTuEsBfDd7aPdI742oL/CpYC/z929qpHNU3n
CGGfCqxYvGj+Ucq0AIiMVDye4YJ/auqa9kTXi2Pr1Ftb32t1zJF4fIDsukgnExLjlRazQlMcM+E4
f5DL//zsummazMIQKLbMpffBuOsp2wbN49CoFJQu45l+wnF2SGmYdQv9JhDynFSvbqnhnf264JS0
YKr6ka+eyTgvx5ue6hu/NBSHVSqFj6yDDxUjT7pwnKbGKdrZ0XBYg2aHqTrAztjh1CiSlVLzPpMi
HqLAyTwd/RZgp35xkybqwT4/EX1TLz+Z9fwXRynA8x6TeugxEXtYNJ3BzXZ6ecRF7YSWUyahVeZ6
bHZpsTNojZaBpmS760Jly4huAe5weSd2wCuXZyaXVokBM8tLIPP+7IcsIiMKC+XTXwhBNhGpLF6Z
EadYE6hLG78qjzMIYkZHv097535egk/Xxcg2C+00SE044IcBjeylLiOl42KWbXn0lm3ZvXn2sUpj
TAXG5X8mGcZ9eC5J8HrTiBerZjYlTDy8yTiVscITSLfF4bkxjA5y+75UJZ2seWh6CABA88afd/oC
HpBUYdwyd4O2nn+FCEfIJZo+gIy0PDZsk5SbOj141W4dFUGsVBU+xoBmR8xaiZ331mhba6lP2Pxu
o7f3BWiqMtzm17depgoa+xGboNcNNWjB55RrnYCswCmPXbax57sgiQL7qVQ1lYg9fb8d9LkYHr+c
nRYdzW3Ms3Jy1DtA05JxnaJuNb4aS42M9Jq4SaxRSuLWBSrVnAzAKu+9JqptbQj1PjnQGrBulrdU
u8KetE3fuZgFzjnKt7WOkTOP9mZZrPXz9bWRbcDZR4vzz53RNCDTxNpMyKy3O2vdGKryoCy2cbC/
KFwjeAN1zuW6AAe1SMeuB4eWezsMz+jceDDRdhSMXlgNPyer2/yFSpjl5WkEtP3pwnYDEKmuB2Mq
jhQ88/HYO/qt1VWYkOkKR+EgZXelcyZKUK3rbNSqi6E4so23Uc2mS7fG4K1ayOsiIS5c+CuZBqPj
60bQsMqoF2V4JgSTwv1KD8eZFO43z6y2s5Z0JTakMBPsBCheOAuJguFtdYfTX+wLzIC/0CFQ5B5j
poFsuDYWxz5/c7ynNX2ayN8ogxZBFKZAOKuL4Asod7ULAcjd0SmeFz4ztFahGzwpw2fZUwTcqP/K
ES4TO2ClZq6IxehgbZwmj2wN4EraEjFQEGSLHgWgv57/a47jHw+DPlbklTF/icrl5V4teeqwZULw
tAA6KgNmVGfsQLmFjOPerfIoS76DQSny2aAyRamd88o+yhhI/7qC4KY2ixmQeuWRFOgESX4FGMP9
C+M4k8APw5kZou0FiWyGx92cPE/zAYnbcBpersuQOiIPbBRoQ0Kfgtg4kOWuO7kFnnB+tdPzCGQ7
lrEJ0CK0RHOh8AyycMM5kyWsGJvGcsk1yMLQxXatp3C2H5J059nd1nSIYvGk2xNg3t3lLTQfhgEz
d0XOaUEI5aeA8NFRz6prosicis30v40PP403D6/9fihie7PbTX1XlMfUeQp8hhnDkOUHJBTfNHPT
1y/2qbAjnbwm3abAGA6zQgumOcfNVIalWW2v76VsfdF+hcMAOBKMNAnhCaqt6zITCiBvYGdW9Mkc
MY8alKFPn6Y5UAQQMk+M7iugAaGfB7GjEHDViYXCkY7YkdzUOoingjuKbNt1hWQuhR9sAJHoHKZJ
OACLETTJXC/lEZWNQ1FQjCSQTdPpYYlGLKhFYguD/bWjqepjMuPhxUlQvWEdP9SqercEMpyO9I0+
VUCAbqJpLm+u6ybdrDMRgrssB9sdtMSFCD8CEsvJcO4KqwN+N4bqPUuxWSphwsmjYL40NMfh6aht
OTXHLg2tLt+mNrBjbVWOTeZSzhdP2DVtmA1WAMIFx3x5cMiKDkc7JACN8hLUNUGbYirDTKkxWg4f
5AKAGfrZLj0lrYMuMxtWHilDniOsFloDNl2jiCX1zNReQfuI4Rbi06oK9cEIWkADsz6ul9p8t9HO
3YZ51tImRBg6fKedxx7pUubFhoMEbpuVrFGddNPPNOCDxB5L9M/Z7OVJ6A5l8jgQw09wuMcuv9NK
oprok+vGiz/g0AR+khDyGP5clkPDfQxBfsgI0x6jMKpMnlQI2r4xr4H/gSf3cgGBp57qC9J5Ry0p
Q3MFNH8b6vbbdZOXniqANQCZib9uftdRz+4zqpEKL44Sj0BgBN7m3rpskElXYXjJgjf4e6yWD3SI
D+g9hb8OnW/gkdYiTT7FCd2szqE3FMdXqovLAbUwD6HjArhcsGxmFfM8uD9M7QTR8Pn6Skm3w9Ox
VGjDghpCkqHwgzJnPn7dAfNXce8Bg6fPFDe/VIMzGYID122ttqscL2Y2UecmqSsNHHA+i69rIhbH
/7kisdsYkwdQ4wfUuLXXktVZ+ZsZkP0k/OKjPjKmIOrYd3lIyk/OHrxDkT7snOfrkmU+D81HPrqg
MNyLDPXlDs3Lki0ucXFB5XTZsHRgqCdU6402rvWtNulHsK0Em+syZft2LpP/+ZmFG4NeFay3YXvV
tF315o4idc3QPnhdjFw1HyB8SIsjsyK6hJwx9CF75TGzrRj4znFb2LGpV4/BoGOMT9GxI1a8f2/h
bxI69NJiykjs3a30abSbdIStB6Ex3mdW3B66auMCttDd9V/2KnxP2SoikwyqdY6vADr7y1X05ipN
SY+kQVs/gk8XKVFnoxWqQS3ZIgLjC7OQLm8Z+ZCzzq3KoSMwj1sHbbko34F3rgpuR50eGyWCj1Ql
TBYYJpodebHkUqV6zfGUXK3ymABwCTmFfvLCQUX4LNXoTIgQ/2mumyDbYiJcqueoGDsgK21Xa46S
xI+t4em6Dco14sg3oKrHwRZssF6qAkNasMERSPT19DTnXTjOioSbSgjX+Ow8FXVQTnoFIeWAzPgK
0PnRiR1dNeaiEiNkRwIL/JGthmPbD+Gc7UogZSkCMJUEIUAZ6bowMGIipQSA4WZ0ELwyIOgrMocy
l+7b/+6JmLhaUmdOrRbL5TssGgcWdutf1Mh4gIWkFaoI8D6XGwKIMadOPH5oCjf0gveiKGNQZini
fulquQEucYw0YsxH2A8DkAyBpUEPR/9VYeg7HyI84P6fQoQtaXIyJD7xy2POQP3j3NGlVZdDZMEI
2o//TxORyqkEWnabcU/tG4f2jSS3BtmkittAKsOzdCDZeRjtEdESigToKYwmCH6zV2v4VVm7KTu2
tmLnVVIED2Ysfp5hLB1O2bir4q4wEE4/jqPCq8ilBJjV5cDmGOC4tK9uxAvWLApyZE61N7ND2Qdb
CxNm9dt178U3V6wtoy30XzmCHadAyfPapiTHtUYHZoAhOgCEofHR9wrMabyTUY+UAZdKNyHGrgdU
ujFfj1z4tyJ4Hu69NCxt5WQD//IPmiGrbCBFjbhHtIae2rgu8V8cq/Vx9U2wdphoBr8hfWT1eK/o
IbN/Nuvndu3C1rI315dVdnAxPYB7Gz0PDurBl9tnrxVe6cGMdoRmhyJM2915+ct1EdJaM3JuaOCz
UbpA3upShos5chYUqPo1wMiMTJ3s7Hy590a2oeSTtTwMDkBjwKzgMBXmnORhi+lYPh+IzD2K3MJt
NNW6RYYUzm+tv2p1OLWhQw69HqG8/eu6khJTASIopgMRmvxmGr7Ucc1Acz/PLTkWk7NH6g/sX1tS
7itVRk4uB5rw0XhM6wtr2a5Ajm6Njhx9W3uebfY2Tt5NtaSHGs/R/+5vodMfWfxbzu7yVK9bWlY9
OXr9wck30CobFT5KEgBdiBA2yGxLZ6k9qAOUARbRvB9D0yoeQSj+VM5kj2EIxbUuuXAx7ceBSXjd
Eb0qlzpRy2pZbcMW9ex19YbQV5U1JX7qQoCgEfExIjP3iBtXDQHjpjWXXUpv/Me0zrZux3Z2s7tu
eXKNkFrWObk1IvBLjZqudwxi8kAldX9qpvOIqZfP10VIjQ79Hv+M2+JuvBQxB6unzQt06oeo+tH0
t2mwTxvFpSjVA41efDoU14iITTMzPWk1HQ6+mul+9J1tNv/3YAtX1B8J/AvO7HnV0yBpc4Kzk7kh
ajc92jmvL5TEm15IEE4ncvMWXVZIcM2nFu07pPuBYupfCEFVyPWRNUOmXMSrcArPqFOC+4J6t837
gBG4zXUtZDtxLkDQwp2axS4rCLDqMLHC6T82EfLXKd5VOtgTUeECvLdwBvVOH22UiaGAPqKh1kmj
dQn2xPRCb8lDe3oyFv3kmCq4GpkVn4sVDgrmBAkw5SpyzJI7nf3UbOS/0eOeqspMsvvuQj/hTp2R
gipcE/oVxM+PSWVibKWfSDw6+SNxHshiPCwYJ6gm4KZoNFHN68guvXM9hTA5NcbBNhuI75KHlXwe
pylcw2FpNotTRyxR5Brkq4qCAjI2KNuYQoyUjywjjQVpYKTPAKJu2rFGDpWjovmVyjH5BJKFGV08
aC4PL17KRmYH2D30WKzDwakPFTkEpcL0uWkLsRhvA8W4PeaA8W/C1mmeXXTpimscIpLpCZooS9Uq
EcL2kMxjXsojBdsGzqVfeq8esu4AYFbcC/IF+1cVEUOn9AIt1X1crWXFW1/oFK3tNvgrZwSCWI7g
CcgT8T7VGzQRtt1Ijr3/7Kd+DHc0Ne1fXNpoRgJJAK5WbD+PoM8ct7FoXaL1WDJL06qYtiiGaIXT
KPaen/8Pe//79cohZZCqu5Sy9JWJSTdIYYYbY/MT/bE1Dh0dY1M1diPzsLgoUMMBnIQJVpNLUVSb
KmDSGOQYNHUXBx7RI+S/F8WyySzNNNBMChoJ4IaJbUnaajpjDtreY5ED7cZKvq5mHpNAV1W9ZZaG
1wuOJWodKBQILqAZe792iAWLRr/PrpxC34pyT/HOlCqD1PDvagQPsy+XjBh1B1RJEycTYcj4wvQY
pMPX7z2ZAWDA/P9EeEKYs4DON+tN7Ao1Dk1XoNX8zk13gJGOglKVy5RZgMU7L3y8uvDoE9Wx8rJd
nZEeWZtu8fDiaefr2kglIE/KoTLRFyZCUhAQJSIBgFjE0spQA+d49RfNdUBC+yNBePrTZpwd6/fz
mL2xkh6q4ZdOnlOP7K9rIr1QzwUJ5z9Lvdy0K6iCZsckPSxFbD05z8gzLyOGq+Ju+osI61yeYNDF
YAVTx8M4vnS8j6N7op7i5SM7NLaOBgTEQrwZRTA2vxyWoXTxuAKGx07r3LAEf/raf0vqTqGNVBLG
3NHtj/MJnIDLk9PSuvMGAy7a0l/q9jFAViG3UAOjKnRz2RHFnBZAFzHFYCNTcykoC/oE+Cjz7/ci
wGtuYAyl8lqTmfW5EOHgwAuUTdHDqaVAJUEIwHpXsV5SNQBSz+uqePGI6A2FPSTjMELCRFnYoybJ
nJ+6o3iLqITwTTu70qzU0FwggMBn5jQOhl/8gAbTFF8/OSopQsg72WNashxSmiqtYzL6XjT7LYuS
olB1l/B1F29P8AXBe2KmFUSRfN/OFGoXu8ow44SX/Bf3FzlVaxnuwaHIuldVsUnmpm3Mh//DdAKq
5EtJRE8CrVoLegy61Y3Xqpt+sLTxwyzTtaelqt5GdzAVNiE9Q3wM0kMBzwO/yqVMA8OVtk5Kiqs0
QelzjrqShVaF8fTp5/Utk0kCer4J+wMmMBJzl5JyLQPsa0Xo0XCODESHTfaEyfxQ6xRo4TLTQGsX
x7B0QfYqNqzPwEAASktFj8MmaaP3zv8L0zv/fWHFmmrU/A7Qekfdux3qI9qu0/Hx+lLJTO5chHCG
MKcFeEaHQkT2Ok+3gOGcbtGjGw3WT5QGIuWkhMz1APoLDZMBrBxMKZdbY6AkVIFVk+LMLuHq2sCp
f7muEfeQ4iFC+9RvkCck3sSY3WQdm9MOGpXAMRtKsK64X/KvXbf1vTqipYrdVXqxovGHt+BgpgAe
71IjsDwRvaE15CXskdHsqUaJINX726JwtXAm72n1CxwwRrIqtk5m5eeChaXsxsQ0KINglnU7bV3C
JR+3CX0iqsZgmZm7JqYl0HqJR6oIKNHnjlMtAcxcG3ZefUiG3d+UPNGF80eEYOlUb9aZYZ7q+Hux
8mgZDmP667phqNQQTN1tLcBR6DAMgz1NxYbkd55qAlslQnA8LsmSoPMhAiuFOQmslF0f/kYL3h2D
TLmFDbk0N8spMODb9fRoWum6BbOlEXWW98tZjHRzXZLMNeCdiHQBbgqUPoUooUirBgx2kOTP/YSZ
DGPEQ85BR3HQzXrkgUP8bkjcdr+2vfFtHU1VYV+6mH/ki+1ADcndwvHgKlz9G/YrKZ//br98MKxw
sB73w9ntU43wOiaOkN9EPtD76jWyVaMB0nN6JkQ4p5o/gWzM8+kxT6ddCpDnaXzKffOxUUFySBfs
TJB5aRokCXR3oQ48UbXhE2jIvHhMEXLLAgfAV6H/G4AbCIZFGSXg+1onoUcr08Ouu2Mg/ql0Ldwo
rj6ZF8cdgQc+Oo05q/WlLnm1Bh7TrN+6aGZot2F28j+P2Z3yRpJpdC5JCLqc3mWVP9q4Ac00zqrn
pP1lk3HbsyRsxv31IyVrKjIBmsRbRzB+hp7DS7UmdHzbcLBQ61dNwhWjFrdW/OgPEegmyDfAnCrk
yUziXJ6g3EjzMTcKmIS1DkdvdOewBUilX7khMIE2C8YH0FE876bgZ8lKALCbh35wvgTmHLWlq/Bc
0oVGhgNYEEAlQobgUnc9GYGCUGTVcdAPU2ZtB5ZEXnXbO6dkUgEvSmTh9cHnlZBSQ7Jc0Dt35sXH
5Gp+1JrAfWgX3Q2tlNJQmzCQ5TFaxxyoW+Ewf6PIC6EHgPUwX4YwwMAGC4fDoYCvtNIuB20tSB1f
amdL3XAOwtZ8WJp2E1j5o1HcEW0MdfJtnpBRNl6Netj02S+rGrbX917idvAxPNELuC7bFJuv3AmQ
987Y5Ecz6LfgE2dgOtV2eVsrbEwuh2eTcEXgChfin8pxMr0yhxzzGkW7xdQNC207nzeYx5r2GHNr
FZ6Bb92HRcbth78Q4GMm6tKMNA18mwEW+rgA1y5cy6SKh9kxFVIkBwcZ8j9SBKdtenbuWQWkAI13
qrrt/5D2pb2R28C2v0iA9uUrtfRuu7u9jP1FsD1jidr37dffI+fdpJvWbSJ5CZABMkCXSBaLZNWp
c0LqZXqyub1Ei0bAyDijl9D1yBZx+sKAuG/VU5BxZStDfkjBPePT/7I+F0bmrXLxqCzSDM97s0MR
Bb2h0aOv/AlJrnCOhUUnmItSeO0jHcNml2MhhVqFgZF0srKNRffPNNpmFXOSi9+vgx9rf2GGCSF0
1EZ58ge6D2JwUkvbWL+HqP2q0Ea7b9SzifKXHByl7GkUwVWt21Y9OH5ZO6p8B806UrnWsDeid2jE
GOYapBvYy3shrjd5Dx1B6V7bAD3rtoXg+vXB5N3clmLSTFePZCKAIsDhXC9EJ/dlHkoK3Sc5qYRd
uYlfuz/Qovj3PnVhhU1ZpjkI3xoVVnAFxd3OjmO8sRqegMziWJCnMAFIQUGBTfMOoFqNk9lKptg+
CjwTCOMf/OZFNR5vD2fRELjTcNdApzYuMNeTBuIwoYVeDN1rgFM/JGbwu2oouLT8VFhpwYgMdoFj
5LbNpW2JI+pvm8yOmUKhT+oWg8ORYevp+yBtacs5K5Y2DLrp0UKFvCU0E9ijohl6JOJptEfxhzTp
oTY+cmPFo1BUl4Il+pVwAiAPh0QpMxQpSgo5SGGmdNVVtxfW4FrIHH9TPOR2v8oiEhCDSCS3IVnn
hV7svj69VLayfepcbR08VHYtk35jrDIbu8eON7HznJHMjlbJpvtze9Z5n8pkPruxDX1qhNGeZrgL
1R+hsrptgKVpmuMGePf/mQxmAwpDVyeyj8lQ9HiFepynDw3pxEcoarpDqgDHsq20o9o5hpGDwY2T
rWT5EFnz313jF4HY7+MgU1sMUD4avwxK2onUb4Bfxk/mfffu/2reh7syJOERKb/bI1+eWvO76x1T
wGavA7XqxCjJwfFSBuhHT7LCCcHgzNk2LP3YXwMEOt/EUYZGFIs5M3U/K3FgV9EejCda9OZDstnQ
o3XRkpioNQUXq0FQEMxGpxmSk9qvUYPU485Dh+esLDRyix5LwQNZhb8/iNlkVjr4dRCgo9kIM1Kh
72GQ7EE2bBVMgdPAOcyXhz9TV2CnScDfMKFKC8NUDNsM7lWDyMmPwXUZktj/FZokbg/KIfsY5Jwo
nSd3kTccpJM4eoH0kCNj0/EgWosjv/gWZt+X0SgE4JgDRYzuGNNnL0BlJ1/nOiliXvV6qdcFXY8a
QEHI6s7XwOsQnYCD1NJ6dNn74jGLTPTsNCSWDkK59UfD8wOIUDaOYT0W1B2K9aiGRO47TiZ28ep9
+RGs7xUU1QAJLeV4wfe7DlHLnupDQGhOgsfmyxoc6S0iIxoeHutHXu/f0oFxaZzxsxD4F3Dnofkf
hNHOoL+hZGXXFSd8zdGJvfvM/O4Kmnowyexl0YI2STlMGGG1SXDxlaGJmm379ENU9l33DmjHfzih
0IfyTVyK7Aib9YP8GLTUNCwrkIslRWUSqE+aI+/DQyYsZVBB1gdm+Dlpi2cBc6sLosIXAMGL9lnc
2Vl4KiXDnqt5Pi1sq0MTB6I0Homn20Fx6S2uADuFSwzKIEhsMn6bKnFkpCHaXYfC8sopsafE86vf
4OyU9nFkHazpScqmbcS5KrPqIn+FSdxkAHzGbRDVkOv9IolhoSS9HO0t+TOSBxQScxe84KTPd1kY
OKBYBpZrJE2gQ5RsIjqt13hjcTIRS/cPeNHfH8EEq8HPaFRrIBAQjRcg7uweNAVo+dxEBseNltwW
dynA1IAUlbDG16NVhlQzWzmIMVrHbLzpvUlI0Nn008Re5LwPls45lBTQCgJcHNQQmKgHitdUmCYd
Tx2q/cmLqrdDITI4x9z8wew+NHCGosluVpP7lqe+OMbruJ9SnClwG82Vh2NYusp7Hu6hadjyisFL
UfzSFBNXAIBDnbaAqd7On6V9ci6AGiX/YRtcGmF2n5qHUxz3MGLIzlvbkyIlnR1NRI5sdMWGx9vm
FmcPUnMQndIgx/W9OS5mz4hyMzIDWPMNcTOqc/mZDMdgkMDQ0RG/5rj5UmSeibfnbq1ZKILZ44ZJ
oxkjhKDZK9TOSv9gJcmXX/m8w39pqSBDYaFxbz772bvPqAeBFYvgG2mUaq1JnZOmu6lZtaUthbtk
3AclOMz1O9l6nuVWey8R9XXdQRPjMZB4mKWlbWBa4CjAP7iJscXdIe/FCuxX4DxTinhjGk3k0qCW
OJttaWNjkwFBayJ2qyxqDYqrylgMarSfOn8VJoKbUcD1w9qxBkqabFuX3TEyCs5Bv7SgaPaBQhrY
wPCmYbwVVDho/kARZB9CMghsD0YRO9yjdmkCL43Mf3/hpJKUq1IPDP1+qo7F9KyGE2fTyUvucmmB
OQP8CQkbDfID+9C6z/XW8dGor6X5VgSpRGZMJA3mZ3XaCtswvY/ig4AbawzB4zJeFWnTo8VNJXjl
u31CAeM07qLeDZLJUyEBJJFMqtaN7BmU1y/P+2rm0IjHSkDz9Lzk8X7M3WAwiZ+80cRuYl7oW15n
A6pN89GBXXW9BCCJgOymhUMSTADAK1EiIKWYSN7taLS40ADLo6MdtwA0NFxbmcCf0MU+rIQVBKgq
agvxw20Li+O4sMAstFBL0wBFbNxLJQBVe902w32e8eBJy1Ygx45MDGrfGjOONlCTtK2xK4zBcDqU
fuYc1jCubo9lKXZbkKP+XyvMWFLqlyHIB8B1NB1kX3Os/g+Kfl2V4DLqZGLAkbdYuqJA8gy6i0DE
IIvPeFsOklw1tcAVQrM75PPSIT60YNkEUi/gbMfF6QOsCulrEMn/ENKglR9ntT/8RUU54sZg9U+y
xGN2XRzPhRVmPBjqlBszsysEWdykHY9mN1dRtxPUfW8v1FJonlOMkCtCnzIwv9dubehx1Rg+FirR
KcJJbpearSW/0KpRqLErdS4ypLctLkaGC4uz61xETJoZgRBSbKQ67xxflr3RKgNidsE6b8KXyueV
WhZdUQOybJaRRfcT44o0j9MynjDCOKssdC9X2nrQ602WxQUpkwByp/CnVTJEvMfKoqtcGGYWMQQT
5kAznPP63GLeHmT1DxqtOOu3aARCRFA3VWaeQpmZTYDm/MkHW65vKSsgQmNkUWqdcxNbXDIwh6GG
i+insy0wgR/W6BVDzEABlLRKtBleLPBsN2q+suKWc2lmBXzmR48K0SMJKmh45AEhfj0kNfO7uhEQ
B82CklCa1uCrtPDS6lART0iY2+FB3KYE8h/JytBdozzddtCFzQekKCDcszqZarDJtzBQBElLkhi5
KaTflaD4VYalXeS9YftBzrmkLBpDshUdWEhaiyZzeBltNSSxAMqXXhwzZ6iSzs6bVHFMEKe5uJDy
iJsW7ZmAJ8+kH6iWs7shNjVoDDSgQBgUNLh20nZW4BWnzJVp+Hl7Ihd8E0hriDhKCi7VJptRTktT
LkRsPpTL0T0QJAPSSmiOd9TCjzhOwzPFBJUaCkChAOqcveQjA0BbIg0RqSRev8pSYhaeiVgyU+qC
eZbZ031AixHlBfTW6idKwCDuxI/xRiT+fb4v7M7TtoINQZrN7Ylc2H9XVpkgjWtBJKTifJOyQ9sg
f4xV7Ny2MO8p5qWqzrRDuBSg19X6voReBGUhGbu0NdCnWfUd6GdE00NX/uttGwtHDY40dAfP2siI
xUzeLeyDzCg0dE6qJSQmwAKyE4PYnXJXqSU3p+krqKMa4eu20SXHADIEyoUqOuZRd74OJmOfRHmu
mLiHoi8rrt4S5PEF3vosHDEobqHDDlkaNEywYNxUr4yowQNq3wS1HVuyJwYnbRsatig8cdlvl5wB
iF8ECzAfKYAuXI8oHVtdECcYy7Pn1NI8+qZEPumj1Aag7z9MHrqAgJifeVhZRaKmKCoR9CIYV5Qr
BBK/4gogrNQuqpEnfrQ4qgtTzGNNmBK8cQpsYGjegdn2re9Po3lfIU9SFryDecnZ0XiCYIusFooX
zEu/7Yo2SXsMywpOnQ6kZ65yTuWlPCWOrpnt00T6Bw3x14sUxX1o9ArOEHQRk8AqceeFaFQ12nEi
EFpPK5r+1pD8tsT/0BM7cy3iKa+aaO5lHV4R9LgPIjQPFwqpX7vSxpP+tlcsHSEKSIFMBAyE9h9J
SaMPI2TUwIs1Jo9JO5A8z7c0slzKK4Mvbd5LS0y07UI6tpEO2pmgqQpbonpBIn+QbVNLRE4A5Jli
QqwymdGQ5+AhKcOvIv3qqjdT5YCalucNgRxbF8l5ndm4lZ5aSW5gNKIa2bkw67ltszzwaMs5LpbH
AtDY/CJGxy/r32WRTFWBsfSD2+XrBJcXTmJ6eSj/WGCGYipFUKvwtD30Yj+AGfKhus7ZQrxBMBdb
f2rLNpjpk3z5NSxI1b1PvEOPZ4KJOaBSyUJwGYI7oNionma51vr2TlkKaiCom0nKDRyvbKDRizG0
Rgq2D6hKVG1B/PIQ+5vePP6+bWcpoF3aYZajUuI2ijPY6SAkAH5VIUpX/94CSLGRYLGQHUVYu45n
pq9ZuTGAOauSHOBhRuX59u9/gzTZC8ilAeYCZxW9IPvxTKuQkFqpXdnNcxsFumBtTOeefk3ZJkL5
PZ3cvivs4qUBR/Nkl8nbmFok2kbBpnDALyzwCECWfATE02gbxX0PMC9m4OMoQDDPxHcZJhhphT9D
cOSCcZeWD9UsFNBAMoKzlglzfakMRmdYOPsyyNKh7UDVOPt1qeCMm9c/Jphh+IGcWrkQoG84jdaB
fBij3tYHB0j9ez8C+lzxRSIB9DiUj01lkvIc5442Gqtcih0lPGl0VxU8XMvSrWnGtMCtgALAY+va
p0al6OKuxTcFRn6Q9XM4/paicidnyl2lqBsItvBg6vMofzgZ4C3zu2fuNWMmOhEnuQOhI/gi8gdJ
Kr3C+N3OGel0p6dPtx16CX+mzmB47BZIu8rsw67wpzwvZLBnQTZzm+3FtXlQnMbTdt1adqDkZKeu
fqaH5n76AE2ho5LCHh0BsJ7GVp3UM1Yi0Xk96kv198uPYuvvg5BKehDjo3wZm0iN1rh2Qz1aXVPR
XMVj7TQgoVTbwzCqtknpMauHB7MxX4D09W7PD/dTmJiFykjj1yqOEOE+XQvr+C7d+p704q/BO7mP
Vu2Gnm9bnBeXXXysOhoy0dUOtmTGoOrHhTzMZ1aLbtawJ/Lw0hWgDedkD5a8+tIMc26l8HRZCDHF
Q3eWS5vmLg7heI341HAsLVWloWQJiV28qtCYwBI9SZXaKZGBGmZbqmdLq35bQbNTE60hE300VSeO
3QywBr8yHKnSOWfbUmDE0x4PEbzoJJwK17u3boVULsHxu4+VlT8ZdtmE3pDzUOlLOxbQbEAZAIRE
ipKZzUAZFa2MgOlDqCB6VApAY2ZopkWLRNGpn2EtcEpViwZRrwVxNzwFnWfXw0JmqmkGHXMabsyN
Rr3UriDk7t52xcW5uzDCzJ0k9wGImlWgBlGr6UBDWFpvssnZYUunCloN/x7J/BEXT/op7ADA1jW6
9whn6b+pGditdPnTTBxti9qIi/mnRzdxUhLvlFVUAKGmOs1e/FMfs4dpJ/1SvGij2ngtPoANARLT
Tw3dmjzoiTIvyK1vYU42S6zw2LHwLVboBLvwd2hrvzQPqClUwhPX3yp7ycPBlnn9Pmx2wwqYovhB
3aWvg5vf+5/pfXMXezEZniyADZzb67x4q7mcqDlYXKxBF06iHwbwJoQ3F6ywiAduAFY7F2K3KZLe
2+LVaogJh7bHDd0Mwl3/u3FpY4trg/Mo4Dk28yI15FGm0+zYKVJUyTN1ok3IgS0uRdh/Rotz9nq0
glg0IVSo4NZOe9C96sCZztsejRrc9e9TLclFTcBSi64b2LeX6vb0oF/g+rcz1e9zbV4p3Co/oT1t
iw5P+ev2rtdY7JIlxD4uePh8Xd+J6bbX15LJKSHyZmj++wt/E/Sp7ZMZjix0W+xRUks81QjePP2I
Kn6ICs48TwnpFPCCQj3hdwz2HuQ3bq/IUuEbhOv/G8AQq64HI+HYCzoTphw/v5PtLwBtXyMnvpPd
x2DXP9GS/AFHo+zFD/JuxGt6Ff/qnpI1r2uXN6dMgIlE6H7HgITsJ/OQD7ilhbzL+ey3/3cIw+Xh
eqCTJAZV2eI4UIG3VkjsSM/NChXMe6Enxn22uj2vPDdkAkEPNTWlSnBwZ3tveGk59YzF6s3FqrHJ
B0UP6yqYB9P8Hu8EezjHqwSZqJHIdnHG446uq+Kuzw8j76qwmJu/tMyEBzms8lEqMbCcFI6F/+yj
jgRr+bXelJt+Zd2hla2HYBzHT+f5urF631Dyiz2ndiFaQ3246QRuZJPk1Ks10jnZ+KWY57DlOAvP
GnM/KY1BEED4TPeVg67NX9063gS2ZIfu/5eTsGiHIRTUgcpzIBGcMiy8WEncUuecF4tjgXoIeoBQ
6EMbxbXfJ0ZrFUi8YSw4usMt0GSKGw52+jLueLRpy255YYtxjirMQj2IMG+iACTKIBNrkskwGKvO
AlymGiGS8kvKSZikR9oaAEInK93UVqaedqSJeQDwxZhy8TXMaWMOctiMJo4Cg3aRPQ3GSS0ULtp6
/pUfnnlhhfEVQx17X5w90z8kzuQZa9FT9uYe1w3qdR6voX3xZLiwxpw95qgMOrLFOP0pSdHzsTF6
pzD+y6X2wghz/OR9LFmDOO/xTHLH8mlMBY7n85aGOXVaVWvK1IIFK3tL+10u8hAXy8+2izEwBwq6
kEKtb2FBUJ6jVnX9aDNGrZfGLrAktN9KYefkkHwwkTG8vat5G445aPJEj8R6doj0i27TVeFKO+FJ
ReZnc9vO/7HbvjGOM7yWjYkVHarBClqgUeUY/L9Zq+myTdu4pXYxpJnkmGI+anjQxWNPIP7cHyPJ
hKBwORkTpGZypVi3spTRlZ+lOrphG4rj0MoUHpXaPOCfO+Sf72R2SNihyouECSKQ76kD7uNVQdxA
fhh6zowsXo3xmpwVS9Au9CMTLE2yrsz9RFXs2+iwIf7o+X3pdMIfztQvbvoLS0ygEzuqmMEYAK1d
J3ako23GOkTC43Bq0Mn4pEKgQkdEg9iWIp1vm14cI0S2NRVPdZClMn6t1VYiZEoKyUY5JTRSJNKZ
lqv7yhbrzLuvL67chTHGlZVJzLt2QNdKSKe3sQ+UjZENc3ktFO2yQ6vUCH0zzxwrXkJ4cQ9BLxfa
tihjowP/+tCC+mmlhSlgwo3/YSE7Svv7Ud4HvVcF9xHQRACl3J7WxZFeGJw/6OJ+kWiS4IcdDI51
vwLbMfBKdwPYcEIJVSRNc8Jpe9vgHEN/bAoTbRYA+6DPil3HqSyoAmgPNu9XpGTbUaqfdQn9QLet
LB4X0FVVVGgEz6R818PKKYT1zKGO9p4BTb1hBc2rSCUBj8dwsRILsMa8YOi0h8j3tZ0eeMHRyDGa
DIwGEzoX5c+crkYhIVL1gMZUkpeA0vKqV999cuwkgtEU/oHGV5TgmOHRNsw7CKbMHXzDflzr23DV
H4K3/mT0pD2mR32DU/hDFsi0K9bZcfRypH/bc9mS6gmp9xXvNbUYki8/iJmHpo/MOJg/aLQNz3Jj
17DzVbWLvPhJ9eJ75TU6Ttyjbo6ft2aBOUzDZFR634dREeOPHj58p3KF1WRL+8/0gfewWfKoyxEy
8ccA041RCd9Tnnl/0FxGMve2z34LBN4aD7P5p1rVKO1hAsWmOwsqzXdWbe+Rad3JD9WpXBd2u0YQ
8qSt/xpsqm27EV9uf8KyP184FhsOUijH6i0+IdlojrqKtw2piI9XL+8JsBTOL6aTfcj5leynsQVD
oPGpmmNRbMGDDcGw59sDWoo2l2aY8wrAwglqZwhvSJSLRLF5cFOF4xbsXaQLpsrUM4xDuS/XrTug
COPbxau6JcZdfqduAnfaDivlrNm9Nzp0lWREdbOPyJvuRme4C/f9C/7cyiT+CNeZrXFuBks9XgAZ
/h0p2DaXaIpC5DDxfWP2XAH4d1DtIiQ0geSSTe8yRzQ+fGun45lye+IX76GXhpkQNdSBnoJHCyHK
7m2RRLaxU4nppBuZmJyNs3SGXZpigs+UdWWaFrMvudqmekBawJ0znpwB8VyJiTaB2ijQWoKVw/D7
Id4MpCad28Gn/kBmY2Pdp5xcB29UTMDppGYsaQh7jaO7ltc687h4qhC8bciEHFUsTGp1MDJJRLib
tjFs3J63b0DrjajGgpU08P5gGOhGRvsmstIF6NLtfCu7uqM9F/fipu3s7pDdDc85wnf7+x0SMLe/
YHGMaOqcy7KALSmMe1gTFSNjwhltVUf0xFrDW608GS0n3bAYCECfgvZCtMWCSeX6JjCi0Snw0wbA
c42UWWtDni2ynCmwuYrSy4ctGgQg/YobByCV16ZyMElmqYIuAeVsgP3e9Hp0vpj0eZAkrzNlGyVY
0qL3wmhV8Ayhee6gpe8pGEhuz+tikRUNe+jeRAMdpFrnx8LF3TESU32IfAxZauy++B3oXlm4HVQl
flHxrQKVkj4NxIpSN9X2k7Ll4SKXaBQgZAkMN+540sxldW0fwT0xtWFGpxeq3caf6jgQFVyRWb/u
v9LI6yFF2m+kYTtYvzlDX1xtcI/NjYPAmrKMz6IZamoRAkUumx1BXB3yVwrKBPQiCeo6b0WvSVco
Qs/N/bg22o16FJuSTGNBZnUUnpbWfCr/2GJAHEAXDAzRoNi4nogMCmpakcy9aHFmkqQSzm1unWkD
PT0LLZVulEQh6YH+BsVW/MqZivkIvWWcOWLjpqgqoUDHBYTInLCSHlXltQv26HHZTJF6V7dgTEsD
N/8K/4OKgAqsLyq4wJtrkJ+9HjayHEHetOjLgfRLYx6oue+L+4HH1rg0uXMDizlz4WLHMV6e5bTS
G93C6VJ1u4BmW7loMbLysQxlvJaa96mSfoEg7vP2vC552KVZJnng1xP6iyaYlVcNGhOCInUFPyO+
UR6aseVs5aWzDaB9eLIFulqg6a9nctQVoWgmzGRcfEFMMEe/LVc5auk8A+8RqFbnPSuzT9taTcJQ
QMILnhHYufKKW5+aZ04cuWMLdqBc4oT9xYw9CNlRa0f+F50CTJgU5TL/qzWn0FAZrd+DEuT/ZU2y
6mit20TwihBVJnRNixYqCHRdykjcNpNrFuZ7EYqc4tniFKOTBrwvUD0AUuR6iltBTFQhxHoqakUE
6SlW0JFr8PrvFq9dYPPRkAgCMSLe19dm+jEq5NgUsCfA66Js2iYmYmygL7JzusgF6Ypa2DSzUfu5
7a6LwwPfysymC5z6d6364izwp0lLwyaCCl5nznoL2qA7vc9x08XRgXFCg6QQ/AiI++vRyVIjJ0rR
Ap1Oab4zM1GxY6UOXcsXo00zyY2H/KeyGwv8r9x8VfpS37XItnNyUUskH0BfAWk7Q/eAk2fugk3V
RZaAjOO+Gx+C2KloT6CaSBRtbRhuPrmaoBwgFFVOtRNk4ausrn31ICAJkc9a1k2w/veTf/k5jKdD
G1ur0HADqKkRrVuQvkzDUybwfGspEIIHEy3sYGtAzzwT6CElnPV9iVMmrQ3XsN7GodrlBpqDdZA4
1sGdIZekzHksyoxjAWWOJMfcwoSdbIGiiomD6PeuQzmN6EkK9AdgddwgfheMgXOgz7vv4hCbrSBb
hN+f6Vdn5sRrxwJXaWnFgRWdINP+IvjNHTqkeDkp5h76lw0TvV8g7gcTANun7itSB8V3ITrhEWF3
4S7ttyboYKru8bY3LNoB94+F3DJkSVj5TkHxmwwwxPjURIkzBKFn0p3qlxuDctBMi5N2YYjZjcMQ
ZJIPafST2Hz42dNUPd0eCOf3WfVOgCl1fRrz+GQZ8YcFbldL5xU82TvsX4vyzxhUZuFB2JcDYZnG
JyANDhV4EPCvtIO6Gx6tmwHKYnap4l1+e2BsmuWHVeZO4ZdaIigCRqa/Dd74x39QN0AO7v2X6fW2
pYXdAx/42xdYkuZAFzodJ298GszaExMTbZW09QZL5HX+McHh/40IQLqZjRd9Acw8IjsKxGVXxaco
sdFCEYFaiVQpUffZip/4Wx7VP8aY6etCLUNiA8YK8z597++EgNQlxHCcjEBr3h4OGTKcTvvvouyP
ITKRKKDqKPdCGZ9atdiPE/JxwCiCUYtH4cFclL7tSLqFyxhYM2Yg8XUs8stCDwvfMI+JLz9MeMf5
hYazXN+OzbFJXym3H3xpn8mgsEAbJe5KONauDdIIRHdQ1rSOSn+WzO0IZc3bXrhoYH6fqBaISX6Q
n8hiV+tgg7SOtbVXzfsp4D3xl6YMlw/UFBBcwTrARKJWA49bZfj+MW9k25fuZxJ6WqcewErA3qml
yHnssxeA7zXC01sGNPavvoXrKZMKqInLZSgcIYydjkRPVKelz1X/XHTjJgVUo3Ta9mzlqBE9i5Tk
akp8y9PKwo5yTpT8uRkA60dhCMwEOMPATnn9KXnexXlZDMIRfdy2Ug1uCt09K+JwILCJRIwYEqVo
3US1A43aeAtdm0mE0ij9LApOu4/xFP3S9O200oBy3NBP1bfrgltT+BlRdCi3YUB40WJUbOYS+IJM
DbWEnvQGKXDEknJaZQ/JV0glL8g8ykuFLQRlsG/jajMjuKFYyd4BDEEcBrxh6SlXNLsO05VqvVif
Wuhokt1KyXYywsOEBrvbe2PJLEjNABlHHgMtpGzbQGQoOYhXOnqq8Rx0dBNVpNTqDNdXqv4UpWW2
MaweeZSiDzcxLaUnC4987/ZH/PQhvMlMFd12eP/N4hHXiyt0KaTH6omeCjqaNrS/sX2aXNgUms9j
TWbetfAjSG7M1ywZmBzrB9O90Y19J4lRdjLOQU28YRud6v3t0fz0nGsTzGiUVvOTrJtNSMQU3KYl
BpJymXmcpmSXBGs057v/3iJCJ7gmkXyZCbmu568LaGpSMclOFbjFAjJZJFP2geXkrd2pKtF5BcCl
EV7aY+KdomWSEmuwpyKjLk4kLFxZc6d4OwMmk0f5dHt4bMbxe9Eu7LGkBX5STDSmsCdIttm86xXR
2l2Itv6mWKe53QF1QDdNmSP+qHZ4bIA/5gn6sXnk+RugSC7jjMIFHR0vsw9fvDDTOhG72PCzk142
RNtX410nvPvBQWof03zXFp918WGlxPwapGOTm26WS3ZNE6IMdBfnOUmCdDtVImfnLJwE82dh6REf
0YzHtkm0IN2gQPrjs1JHCPa6uU9fpXfFDg0ifgTnOiXVSjv0m9qToSLMCR4LfgDj6F8AaxBSNyyf
atQkgCTqUX6SWgupC6dF8F8NBa4MaDVNDgZnY/18WWCseLrMb29gTb6f5xdLkLUoDlaKkJ1CNXuM
T7KJa1D6FBTxiuNvC0Fi7uIHwQ+efhjafKG4MFTXVTNGcpKf+uZdVXti+bvewb5K3dcvAHa+KDBn
5mOtIcuRA26yKzkvm2+2gKv3INqrwYYMnUWsKhINzAeMrSJSvRbVU+kW+/wu2ahH/Shvo02wNTfT
0XoLT/2jtgKux6lsa8NTHGETHSZOgiv7jLNrJuTHUyQ+Txk4Ubr6TEsKskIH1Ob44wEKekA33Vsj
2hQ7nmDw9zv01thnL7iY/KoIsgERXD3JdrYBOBNYrmaXrZs12h52w5qugo3uoc8PLOXyUXmIvdyT
1/IqWfFEpH8ejfMsIB8J3i2wu4ksl11fiqDADjALunRQi3dV3uLRRBRxowkrJT81mteD4o3jezKG
xw4frftocp85rNApcz38Ui+KoaSldtKI/AV+U2iUHoI9BIEefJLf8/A3P1caFw3cI3HBwS1HhYbk
tTlxNPW6lQX99Cu5D97UzG4jot8XBzzVpsgROde4HxsLGDHcE0HaCsDK3PR0bS1GrTgOktg6yZbb
dpsE7O+qPRJB0XjTuGgJ9ASzYilGx+6guivrqs0T69Stu133kp3Lg/zqo0/GXMf30ap2w332R605
ZnlWmX0TjwnKVT6sjuGXfxT6LyhwkWZlhBUv7s+/dOUm80xejI/ZJWlbBfVQYyaLCh0EL4EAnvJS
J+2pEoECt63xWQ7fUCWCu65bdDFlvPz2jzcPntoQFvku7aN1jX1x+wWqmkDF+qdWA+xd2cV2EKzu
9Kfb22FhmFdW5t1yEQykxC/Sfur9U0q8l3+dBmGGwDw8zTYXRBEw4lN7B7ymcf/YP/gtKQjS8Kvb
w/j5fJlNGQjlGpi6cFwz4ygTENwKveKfxKOI/Pun5WVn/1XcwPEjavsv1gNPFY2tP4CUFe8IEPuC
dwm8e+BSuZ46fxQDtdWk4Cysgx3tnGFngfh7m3rndi1+VAfzLn/RHM3hjHTewoxj6vAHCGaBk0ZE
fvrarIYU7RSqYXhOVQ+vldqGpIQC/nwFqhOlx5PZXfBCEE4j74+AOWvtMhuurEyr7DManqGmszJS
0qMb495PicjpTPhx9cDK4ZqFdydAgwhczI1Xz+OMTmCywqMB7XS/8+6M3nkyNjzM7k9HAQ+yCRPG
XMWYWayup6/KoSQW1GFyRtHNXOl/KpGEL+GLgNNgT73wj/Z7+HdAD2CAry0yCzbIfgCUc5Ccpc+s
IN0LFEtqFFNJx6vR/AiOjCHGIdV+KAMxwNBoQAainQwIvCvr2+73I14wNtiLk9wZiYQj5tw9WC4u
ord/nbs6jLuBwNIsIwU/Hz7md7UdOcZdrK/bX07qaAJuggRQBI7J+Yuv9hMzIibQd2AvCOoJJnv3
o39KZBvAlaNrNlvf/n2E3O9tcz9u9Iy1eQ0v4q0ldpNRzQMs4X4J8R+A3cdtbzpYDyqv3WHJloVI
AU4uGcUVFrwqya1VSrWMtcoJwHcCUiyfY2ub67kzjIdR+DmNgKvACFgigP21WGGecFDiqQ/i/mwK
YXTfRn2NYqzBI9r5aQWhATT/KEPiuYjXw/X0CX1tAJ6eqQA/JLZo3vv14+31+enfMIB3Ho4RXNd+
KK2q2pgkkdCqZxC7SA1qrIJNzdfbNn7eCYFxvzTCeHmaTmpZ9oN6/hW/ww/oKfSSl+xZ/+ze45fb
tn6+dL5tgSgaPSNYGjaAZ8D2gGRvUs+NN8Rv6lvWEbyoLeUz9R/ieKMVA0niXQ/9GSS7pePMeVo9
19XGQoNFS+p9wmPU/Bml5sH/80HMEvbaJEVjIqnn8jkd3Ry6RJEK3hbQnikbztjnyHq9tWEK0CGU
k+dcI5vTVIqprUUICZ53vf3LQjffm+pO0KAJHWoP9mv9+P7+NZJzS3jNUz9OzXnSLwzPO/Nilwel
nsVNqEAo6inWgYqM3oMNj1ifhUfhXLk0ApLnayOimk2GMckwcijOxebD38QrCygsawUabu/2VP7M
EDHGmGMTqX/kZXHdPXfVWkRG6N44KQFZkWaLZl4SPHT/Q9qV9caNM9tfJED78kpK6t1r23HyIjhx
rH3f9evvkXExUbP1NTETYDAvDnSaxWJVsVh16k73bIEnx/WT8o8gUYh2ucYkn6xJjCDI+FU5y1RF
B7z0aJyEEzKpzu0lznr3v5UFVQiXUFZRJlIEq/Bsl4+77lXg5Fauw0VGgrNpW+iEIQ1t3HjQe/kx
LWkk28HDmNotSIqI4dQ4lamNXpdf0+io3DvvvDvM2uAFLHBPou8ESSxGHwtF6PGYG2jP1REcGAfv
2DjePfRkUx943M1rW7bEYt8rIitPS13z1GdxMxwjm/x60Gjl5Mfh4fZ+saxEs/5fADEqWaN3RxVC
A6b6uTq7SkOag/hdfcgOtd3aJgp3qxeUiRREeKj9fx+nXGIzetmVg4JJLJb6XAWOf/AeHsi0EX5o
m+lToX5AuIArBuVirYxygg7bj+MKQtXI5IpOt7U2FVq9ORJd8a4XKIyKpkU+puUgqM89jXbZQ3ny
S4KmCwhUod1LsG+/1ZxwcsUZXCAynhA1vVUGsm/t2dzk5Dg4nDN9tSDQPOAuiHlUKtIiElsqocbN
gDpaFexQoDOQim+gi+KI7MrFzAiGhFKluUQV/12e6tBK0vlqaDwXb+Kn4UYRDrNQk9FNEIM7sR3w
QuQrTcBMe0w5wYUMCQoM3Zz/vjAjVZhraahI/hn0R9IZTesYOIXDjXE2RuSaFUocNBCAP3VWwDPG
VwZyRkaQh5JgZIgNtucqUEK/m9LBPxv5zsQVt0TM2rcfHIFeXW+/UJATBt8Y7rdsHOl5foBBJFif
VgauEjoVGo6bGhUHG7WedroR28lGavzNbdg1qaLHC0+RSCKAZJHZRgUVNQ1GoPtnVArRST/huYwW
mFqXBxsp+qUkE7mNd6X3M9E8eruQ+IQ5xkyiy11sFCWolFEOzuNedPy9v5OcnpPjvs6uzhjQ/pkU
Dtzl7KNfKgyhFXZqcA526n44Dgd9Vx9VF/WYnEN87doYJEZ6nlKORqxqwblyBbBxgXt7X56qbUwL
B71Fj+FO2mPiHa8o4DoAYmAZIcYYu9v2E2D7ffAQblWaPUiP36O7cme63GL0Fb28kCZjG7OgnQQh
14NzfHf2MWbuGQO83ehUbnOeNGdpXThrZlmMTSxl0fdiD8sStubGcMGv96E52l5yxG1wEjiB3aoi
LpRkPvQLc9KnphIkGZYV3t1L37L33OWtZ44trpcDEkScLBTgsRWrmWIlWiwqwVmkvaPv/e2wBefX
PRIgt4/UdTwAueGJDHU185X3St+R7c/1WK/Cc+5MrkwnO7HBl3fQ7Xg3UYXiMNuhi/7J7SsH+Fo1
5pE/eDlDVwhe+tl7NmrxdcNDhfyX+oO7GU8oyaexUQ88nvKVI32JxOyWOkiVn3RAauxuNxHPLZxv
ilMfco7fvC6bQyPNckmz2izUIujz0JvmJSm4Nt396B5+uaatnUY3ePK/40WM50Z5ImS8WjFGEyrU
gTfCUgnUcFo0RCGVyuUWWAUCuRRqp3W08rBV6mGSqiXY+6Mz8pl4V7elO/NectCL+aw+3VYLlufM
RJ0SqkH/QDFBdx5ORoJam+hcOtUxcUua2D86NyXpFvMJt31Bxgf53rwvd9oXYdf4NPz6QOsIb8gs
73fos0gWexml8Oplg9/R75OdhJPRHM1HPHyJdHQy13f8Tbjr3fYt3iWv0Z21UWiDJlRjx1WqWTsv
LcGFQFgK48AsTUSY+CGF3dg1mWoqPDXffn0H1/6p2oSu53hO9K8rueaWMIxPm8t/ZYyfYI5MnMp5
p2EI3rlzUdagHAM6HSaPmrZ4Xx6b9z2NHotT+U3isWVcG9ZLXOYEpUmGhibMFTr77+peOsgSHpJF
jopdm9ZLDObUDEUQosDq69SgFZz81G3vOXV5LmL2N+y2of8GJPgaqrERzV7qjyCHzVhjstA50451
9DBqH97IM94s193XYVmCMO618KSiakeAiBt1723Eff/1GF+7ISor2o23qTfVVtpPjrHR3dzO3X7L
SxddXxYwYGzmWZ75MDVZZTRltBpfAX98ctZBpDsoHYljetskzPvBSnKJwOhE0kZRGclVcu7QwTcW
d6mZ0W50hBjDWp+UJv/3HhGTn0FRP2s+ON3Zp6JINiIMa1Ljc608Di1tBNTYOX7/JCggC5McDbUH
Xiru8lbeVGA9BM0W5gbbOdooi6MegAMrd28LYE2VcIMQLRO/C690jCpVctriKMoQsVe0NvKrk51i
VooTd9X7baTrNATO/cwkgosZpsLinFxqbT+ZZq73RXpuP+s76ZDSo78rf0kv0Ul64ECtKQ7KXtE0
gTdBBeM9LqGKOGqKJizT85RMo0zH3C9+q30bCrRFR9Rvo2lyA3OQm+mI1qn6bZSHUaeJ7/UnXWpy
9EsLVoSLTi0kv2pNb8sN5/fNS2XVbvn7GFGEejT6ftmk5zg/DNl4tECZEUzoXRdDW04+cvgEVcsw
s7a0lZdgQAVG/3j7J6xKSAdbM2qDwTjLTkfUxFDo0ylJz4Wp7S1w2wo1mDT/NQaIkudJfRhlhMsj
4+aKNG195IHTsykWqFaNZJ9aeWdxNHgtMgIRjzHXDsFoaewLBBoy0Mkypdm5sjt7siWEs+ZOt1XU
plt7vHRvdU5Jx/WbGEwv5h5iRhNemzFNg7kPZFKqCqAzys5gep0ZQNH8/uC8F5ut8cALMFf2CVAG
GsxQGQWHOf99ESpoRlcWjZej+Is+8PKr65JbfJxZh+UNRjZWRXb26ra/t4RKftPGqHoUiralwbyz
RBI73QS3slFAJ4tawgRnVMQqdNCRE9g0ZiolKEVO5iLwwKoDzt5ev5VouJKjNFjBgxlMFFuC2HjG
6Bem0Z3FgpooLAnQ+AVWqcfS/92g3Rh1UNZT3+0iOXxGqx8pW8wSr89+G9AR46U8WxEcS0GBQ3ms
ePxoX+p7eYjx25DFwjM5ihDxAHa5NeIklokuVP1ZKLelL7mF97MVYaKjJz9AD/i0HbPaibWSpIYb
CuHO61CwhRGNaUkEDCl5G6y3RjiiXiVPXF1zgnSbBJ8thgGb9yZoxPCv2+oEDp2wQ3X5VBBQ6elj
Q/LCEZDREvGaV7wJKtgJT2VR26L3KxNzJ7gLf6fdpop/6tGb1ZMadfC3T/W1y9TADv1VKI4ZoDJr
W2FEm6iTtP6cogyBZHqnO2KbiK4ahZ+1WoIdWzY/ulbgkSx/eXtG3kjxKug4QDoIeT3GV0shmM4a
0UQV4PDN04bdILq5v8uzpzF/EsMHxQA19qs1vIYC4uWAFJbkFPfKT30nC/v0KD5Hhh2ZJo3uwCtV
+FST7oMaJZw79aCarqbb0mkMwaw9PBqjUzjhg2y5GANEiooMp1zfdCEtlRfrt2zZtwV6XWeLcADF
4DjjoEpA+okJGjOt7g2vEvqzGAeo7AVlkHoPDvdap4a6CaZTWxYYBW0bjxrVD5r/rBunshqIEW3M
uzQgQcwrclXmwIoV9fIXMao9VOoQj4HXn7swI5Lbl25cPsQWrf2GFla6GXXMO7fxKpIf9Z0evHev
XkAq4UETadq8CZ2NwYOeuYUynsbAmQxbTk8ZyEgEW0LFsreNkxKaQ8fm4NtNwPP+V28rqKvHcGbM
6cCIbRRsMX4n7uNimOQhPmvE9kZnHHBzdZ5Hoj3wGJKvoicGiXnwiGUjVIusj8+RJ2i7AcPGaTUN
pt1LIPS6rSVXN4sZCgVV6DtB4gZn4NLalJ7ZJeU0YTwZsY3R7SjqY0BzybsjX/mbGUaDPVPgTnWw
0F/C1GYbJSi9BoyFUnpESC2VzYbn1b5yxhcKBhiYDmzTPIoKvG+XMJIlF6kh1/m5rgZhm/lqDjpZ
MfTijVTquUbz0UATT9Ko1WZK2raiiZqEJu3jMa5IV4ooehKm0CxohsFQI828EfPhPMxoQtFXEdbR
Jmrbzr8LBSEIyIBeHYkoiic/l4ViQTUxb6ijqT7WCSlajI2hYhD3sLKVZyEhFej9e2IJkee2UxYo
dMqE7keYg62eitVo8Bgqr90whKGgHBV5KhSuoZ37UhiiWmV9aknJeXCbXXmn2PUmcEM80UV37+o2
GUjL0aXrAIZBZHZZ79pu6nxE/Y1bHE+hsk97Gu5g4CaMqxBs74lbWHwV8c6uEm2+MwcdaDjYZ+N2
rOJCQSUU7hl3jdvXLsqKMcGtdevOabJX9VB/BOhhQBx8+9hcJ+gAjB5mtDGocBtgprsUrlSY3iiF
aXquHYOo+1NA9V3jjGeOEZ+dD6PQFzCMRBMjGNMGY8jOLU1fvj9/8irJuOtgvF9tgTvBLwDgbYxD
Q453ihMR+u9rGRlxMb5INLqpKOp5HU5JIpgZk9wFKMignG1Z04fltjAeRgsnr7ZSbAuKYFwsyXV9
ou5M4lNjH5F/y42FaejQAtx18PCHuhNMhL/Ugq4SzSpUZji7d5qd/Lu2SfdaEf3bx+2FXUVHDBCj
bsEwRWNfhOn5DeQzB59ETupyVO36lWXGwKUNRhqJdWj15WIQI+FxZ8yB4d5DbLtjfHx+5OZlV3do
gSJfokRmWaKZDChIO0jElbZo7ERpyctLQT85l9E1oaF2YOaMBr8P3iQuoQbJjBMp9LOzEJC3fAD1
e+ST7fb2zqw4UGT30Nsi4sHUQth+CZJXllKqSoubFPF+KPfZriNis6E1h21z9aAucWa5Lm5sLUJf
QciA8zZ5xDoR/9wkZP9s8vq/14S2xGFUOk+UQbFC4HiPMq2pfo8HFYejaldxIDRticFoMwZ7tm2h
N9n54GkEDV0fA4/k8TorxEAwdk2oDaQE2hriSnbyRqSCI/xQ6DPv6XWWBmuflyuZpbnYFXFqFC2U
sJJop+/d6jh3J+6M6knNyHPwwkuernmDJRqj0JLUSdZYY1FoQ3iPQ0I/ORszC/7GctjBTwmShXql
4+be7FQ72nO+vhYfLPedbQMqMsyixFDA7KzvMTlcc3RyV9Htx0gVUn67fSx5CsCmRI1K97sqKLPz
SBFwknmcSWmnRwlNMty84Bz53xIbczZBNd51eVfN+4JAwJUjEruhK9gcbeMcTTZpE/X6IFQTlK2x
h2dMet9UNLR5w2iuCwAvTw6bG8mTYezHGIIrPyNX3f22Djt0Y2pO/Dxu5YOMq9Xr7a3iLYuJcfpI
0PxiBKAdPv1Oj/stb0mcY8MyFedeInqKCIA3lUpb9VdCeS8KPATGDPRFKbSTiINpng6TOxBctnln
n+NnWGcWqP6UxBo2vwctR7mpnD2u6ITjMVdjgD8WBq1zl/ZsBJuWbNTdrMkj7Y7gx/7o3f3WpMLu
4/auc4zBFVNP5U9qWik4NHZAI+vx6LyIIumJ+q0OSEZ57S0c/3l9U1BqXxKF2bS5tob5G7R4T+1k
X1CeCNcCnKUIGWPgy77k+cWXMZgHfJi0cidb21YHkKo3lCaUI8c5LPvfxgftO5db5temmlfKfHxi
8kM5RLZuH1/ie94huu2z0c97CdN4ZdQ3I+SHtKG6qzHMfMtZyG0rqrKDfDBCepDDCrqHi2rzbD4E
B+pQk9dxz1WE+SwvXHZW1E0vgPfjLH4SUrsTpaB7JDxXd9siGCpjEbpMkbJRRxjVUzxzmhQVwPcB
DalKuvcM91Pjsz0Km8zhXejWcedaRWSq0ATAGNPYrwYf2QlYb6eyTzXBsHSOuV43RH8QGPmlWtiL
Yp5kZ+k5fxJos1fwUMujz+ctgxGfVGp9JYL8AVH1D6Ti3a3ycFvbeABMKCXqQ4isCQDSiSQkI+av
6OU2wv9QtH8ExZZjWC36ZMYREKfetHU63TlK5uzpyKtRnmVxbQD+4MwGYqHQYP1HXJXFGXIE4mtk
m/cvicM5m5w915lLzjxOScXkxlmbLSKgtW1w9sWJA/I/QrY/C2EsZ1R02lgZEUyMa25S1D8LJN7U
dnSXbHnHc/7Bt2TGGM2kr1IlbXA1jI4HkE27pkI6+n06ZXTLy4qtG84/q2IMp1Q2XR9pIV719m8h
0Z85S7mu+vmK1/58nznxmVWHUtVib6R6bxBJtiWNSHfCHd5uSOpWxElQ/fT0FP8OqTEQGdEVxyCs
K7qC5PFMvodKXsYiyFqnFUE7PyZietewk4ixRbERaMMoz9fNGnC1bQskxiygzbNNCg1vsvLv0qcV
UjoBsezDcCrolhNsr6VP5+fYf1bFWAgjzZI07LCqEW0vYH8+vlMn2e4/XxVEKTJH91cvXn/AWK4C
5MZ6pIMBFuyCZ1q6t03RqrFbfJ2xEGZp5R4MRHZ+/TEF5Cn99Xz7+6vmAanQmWthTr4z21KiKhjU
Dwh/7cG20+34EqUEkdVtkPkjV3u/AGH2oyjKqpAGxDnmBo5084Kej79DUJjgtxLQghT4CLGDt4lg
cgqa18UtJzxc3eg/q2DHC4Pz9P+j3qfNI0djV3d58WnGSMtjiDrOGgKSX/uNhkkE6pazzzwE5dLT
FE1hxehqhSlDbV3jPHtPf7kExix7qHJDjQwAkoeO9rbDvUKv26qFkBhrDGq0fgwMqCoYdp5+5vSh
t8VjRTnr4Ogq+9yVWBU4plSgjI9vP613RJgff3UYWJMbWEIjtTIAgvO0jTfH3K02txFW3dZCUMyZ
HscmzTU8IZ2Tnf8iYhQcx2+te/sFAHOezbwQymS+J6mb18pWDmYw2wwMnOWcas5CWNNqqP0UxSWO
RXmHkbrnjPJu5iubjXIjDbOJUPQkoqLw8lSkpYcLRaPkCFtwM8eAHpdkPk+j1sR1gTIvcxHlFegl
t/A/PG06ivtTIjtMrsBTzcgL71fO+AXO/PcFjpSX2SDOq8H9fzcLbOTp7sqGaChuQgk9GHN0ia2i
j1UFQxZ1LcdN3JUTlLMOJWfL13JYFxCMsEDPD5oVARDej9bpX+8Lt34pHNGWXmn8ERDOaV9xfxdo
jMisIpemptDz85t3csWSqqDOwDABWv2+fSR5OMyRrGSzb5J6xkGNOYZl31Hvjnfx4mEwpxI+RND0
DpIbqb7xHpFptFE7X5HyfHstK35wKTM20xw3Rm/EMw5ok0necZMJK1kRTUKV71wYinI6dliu1fSS
JEyQVfjaOzUxMTabKIgX+cd/LZF1AcWIzBN6ELfJgNLQBWvg0uIGGGcODQickYjfeAmf1R36s7Iv
D7c4oHWktHE0r0wjlivQjmIw+SfHvaxbmwUIEzHKqj+07QCQmES7w+hMd8iTvHBiIS4KE7GMWmMZ
gQiU0lE3p/hQUv9F+nwZv3GAeCJj4pahmGKUSXyJrH2Xtvqzk/34vK3P19VWYH9B5bWIRk3QnGNS
waXdzHupr3pDna/I3im+K3bjPr3zNmfPDk/hCaUQx+/D63jMbdRBOLexv77NhMYX2IwH8lGuLGLW
H5IZAU0+Kju0a8xvsatgkzq+um1B716ik7/q952NUnAMkOkUKjojBVnI8D1PZ5KQ8IA2DfUz3RtO
uVfcJCdmRdKTeZL3MQbu/S5jUkUk/VkpGM1Corf+mPm2721bP6XKKUkxMXIrvnvmBiPz1G9mTIPh
HVWHYXVupk2XYXTJrtFJ53PeRVecL1gtNPRWom0BNT9MzN5lGZi/Kwm3X8kuDpNGXkKbE6nwIJiz
0Bm42ipWP+fEZerqx/dnXuPFWlR6sQrmICiCrI9yI2bnvCJvpSNTxSeZBjk+8np716zVBRRzFlqM
bDT1CqupnWhXJPQNNIgVLRM6v7sYu5TjG1fs/AUccyysQAZZfgq4g/gbpVDS99uqv2ZCLr7PqL5q
qkkzoWL0PN3jld9ARVdAM7J9zbfy022olcDoAomJKUpULii+BKRxI9NTvTF/bf8OgAkj1FirIkWf
5kckkf7UHyrOAlas4MUCmPBhkOo8yyIcFaSGd6pTJeR9+8nZbt5ZmX/DwjmVfSj3bQxFDtFz546t
MypbXr7p9kagavASA6NxKz03gNF+nvKNahevHqcS/7akwMp9iRArU2N6InbCe8lJd+4tQnObcnws
bxnMmfdKHWOFSyzj0CFR/9L/WzKymTXjH8N41YGTSPWglCJeU3JyCklkP2GYJ68Tg7cE5nCDPj/z
h3pE3kfEo2RiY1Axp6tv5a5wsQrmeHtCpvdSMpuPcI86YVfmlZ1zDIjOvjoNcVjLngcE4SDuT/Or
CTi0BvfFt3m9r7fPhi4y51tEjn6qDexIWRKTUB+VCOWWa99n7WdigQuJMae8yA1NiRvsyRvuVjK8
vEHLo/G654RUt+26zhLNoAUtVzIViznvGsK7hHAkxYa40GrVihJ8XOxsdyLp7/DUlNxkMkdSX5qx
sFV5mqp1H8Ae9lRxf8x9lToJHyLedZdjTL6e3BcwnmoEmpdDwTTiuuIz/cgdjtFdRcDEL9B9qJjN
cHXX0U3wI3QKDomBaqp8Itoj6T84UdBabTX6Mv6gMKa9zpQp9C0ZB2VrELtOtiWyDy6m59pgys6J
h8ftbiOiqDhHYBHf6Zttg1b89tun8y7e73l51FXT8+fXsCqCWDxUBBFrjkn+o7S/o76aI9VVJVwg
ME4gl/PcLz0gNA2xqPBw6HFcb3v8Veu2gGBcAJohi0zOAPGKbdOBknvkNgJvEUy0F+FxSFAb6HhS
2W5IzGOgk4JyVIOjf18vKQsNT9qglPseIBoJOlLj5mHdu2iLyc+3F8PDYZyB2pp1WDYQ10h/VJNr
oSmCOtrLbRCexJgwrxrMsNaxK+dDdXRRm2hXrxUnPcXTXcYRhF0/xHkPCOPe7Q7RlmfZeGo1L3Gx
H7Vu5FZZYz/QaIw5xmAVfr4tIx4AYwqsbMK7Nuz/eXp+055al1tXvWqa/xyMr8v2YgVqNARxOnPT
g3R/Z5G3+G4geNZM9r57eyWcrfhqFFwAtYOChl4BQNmvnNzjpIcfnDP+NRb3yiEv1sIc8lpoW72V
sNul09iSK1IN70oY3IeH5hA9pV1FjUenIs8fvGJ4jiazk/w0NWjnHshZiJJdR+Tbvifax235cY4k
Sw6O4UnFWJTAiHa9Y77+kjbGZvr9d/bl6wV8sUmD2VpFZgCkp1oO2i1bot+ru78EYc694pVjAtoV
nPvyFQbsLt2h6YryynPWXpWXXpTtNoSDbcZuVjh7sDZoh+3orjmXb7Gr/jyoWx7cNdvCfAtYKB9j
CqLa6/quhvK9dUdJd8Lj6YwuxId4QHfxsFdeKR0GG+uUYucT3aP/MbOx+AGMqYhaP9FABDAr4cnf
+nv12STPhm3+lxvbHxj26Vbthj4LZmf9Jm4O41eRCjoJ85+3tX09T7OAYWKCKTCyovSwewNcA+rg
Pt49mm04Z2rt9WK5aV+R2ELfRRiL0QggM9SS9g7mFnmYxAkmU5DyyKeIFLAePO4Y7sqYQCH0QgPN
cRCg3WQkj8g78mihu8XUk78UoXrpnII+Kkc1hAhxK01fws2394waD7yMGsf2sW9yiSh4RippXyW/
A/F3nSM+/eVCGIOBdsoh1QZAnNKt60YfWe3S5O02yOoy0Mg4V9ZgHDTbwouR7uVQ5SYiBbA5f89B
Hqdvw/9i+BYYzAkt4lAXpAQYGHmEqfFU2qtv44GXRF11FH9Qrjx6qWl4sNbn2C36rjyiDn8u9jU4
a1m/zS9gmAOqm2CfMBC/ne2RBg8WwcRuIu2bu+3tffmqaLly6gscxqljZIPpNzlw4mKDGao/PDKz
jhHqgENzt7+rz4doJ7jmviYGbkQFiHrRUc25gq+nchc/gjmzObhC9SKcFyvnB/8Rk4P0Z/iQbwER
NqnN8yXrJmIBx5zcKfDQ8DpCUQ4nGd2yttTNRTLyhres1eBvgcOE+WGa92leG/PVDi8T5K2z/f30
+Xl7Bzkni53hWqVdEvoiQNCGVr4e5J7gZoRmlNsosw24pSZspD9YgQfyZpTkgGiI9JhB859i/YWw
5nUufMWYpcFYdrMi6kS10dz88XcrYKxDKDdob+rx/QG9IHcZt6xhPig3JMQ6bjSBj2OsQUJfz7Tu
T98Jd/Q9cnhsCGudDaB5+MeUsoVXQS8jKyZgIXNdg0zvJ4KqX8x549b/czSL9d7doHu552NFKQHx
M21J8PjaoklYuA8eil0lbjq8CqNtxzjf3imOhWV73wWzz+Zn6PkWbj0L990ZfAGuHtgclV5dHsjG
5lo/FJmzckT/WQX7asHotK/NId69xDbXiq9agAUGY13HPoyFvgfGQd9kR3Ev2QMZFfr+3+6ZJvp3
wVcJ6iiW/QC0WXHoYwI59uo1OYNw+dUnIThT4Jpub87qPXMBxNg0vUvbuhSjGcjAIBd0B/LKjNcV
fAHBxCMY4TxJyRTPZUgSotPRqenvgcKX2wHhZZlXdW2Bxdi1oRlGDNeC3LqY3oHVDzeI0LZ4McO6
x1nAMMbNmsypMCLAvE32dHzQ79vjY85J863LDeM60cUPbca4gksLWnfTiEEQ2Vzq0Ln5e/+OuJTW
9pgT1ZVtrsrNEciVwfsDZ8y6vzDYdYQ5YYJY5LjMTu74CpZC8jBR701yOB5uXXoLJCYWKq3M6iIN
SCJGYd8HtkoKkmJBPGVY1e0FDnNaMWu1FRTMjDzbGL0gwM8JnDf+1ZUYqNDA1JG5RZ195G97tYv7
tIK6gU1Sp3PcMaeb+ZXsa/56CcSILPO8QU+9Zj6m8V2IUVldZTfHnwMpbfkXNKI+lueG/peNWqIy
AhSFxlOnEQJUyPSW4l7ZgGS+Q06IBzR/iNW9JRATMA5SJwxj2uZnA3nB5LtKa/KUkcmp7oo9J0W4
eqyWWEy0mESinzUl9qxxEcGNjjSfKre2C1gL3tCKNXO0xGKsqza2UEId29bNbLlbdHLkNuj67ds2
XOJpx/z3xdE1asXCRG/AFHjvnFmHwWt6j0kVUPmONg7Gj/kwg1xaOB4sY2xRIysZjVXPBmpyqx1I
Dm31XXVQu9w4yd3wQ3rV+YPt1w71UqSM6Y0TlC/H4DPESZhy0r6OjuEarvXWvwfUx0OZYVJRc9IH
bqsRV3EYexx2ymBqFZZbQcpoYKPFARQy4I4tNlwyilkJ//eBuJqsoqSJLifqrDiuPDOnH13pqNNU
c8j4zNOetaDmj0RBtnSpPbhmR0KDNhkoafIhOz751dvtzjs8crR0/s6tNTHWpO+LvtET4ICF6Gfq
BO7vxsnuZAyR4MbUvCUx9sSa4sLvc0BNrornfwwYwsN2hqpHbnAzf+nWohhrogmqLAYlNsowI6L1
nasov0f10cLjYybaFeLqyta7bd9srPa9LLp/TVuNPCompapfPGogN2aUMjHCsArqcS66NPAmpMCZ
OgVu/Bm9vXvrx+4fnC9PuDAxiLg1wW+/cOofvSs52eY/1I+CNhMMWSBQN9HgxCxFMFWhSYxh1kP0
Ps57Jpy0d/74wjU9xLBXA2/1ooy2MMaC+L0l1D64bsFWIFI3g3Y8aJuX2P24LbFVe7HEYdajSfUY
dAZwwKP/CzN2SbgbXWsj4fHZt3m1/l8bwCriAo3doCFU1dSTgYZpwuTncPg1ve55bElfrya3QBhT
MXl9VQazWeoxmy4lyi9c52x9JOAysu+fJtvF7fXB36mqM3xG2721401rWX2mWC6TMSJJKMppJ+IX
TN1eyw8vh0f/riUiuet3CLtMjtavebglGmNHvKmNDWECmgbWASQy2rfm/baWrJ2rJQJjPwZ1HKCk
cCr+O2rruoAau9sA18OWYSGWCEwMYsij2Gg11lDZ8kxqM9kZ6sANou1S8nbyH0OakN59UH17eHHs
931GP3lWcu1qvvwJTHzSCoY1+doccoFvIEYiVyafPG53HgYTjBhhilkuc6jVvu4Kp3HefZu3jNW8
5nIdjOUo66wZTe1LHQyMPT2jitjx7A7VJi/iwXq4vXG8BTHmI0hEKU9n86HcuzPMQEc8fNzGmL9x
4zyzye/Gz716bOAnkQiS31WSYnQbZitwIgyOjrNv2fI4yeEQAqWH2oHceQro3effLYQxC5k61KYg
QFh2iGCXxHSiMSqmeHWFq/YAfJGmDupCVWOv5FZUSHneifn5h+JOu/hB3d5ehrQqqj8A7CW8EDDF
OSwnrCMLHFff63QACURE5JxU8Op3WUW549JmE3OlBAtMxqhHSuJHRgm/C0Z4mhMdzdpzdKvbHRVd
Wt7/7RqZvZLLvKjiFEJE/K5SAUMR5ZfEjal+7uh74Ag7cW5w7TYcLVz3kCDXl2WcYUVhlb3rCwVk
mxLSDpvOjr7XNBBJft5HA/f9Yy38BLXtP0iMRAUVxmhUgKTJ0PjG1chpyO1p08rcdiIeFCPM3tDz
QQrk2UO5kR2fjntQ6PNfYefPXOvInxUxjhB0vqGZKtizOt4iXYyhzypRf0kO7SeXpx88LMYlIqDN
iijBkia3A+N4FIBSTqH1/WOIFhVejmj1TXu5V4x7rHstS8GkiVYfMDApTnq0KiQCms18K0HJ4CHf
4rmMBpvbB33V8C40hPGIYGUdcrEDqmJu6vq1aB/MZqO9iMmL2LqpSG6jrb4+Il2JeV/gXEZynBFp
XBiiIMYKbin3Oxfldv3pOKB67L+82C5hGFliBF4BakN1vptbpFWJdCh+6D9553g+Pde6+GcxjOzi
BtTxko/FoKavJMHb3Ax69IjxCnbD23Jb36U/SExM0YqNMNUWLj2ikzq/E3Kcr5C8GJO7OXMgsLha
VVbR+uW8OXZyPGU2GPbh6RWHd6zWfdefxbDxhGeogh4AJnuw3cFunfql3InPw3tPIlrZLSd9Pf/q
G7vEvp8JCUZO5B5O8duUkeKuQHVnxuWY+rLZVygqhpeD7XSeLz2bx4XsJAHko0EJjZup9CT3LbTp
axvSeKtsA1c+ozJ/1z0ljsdTwlXNWOAyFh7lD6peJMCt8KLxo3x5KB8eb+veqvwWCIxhL1DFGGk1
EA7eCc2HFHads0O8NTA2fcS0ezyXAQFTV9Ktfzd4oIe77+ut3/+X7l2kyP/sE2OAtKzyx1IEFhr4
bOlJJNnmkddtOFuXS10AibeKHnEJM6+Mq447VfWbJLfU9mzveG52/nm3Pn253bc39jrEu/yZzMZq
UzsG/qS0YFSp3fTUu5T34MoTBLOxPSige1+FIH4+PfDqUnnfZjZSH5pUbw18O6XcOWEr96tL0bD+
w7eEFmTa7Vmxn2obdD3O0Yfzff54fr29Bys9A5dIjA8pYAmFbhZRTHZgLe7JAQbjWbeJS5+fss3h
h43z5tgOWg8dTkXg10P0LWVivIqHjsq46qAAJ/dH/xK+mE5Kf4N8+mR390+BjXHvO7oNnx3a2s/b
u9T2qO9au4/bEuDtI+N0MDU2ErsKP8J9Qm6U4zevXc2ldBlX03bmKI4mPj6Q37xTvpJWW378qsvO
bDWt9n2tPb/GjnCXboqfCQGHe/RiC7wJarePPdtu9zcCx7zLS08lS95UafIs8AfOVvJ+JXPcS6H2
vLCELv/1l2fkhXftpvb/SPuu5riRpNs/9CEC3rwWTKM9m2zaFwQpkvDe49ffA2r3qruE7YqdHcXM
xIQ0TGRVVvo8KRnerKqAHc1q7LwtgCoN2zhyfBr2I75aIYQwsuILecprGaGedxanTWjMMgL0+/va
sMX88ZTcNw5Sytbuc9cCN3Tc7qSnRjG1ffARDCTaRSwofnG+0v/80P+aq+sFb9T0+Y1hmbUpkRhb
F53dnNeuSeaWzsvjSFau/f0/igP1skdNyzqOx8EOxGT8aIklatTDHgo0fsYqfjaCsrgk8Slfbezj
biT3pnVqyc59Nz8f2q25smZst40UWSXLj2V8ApXnvv0m/163pF/JyY9rfiHgYSBgnGMCP9u3lqDC
HVnO3ltXRCT2F7YA3KaGPXu3BeJHtV2Q60Vj0voEYlmStWWQ9WBxHzH5jFEyrV2OrCsHY4UpyUsi
y1Z82KNBRllz9jpwtusR6W3RJ9LHUTm8NJnZitvzAFB/bMtN7b1CeJ+Utl/Y7uS2q5d6ddR5W/ql
ngRsd1vJWOG7MnYS9umRQCchlk8OmxLIFkTfC/dABSF+gLbUZN0mpLlTvwV0Ua4Bv4A/MFnhdsCm
Tqz+WiW7528pQoleP1SW8FBnVnTXeVjhcZ/tisbOnzQnNxt8LvdLf1ein46IKCP9SnKwW7Q2852H
5FK6ErDvY3+Xz3hpX3t+3TirwvkyiIIJ1zUqZia/Ke19D6Jh7A5W1KKmjZSG8sHb03Y4lqR7OOp2
YCKRjU1kqhlYhRPp5GVdEiyYhjXLzeGIHl6Ha8jaUVaQVCM1EY6agA2WyPtu5QIL4l5bhbat2chI
742Tvy0ylDFO+ia1Ae3ZOwVK58mHgg16ExmtQTCNL20rruWGKCkqvoe7wMoHslbDuW9K3SJBd2qw
XrP3rE8F0xk6KXtz985/pKvNc7k9lJbydBQ7uyMPWJ+WWSnwnqQ1Z528TfGonZWCAHEVkMZYGmRz
cI1XABwWUNdQD11vjS5vr9vNY/6R1qayCixTb4EbEzraAbbPbkytAJIX5trQogEZwTKBeEL2zlvb
hfvQEwmYuNn3Z2+JR/fzsX9WJEKCjaVuxrV+j4GLDbplXVJ9qT1ZbVQI/8SRZm+SDJ6HKUN1/cKK
prMmEafC6oroSzONdXRAq8uR2A8VSezSii0gfXXYcfzcmR32OG1i67sVAAPlVmS9kfbmdDqEDk+E
++oxgAY8w/HFfXSHwxr/s9OTYsChIXPV4Vss38Tpu+rnQUFnkKnjh+IkOPMlsLKPaeUAnT3Dfwr2
NiUOdi09cyj2f3p2/tED4jpBc65MeissbCOxD+6zmXzJq2O+PbQmOAWghIaS8CrEfpRzsTLuBGGb
kNaKH79g5UZI/s7bATy22H9iUJTIBfnkXZHU7qQ5m1Wyycm98elnJPgOrfHFcx61O6ysLh5b1Fw3
OUaOLTw0ngw28vUukVabNZdZng+pDOzWzPYoeK9M5fM9NoEeK93PsD+b1qprk7gJwdH+QiaUWx+S
hozHepvYVUyIu7ZLgMQbFmamfVu84+DvxMeCuKPp4Wy+oauAR0qa7ePnS3p8Sp3hFOyjdysbnMnl
8RjaZL9Rwf9thbZkZhUAGcmaLMkY8qXVpxpEGseFXoceXMnB0x/IW3iYGzISq0mJflSdGQbeWOOq
NiH6vhnmiEmf8qmEqZaqRDY6wEcKqSlsw/PZCYGn3zroHbrL1wU8Z+nOgBrN9owI4oc3yrhf8U55
XWoaRHymg3Y5krezARSD0PQIspTu7UNeaO7BBMLFIc8G8cJo8LyvYRyc684vVmjvgXojHcoXPBYF
63w1do3r7+zaNTkqBvP1JpnUCndaFOT5VXiKyFZw8ABYbC34f2BLwkoVSZRUQNRdsyUWXSB2nt+f
DYJqf8Y70JAYpc/v0OseAQ+rvGMiyC1UAGbe/tCkjjIuozb1ddAEsnsWwAxit0vofPcM3lguyjVr
t6+f9bOoTx6kXIy6Ah6Kdc/4yr/TP9e+D3XRgV8LFda5zQ64QWJbOSgA7u9JziAjsuhQvjggyHKu
TkDnxQGgGiH7I2e+7c++DVNHXCxbetraPHl4cln4igsSdpEPUn9qbRcPx4/rUkjn6AXFLFb0wvKE
6QEoTR+KnpvDl6dt5ziBdY7QR5KR5zMcEOeeuPZaWW2eAmICKv5zNDe+xWqX+ekBpzTQFX+UM+7J
YlI2A/h7saz9/efx6JbkFa6ls81JaqOJ0nEg57m57baehVVTwH/ziTWhOGp+r06DaT/YG3n7ANNA
7kLr/hvGer35cr8OPCzUs0T2+wAumKvbtyX6Z5L0xnfTdTjO6GoANsALFpyjZ+3Xe6vHp745ilsj
bMCwWupIZIcNhvmRVcFnvKafeOBCJKJJwDLqOe2TmjZL3OS/S3FXD+onHLz44WofZEM5BxPW2Sf7
9XzSK9P+OKMlJiBw0zKrtazPELHgiJzO7K0plgnXSiUInRi53R8Y/1uHfK2D/k8q1ISLRXwM9i5Y
65f7Z/8kr19We2tdmvpdQ2x3ZZIH/BuTM2grUG0bH2iu3Acs2QRMhsuSVsZjpCtQXKDpajdfOhAV
WaZ45oXm1UD6X8KyVIxM/GVKgtFPmxRLcxGwVALcoP5FdzEmyln1lnXLS9rskhalj5UAfWWAtOug
NUO7c3955GG+y9tPZMm5wKrqPxxRunn0wjQeVAUIT+Y+vv9IzeQd0wxMBPgFCABYwws6lG42Er3O
DQV0NAR8vf0mfVRYCQK02wzA5Rxa8rHllNiP35Vzm0HWKVIp0LaOUOFNfk6Rt/03DbbnQesJqymO
RUa/9jGCyBinsAB7VuIRKSXerxRCkeAF3mZnMdODQR3sEBWNny1/14SUQItzb9Dho+0FDG/BHlQu
h4gzQHNQhSgitXynd7V18jUjLJSMx75UUbikTr11oZCKMSxn6u39fb3O7M/b7C2mXC8JUEI/JnUl
1BIICKmTjlau2aJnvvprvraNp9GzcHWsxUX/gSbwITVRE7DrnLo7fvJibjTwqPcG4InUTYTEeGNP
tpk9/iPu/lCi7CiHba2tFIE7y3uKJqu2ELzGVuvyuDCOkZlcTAHNs37/Yos2foAQz6ouBFuFpZAe
OycF4q15TCoBwl8DKhFhMLdklC7pXVeu/i+Wh8lPBTCXvE6ucliZIgqxwcZ/uE1nKRSDJvnDFx2K
eUHtySHCISRScle2pM7h7GKLVgpxm2JBV7L34Fcgrt9EqKGrh1IjLKWy5N5ffQP1DgJsf6mD+SJH
JIxiu3H1nWA/lB//86FS78GLOA7T6bjEETt0MD+CVTrOo374B5P8s3r+c6iUGYhEsTS68YehGcUu
BdBC72C71orJ0fya/jahfyhRhiBUdXlMBnA07ws1AJ3VYTwd03OHeXrOg68UIU8RYqCSSZkloJQp
yHiuMgxhfucOoCvvVItb+aAo3N0W0GVT8IdBSp1EcpBxgY/QL8XMSLxKgLn8HjK7icRZxG6dI6VL
Wkk3sHIJNyafemRUsfPXBIAwCowFHFvD9JwQUKOrDtpzk+y5tX+sXVY/H+Mq6caLhKtT0ZNhW0ez
fmxbYMaofmGpgd153//1mQLfVpVFEY4XQG6pq0v7sahyDsx2zksNkLAKkwcPLNu6nP+4oELdnNoa
0+RjG/j5ySCBGQ9kAGKrT2pLRJNMYoeO/zB+MKkuXOQVb9RFymkiyakMseycH58SsapgIxfpbJib
NxYu7ILUX7M+tSeGfjm/vZTwmI1VbNF6YLXgSiwilB0QVLX0fYA8YrjC2GavGfJkjSvb5cm4n06J
Po8wo9/NLOCo5O53dRLdHbR3RjaPyJFaFkZQLaDXWLxrMJvsl7zQqwOgbUeejlk23zDOmtfN0jTQ
y/Ph7e6+iu1zgQ5Aoroj4dajhyrabRFeshmKgGZQQ8bwDNa/U7QzhffjKIJeGE3MAnq73XvBdA9/
JtwprXBFhDJMaR/16AcFkdJOD8ZBPraP/kZdlyvFDk8xZnpnm3jIbHc7IBX+3aIh6zs7cUihkxGD
FqzkxVJ4cfU9lP0yYmUoaw3fUzl70eZlshrs7tCgQYs1Xs48X8qEpZxWtGoNUpY312FiYCA/Phiv
rIhpQb1fcUTZLx79tokSgMz+w9/c6RCZnqj2bVlZfEIXokKpO7Et+VIeQaO483aVLTsnxPAMV57F
B6XsYlWIfL5B9nUf3YX2L25VIQT7Jzb36rQo5YYxHjGqeHBS2rWd262NJmyY95S9UHnJjb8kRTe0
J74wKDC8/RkzykTbSlsfJbdD7jSPxZ7F11LS44oYpeSMCb3QMofTE47CCw9Fsl9rqH4KloNhwzd5
M+79TWKp0CfWa7s2s3fFzU3O3NmSTKDaPGKW602wl1CHQhHM9pzDxu1eb0vRUvrr6iNpjRN0YpHM
J6IPGFZ4DiUUvzDrrPVO3rmBumolkktWWK2AGR8Jx3Akk2IGk1nxZpLaXoTiERrnx8KOAiuaNlVx
qssVXzwwPnP+jBs6S6N0VoSTVJsGZQfe9DbKs78dfiqfK5vfAiDYjYiJA/r4LAGIEjpPDOLLT03V
JAxZyNheQ13koKqjkge4yNHs319Qq+xJg4J5ZoWbfp/oqO9NZjEROzzLR1iuFr8bk35rWIXF+JKZ
0l/HgB2wKtwcXfxrXSYvcpLPYbMkHOOoQ6JcQBkc1duvcn03uCFGmV5Re3uIiLzFFJzFGmpa1tR/
ij88pakzqfKMoENYJbVm/IXFo+kaj/SBweWi1rmgQilpPy5UIfNx3LxZfXJm/IqsPAsXd9kSXBCh
VHQCSChRj0AEnsSTiiGdENFgf+bJ6faVLWRDLutlNJp1y5d8JRegA8zhe/FBQgTo3qawrNQuWKG0
9FSletrM4gmj1h2/XhM3txi+NfO4KB0tKRjtrTLQGLE5Q3CLbbepP81oxdqDsPjU/vDy8x0XWWs/
6FAz+5EwSPew5u5Vp0OO6vaJLSs9RZNkFQkyGTlaPLMLKqHMh1lbxD3SpsAW8Z6M2JS26BWBW607
iWu+zvGYiO4sGVkC5alafTJEfNnJvPgCSsblIPGbSQr688uQEUAJ+ptua6BzYR6riwi/zfb6ATiU
2LycrZjRxKIyvSBOyf5oSDI3xCA+tBjSXmfE29mks22G0l5qa0X/s6YqMhafGoZMMRlGQSsFStXj
jcnoVOhC3CnANMwhwy62fejKm5Iok9U8txGpz9giuC1KqC0+Alik+hw/4J9uweoaW9QuFx9FMY9S
jzapSQe/CTubktiUz48A/K+fb4vY8oPRBQkDLoIsCT+7aC5EDLtmsjDBApHzuJlQSXo1H5mFhvn4
/jIGOswAz6uYNqBXnXtYijAE3jBzkr2ob1v5lBzV9XA/pCTDrt63E6uRdimfoGAkXsJ1Ig8ka9SF
5phfVzgv6c/hd/w0752dM8uhuXOefx1QxfGJthdOE/puHoJVERHGkc42nuYXoKKoQ+iiqkgS5fGO
OZ8PEZ/2UKUj5iuqc2wDs3LHY3nrsHpgTSoLsxK4RY5Sq2EuFKEelz3gZrAbojw4AyD8PXRfmdxK
YcGh/dT6/qImYq+Coml4LjR2j59VfZnpkJfKGpzo3KSmr5kqqCWube5eXyc4g/krj4noT8axLomR
eEGZ8m4ab/LysKv737D46KjazZkNrMD9FB2RlMjwMUzi0gu8JEi5nP4oeTnXgtXAI3tplxAlIbzT
sJT8kpaDqBqSps1So1Li0sXTlFQAEEc3m04krAMsM7OWT2mBHcb8+6A7KmeYGLUzDWA95QcveU05
d9Teo0AkXbHJBbQ3Zl1H1NwVAgzz84wPXJj1U9Bi/ecDKQGrxTyUivk14SlpTrzxib//8gCZ8eqb
vJuUbNjPJWfkkiJlxdUo6yTdx8lLQL4rN0kNrVxLcxci572o6vow7Q0UhAKzg48PPAomqu2S/ypC
J/KGqhqKqlEfEIScpI0RPkABXuXu3sBQwWAeOGYed1lT/SGkz3neC/Wr99U4NbOMPQHZHUNRLzGR
bcPJHgRgl29kSIJ1eBe3hdlmJNoYd82eleNaqsLhev8/r3TUIHViF/MlPmE745l36/6r3BfP2XZa
pet3TJFivb1rR7YbrbwDK5G05EaJsqpiulLQxL8AcafEE5OkGBFSl3PWDL1+zH6WheFwiO8FDeou
ZT1BD14OGvvmLovNOZeygeOyekRekqCFhrNYKY/lF/OHJF2u8oSy6Md+6lGIVrYporC5Wda+A2B7
sOcsYV1+MAt/i0bngiSlHT0vLkYvgpG15rVm9Qkbu4E5hlFjSA0bDGaRmiJhSaqiyoasU2fKT0mH
LSUyTPraCXkzswB/pB77XfMWbUZGcmcxmkOu/N/EaJPjtSnwU2oQe9KQa0FtWMD6JhHARAnLE1zM
ml+Sok5RDZMYWLVif/ZWzScApIKDqK3r3MGv0g5QjhseldWEtGPfMiotSyVObM/9wyVlbYw2GdU+
BenG0cgxEu2mIeiTSE4NejLQFc5ykhY9v0uC8x1fqJ40K9MY+0rmHFMkIMUIBQeYNcKhdfGfWG5F
nRf6SbomqpQrGyMmG1NDmR1AQJmgnWqOIQbzl2i5gc3uK1gMNOEoyCJiMPytUNIpxSrHAYEGWmWQ
0Aist1w3Eb6Kp6OaYgcy6drcaKwi1QBC2nllWJImqYQKixD1VrW9Vmy+JU4Tft0+Bmkm+5frhJFb
fd6SbIg/LX8XB85PMZcLfTycE4Rssim0L6O4SSQytD0xgtzRgSmTvPEAYBUwWaPfR9OvNialdEpQ
IkpelHcjQU+7Un4kwknMiDg+I3Vn19U+l75TsTQTtGWKH3FBYh6N4STOTLVajfUaUA2ayqjILypu
AOTAywYmlEHzkisRr/VSNJyxcjBSv7qHLAcs6Xv8ID3ePrXly/xDiS7MlZrgV6IIStHaAPw3JjH8
j3HYxNiFhdt7C4NVhKxWv2aQXSiwKqjO/ZvBn3HEi8uavTUf4GQDRh0F9NihTieZm4aZ6V/ydOa1
yWjVMLCfVaN8q2iQJp5DDfkcYpHpdKjvWLmwn2iDlrpLCtRj0CUujzE+M5y1HP2qnEfU0R7tKsM4
SLiZdoNBunV2LGRTeRGDdRKsvAJzLVjOEpJ2cAHPVpuiZPESVov2ex75tAjSOpljsdb9FbfBEshO
PSS61RauwQyllnxj6ESJl2QBHVUKrRSlno/TAoa0stLvfceZ6rrAvhXbLL66PdvtW5LqS3KUSpwy
ua84uZ918By57c8ZIME0+3mui+j29wOSpswkx5IEXNKkcjyjpww1OtV77E1HHvEINLAc+13UdQrw
jl1s5RZ8P1dhQfIsOp6XZKkQOSvaNJwmkM2BZQ08iCMgFKCKiNzDu5et2TPi3R4NjeU231ZWtM9t
VDkZ6aUljTgnXdADpmpYH07JZq60XqrX/Nxe8JFYmj2Z78mKNW+xmMO6oELn6rIIQZxfSj2eckk+
jhxBCcXEqr6GNA/xLtpqJWvEYtEBvCRJ+RF5IyaAiAJjoy1/TWfLebO6nWz5d91KduNfgc3QVkv+
2CU96p0MXMajkxP09gX2K4WF+TUdYiz6RkFmjs8+WenPpVhcAZKTIOBh8ljMfe07NFxcpGMHl0zu
vMQKNESoQ9gkJjcBvvE2b8sy8ocUFR73o8eLQqsj5b2SXmqFlJqlYUiLA5iv6Ewyg9qiuVEAcShr
AI/W0UJzzZnfqKEXyODMgmtb3+cbz4J5uVe3EbM/cPkQ/5CidH/bjZzQR3CLRmzbHNZjSTwL3QUo
oWW2VT9wazQNsARlKbC9ZI96cXw5DSEanOfAljfbg2//aq0JrRMZs3wvzzJAG54LUnQQVJV9LXES
SCUp5KIxBTmwEtUU0Ic1beLWKrLETj6HdJ/nodm2VmP300ukT6QHBlm2keS90Vu9hwzhJqzXiu9D
lM2qdbzWNN5a45zkW0+1u+RXE7zUxd4IPicAmGTuGDsBMMZ8O0fkVXnKrpePfH2IBtdLGOtMF2NL
dFpqgmYosgSUoGtpQeJY1xOgMJ9ftm+8aubo6LTNk2F9Fxifs5hNSj9eB32ml/So6/N4Ka87yRuA
zT2iC9IA9sgTSnvW+n59r5l39vOrNhJTMRN306yAT4LVyf4Rswift9/kj9P113eg9wNtdqKkaDL1
HXmMdbeZ3o/nlxfkLCYAqALXb3LRqjBgbITsiP0eoZugWz0UZrH6xmZx1CK3p9tfQVlrILyLMoBI
AV7Cq6oiapTSQyd0Msa9Eu0KDf5vZ+ImzOlJGySSppMpToZ5mx4l0P+iBzgWAcsSJFC9vuyxHvTG
x46BnRE/AljWiaKNjhxUqzP4ovTCbzoSTlfH5lddkWkVFNaer49GtOPk74CDZ4UO10bkGKpgkQrg
1w1VR2GJV+Rrbnw57puuyeJdXid7pf0Cmp3jT1+3j4xybn6zckFk/ogLL3os07JspyLeyRj3Hctv
HiPb8t2UWllfMTT3/L0XIvkXKcokcVxaDvUAfgAtjBWmLZ8zCFCG6C8C1LVkdRy2WPkQ79ReehaA
ggdIF3uo5LWGwCvg5bXuDXYYaRW5fYaLYndxhpSO8YbcGPwMjPm199loMVHC4XNSue3ESyVDxOkE
yG8mFQgdr2kI1WkZr4AQpPnYbLzrGlsOTvxg8updljp6d8z8d11AHmLaa1pACnXv8y9+iuE0rjeH
hLUzeFE8Lz6E8qCUwhB7uceHFGFkCuKjqMakmFa3j3ZRZlCT0lQNMTm0+LV4GnGR934H8RR8LHDB
SqcgURlSs3h7FySo2xunblS5DlLj18GhUhVLq2on0OTPtFYZl7d4ZBekKKXslbncdzM3Yf3NF4AO
C74Kzb59Yss0FBl402guFehoXClkoef7Jt5VfGbq3FelY3qeVfdmEaHuPjGatGjx3nb6dOK8mPDd
vhs1xmktqiaUfP/NCWU9+nTE3joDRMQUi3qLVcGdgVJqTl1u5v7rPzk1VCJ11EBF1JSu5Uzku9Fv
KgjBnGUqq8dCk0kVMyRt8dR0UUFtE6Ey1u1cE+nCtO+Coo13Wu31JAOquqsPuec0RcyqGbBIzb9/
odb7PBEEL8fZedlT1mI3WXnC1ieG3lt8nDogf3SkDtHQTxEZK/Q+eFIf7+pKe+wn/QuIPQwZoOO0
3+oO2SueVwSNN+glS6kWqHJaj/Eu1fyWxEF3EOR0m6WJ5TetE6bNXYNnKnbRHqMLZtnZauaHdh0G
Viz5u171GA7l4sFefA91h6IQd16gDjPPI8n7U618FfHTbWFc0EgKj/FxXkeLGFDfKKVXZR34bCEn
Wdu6A69HK1UskPlN4Dr2PCtSpPPa8xFfkaMUYCEaeecPuMa06J2sgrroP4SJf9T5/jmrADacrGNM
DKG8J6WpnRXoVhMY17zgKCpYN8PrPBhGJ410La7cgMb+bOzg6kQV4euUKFyLxsDJDkSEGkB9GP57
u3JFkLrGWA340aimeNeIErCbSw1pAC/TGVQWNNgVFeqB1Fh3IWdYpbMb8289ApqLoKx61SdFbN+W
GDoo/n2HFwdI6S/4GW3U5LjDsb0P1FMRYtWFtIe/r9zFeCsy1sVX+wY7AdqOoQT+A2kJ/TkSQMsM
nbo7mU90Pq4lGDX1IYZ19gtHCwkfr2IhtHVlxAphb68DJ0cVD/AAGeQX3iOOGCVgUZIk9HNQLn+G
Po4xi8V4N3WpFTcIW7EOKbm/fbwLjqXCS5qCKqimQjopu60XiS4Jehvtwu8USwtPnrxFVzZJpp0I
by9Vv26To4fOft/mH3o/E9kX2rusc7/iuy7aBanTZ+tgF7vBqU2stj+iSEISYOIMb7V4HtGdI+S2
L39V9aegHL3EzBTLn1FnbOHIrQAB8z9+GWX4RUMRmljBSagJmUQivXormLLQDXbGQ3H2kZFe6ScB
YNcG4ed6B1ECm+fvMi81XfSmvRrr2x+0YILQ4wfBlwElghCf+p5BixqjQyPArpC/B/Ut1xlXsfiC
ZfyFHcDo8aMbz7iohfAFfLTDpupt0D+FHRGB46N8Y9fH8TYrP5OfVHw09yvqmopXJMOiXivBQvSF
RgwRLQso9nHPfWoJ8pPYAKapqqF6z1imZiWyttNzH1hETjYcA8Upq9bi4P6r6tvAKnguamVEt5gg
kVVBVqgPCvGhwWDgg1p+Y3QrtQB2FzDOHV98a7P7JNmWGmoTupUVq1B+FK2ifZtkN0giwFIljHe+
eNGKLui4CcMwlPmiLp6ExgfxBGTXaDeouakor0bIMLqLb/yCAGUFp0oSMmOAJHn1U6uPq74c1pK+
Ucpflay/DtJTAgDt2ze+qLsuSFJqRYggB0UHklnyKIcbH43YYSJZt4nQVeTfygTFK1EzgBEj/nhY
FycHnZkLUaqDShHldtJMqh1jO6OD/T6wtUbTOF6YTcTnh9gKMWWw6oSwYxjCxcOdawgSUiboOaee
aar2ZR8EHBRo8S49Q4psxK0ZH6NnaDJ17XSb5UW5xTsyULCbC2vitax0vOT5qQeOR1k5QltZwziS
uneVLtvEdwPfMAc08AP/erkXBKmH4vF5UEkD8kFds/cnBBACS/wXDxC1TknRJVVHHvOapTgsBCXW
w3gncTGJkve0NYXazD7U2PYyQBooLN9+mSAaq+ZkGppcKbsKHAMEShLevqYE0OPyLhomW44S2085
M1IsmbcD2TdvXxzdSPJbVhEeIVMLRoF9fc1m2SBfG/lBvAuaPrHKVAhNbShUq0W1ZpW2KIWi13my
uERbVYoRuaI2Vvej4YcMeV16maicCIoBcFSYF8o9lDKjCeMW3wFIPJgtU3y+zSi9vOaH0UsC8wdc
PEpf4nphyHGf6kqy0nff7lfCS+pqTvCrAUzNOTcjNLHsgIl3r5iSBAjE+BCt0TlQH5P/ctnjX99C
+Y4an9RJFOBb4NKoKyHnbUH67pTeSatT1b4J3i5IGMp20Wm85J+66GHquMwDSOVuPyakeNlPlTWi
qgIwNcRzUAvoo2YVVJcsiIA6PkJv5JLQOXB95L1nNPLAJ8hZxBoJym9Rfb19qXSf778O8g8F6pHm
FSep8XyQrRmgxxcFE+wE2kkhZlJD17Alt/ZIOIYMK8IgK/HUU21Gvq30OkYiriORnL2LvY1R4rZ7
zfJuPTRHMSH+8ORnj35Sk4nHLK7KULjL1ymqBpLuBlQGPQ0nlzVMDNIYO7UpvuIuK4g2Ck4SYQqt
GY6Jlqwwqq0Eocn5bu2LGzETXcbhzyaE1sEC/DRdknADIt2kO0bJUGAQGDl5IXjKopSoEXTjxJmp
Kroihsx4cSDAazfbiHMG+Z/oy0vylHQlHY8D0GECFAO9wF5hlkqJxmchkOcuGL6yJC1iWPZFJXXB
MSVuQhQp5VDMRrV9z0LMbCIR5/Os/blLhgDY5ACXE3VNFmj3IcyanB8FL9r5EzBUeXQsBnbVv0j+
G5/vUqV0JLli5FgWXRaJxztF/nLeeE2p3zjGJG9Q89BIWg0X4aUZDCuOXsIUpd4Mu3urvddPp7Tr
GfZnSUVIcPRlFWKEhZEUXQ0jjCVwhpEKjlWiD/BqWeHqrEtpKZU14PjzgGxAjYp6q10vjHXMQQkV
xl5CI18aPrUDanL+9+3nMOvPW3RohysQm4DzkZzHBikrabzQlBIJjrPYwqzAwiKeiFkz0Utu1yVv
lNvVTEXF6wVyqFPs6OXT8Knnb60lVj1Juvof3BTcA0nD8KKOtBF1jn6FpT19VEHV5t+cB3xc5e32
AS49LsQ9+KUj4ACqzbW1MIah4rQJafTpIar33OBbYVMzNPdPgf2vWzJQlNahNHlwck0EQJu+byRI
XjRhI7qhp4/WGOaNhT3SnFlzkuCOvc/ZQxaiua1LWgASNYJZKaVCRL0q3pIuPsWGbuW+55mB1s/e
0ljZQ17ppldzqWkkvsQ4+aWDgVMEnxBfjZYv6mBiDGJFIc/BNWoGM67Xuk7UTmWczCIRdJuj8IM3
ovw0DF24Rxxq+V0Yl8luCkmRItR9k5u72xe89NZhsPAGRR4+Ad0+GLYeiudBmOwSZPyF7jvLWShd
S+8BUTw0CZoPIKK0j1PXhRzwYAK5IpND7JHWvlmre6jrVkStrGeozcVDu6BHSZOcIX7VkRLa+eKp
SmWny3uTmZteYgqeP3wdlGVkJP+vRTZQOiUTtTrZRSJmimKoFGGyFX6wDb5y2jxy5ZqFtLl0U5ck
KV2mdFydR12V7Ar/HXlqi9dzhkwv+i+XJCihNvhEaSqvT3Zt2WkrDNuJZsgHGLwuS3+VIbIzq7yZ
VgWv5RsuLJB8kSAuaYA+37IxMGb438vm5edI14ecTAnXago4DhDtxTpGwFkdDEtWHet1hRnVbzbs
syxdPDBF7+VSy5tk1+QnmB/PEqK9ust3nGJ6jL0gS2IJlxBL5A3M6mAA4ppUo+peknZFslO6rSie
hDYgIvd4+8CWzKqGNmfUDjBWLxiU4Y4xG1p5wnx/uWF2GTY/SetWwNg8640tnhuMDtpZNBQraO3X
VoCk6zI52eGJmNMwrWT+LVLegkzZeEFuVaNmBzEr+F8UT5gJfq7TzDv+KPbQ5ANgLkFLdiJWTPO9
csqz3gwTjMJK576bbGl8TrXY1CLUSYPe8oySFTwt+RNYQ4V+F4RPBmZwry8RZqjzhMmb+Q4mMpeL
iDplkdkM+mbUMpsDZv7tK11QNCoWyQlz86KoijqlzSa5z3NxSFGR5TCxmGy1wurk4zhhn2LyFrLM
/QJ/KhjDk8AOTFX9mfO+eA9e1pZBn+BeA3Enxs//j7Qr241bV7ZfJEDz8KqpZ8d27MT2i+AM1kxJ
1Kyvv4u+ex930zpNJAcIkAcDXSqyWCxWrVpFpp/0ta5uFlFpb02OxQBRYJlAK+8708eZnJzkFsrA
ZnEcyUGPjrlpfJnb9tEAGb+pKq/Xl3AtnYLAQgd7qI7SKTpCL3ctd1LbGpi01ipB/DEotV+3YNjI
aeagvA2EnlMO+7GwOg8DpkxPTvRxkxdU2lz/kJXjCfSwbmpgJGJhDreXTa1QWenL8ijRxhvqn0vv
24hGe1FX4MrpBLcGKgEahm2jIMVZaadUOZmmujxSHUnOsXNbe9fsNMdTFlfXfxOQbF1XbHU7PwTy
796xakmTKExg46dVgAr78l3u9koRXJezVhswYTVsurfFSqTcHYizHg00wgq22ZZgGMIbuHp0v0s8
G/jh+xiphu/LZnrD1AbD2xbgbBZES6s7eCafuyDrLC2n1ID8zMTbQf4q1amvOIPbZYtgSdfOPWYt
4tTr0BhltUub1WJlxKAXozhWUSDJWZhn6KQxzCQcK2dLsgZkYo4qOijsQuUCcROXoI1cH+B2YJ++
FKoyDj076sqjBbzvzdTKz0pkAjzhRInjjkVVe3adl2FU2MZNHy/1RrUn8jjlJPGdbFwCTGDF4/v6
nq/cmyaqSGA7kAE01N4P95mr0MeIqHaUl0cSD2W4lEXvpQkckjWoIjjPmhkjSH13foBy8Cgrmtc0
A6lscbSW3yad94O8H3085jaDJAKmrOHXcIfoGJqH/nTMN+QsuVa0VBlSUh4VSsebIbGiIJJlBdjD
JA7AGZBuK1LZQQpEgDcrIzAfuCWCaezroBhpGygjGQCFkMfDtGAOhNw2lWDhV1fDhId2MPxBQ93k
0hg6jZTyPNMS1deq2uRVrW0MkjhhXplFsBh6eqtHEdld3+21AwagJ8PTWfDXfOqh7VJt6YDGPC4W
QN+WdjvPT9SUK1eORPoxY+aNHXc52DQ0XdVRsr3UTynSNB4JjL2me8O8KyrREV7RxZJRqmADC1E0
5XsPiIZhC0uMLa6N+yG9R0fTqGBGjWio9Mo+gZcYIaWMzKMFK7jUo0tjJFKUGfuU4D610eK0uMYk
ubPa7Zrp5/X9WVk0C2A6GSGmDjy1zJmtQkonNhMFp5F8ybpTSUSzbNcEgOIbD2t4d3hatqhnx31q
SV4oGbRpq9oOck3BrJq2szbX1VjbGpDVoBOFvXlRZbmUkqNx3xgiSHkBks5BG1nmFqIOjbV9OZfB
aWKSmvE+Mk2AFkKKKw9KdMkDByAC9694SMa88x9luIM6w4znooegHiUDbVo8ZXpEAvPP3cGFFO5C
ktthLqMKUqR+M9V7Gru6vVsqL60EhRjRunHRS6SajTTqEDTOm0X2tLf6ZZx9U3Q6Vw0NUBYDeRUT
aQn29zNDG+ZG0wxiYyC0jko9xSMxQBVNFazamqEZ8ACaiWq9hrLApZS2nPoK5frqKLfRqxPdRokV
jrm9jYtaYNIrVgBYDrKpeCZoFkZeX0rqNJpqGE+A/akb60D1Fnx8iV5uUz3Wgj8+PUAgQARD/SMv
xb3LG2pPoNt1yqMtodG3eazLN61FEwUVJB/XHnwo9jKCcAdDZACsutTJKElt5bVaHlne8V7Sv/Um
GOyPYPV0R+lge4vmjd2t1PnX9VtLvKNdRIPzxjxl6Mh5uWSKWHShlUe56rZzkgf6cO+Q8TCCwsSc
4lNlUGSwDpYpCSSvmAuAsXgZGXB/6AtXLxWOeydCCQtGyV64na65cfU8YTyb+nhdw1U5oMVBpyoS
/Sr//qolak6Ngh2MG7SMTm7V7nt6IiI83ppNqlhCzP9B28unqyluAc2u+5QcC/WtGU/O9KIkAm+x
LgIYB0cHhxEaAS5XrF8Qr8pWSY6T9EKslwS4sLG4u75aK67CVh08INFtwFBWnBkm5WQnmVm9q2Gg
jNiWf7MdZwI4D17V8kTNrCFH6pyA8F4WNIDSk7AasrbrrIKFMwUQCsaoX65VHSs1ybSaHBvlBMyu
Zvl4oUUiR7QmBTkEHUUr4AYARruUQuR5oOA5JUdlOGCgpKvnP4b4Ka2erm/KqhikeZGDR1YZWLFL
MdKsyrTpe3IEenhTBi0YThu185xG4MH51jlWzraND0HvzuLsopitPKdSNcDCesfV7C6AwLDI0zsE
je1wYO+edGzcwnjICnBlLrF5tFtnv4BQc/gtOw9/rDbgPO/hMXBMCMQu1TYWpZ67BJUzQl704Tky
7yXzNjX+/DK5kMJd9nHdj5VCUMgunHHvBEYOltJa1DC75mYdPDfRMQ/MKnpzuXsEnWVqaumoXgFx
Uc0WBkliLRsZjKTF3gB9SYphhRoREEKsOAwItW3m+YCK4gkhsrJWmgxMQsdU3iSgx8ukW6UTXFwr
tsno45ClUAzMheWn4aBciymt/YwWL332hxGEqlUV5mi4itDrfN0emJlzr5gLUdxpcyjg6Y0NUbN8
MrPhkGKyIJV3yHl5EvmdtGQbK8F1kczErolk2p8diEgjcjt1wP7b02Pjk+pgWabbgndQmUUTmkXa
cdae0AUMrRZE1UYQfZub6jYzD6R/oeZtkz9HTi1YzbVUoYMEMyqdsAww43EXMA5FRGcFgPilvctk
1aVSAi7eJlh0zZ+TxNVTd6w81cKDoWzsPy8RXAjnzgPeqKWi1thLlbyNquIq2p3Z/7q+eWsx1YUQ
/XL3rC4xEttmGiJ/lvnmq6R4FpjZZNdOXEd2Zwlkh5vGsAR+lP0ubzXnK8sZKh7J8TwSKKcMlT/U
vR+bjWD9mFe6JoIzzLlboliOgJdoE2/cAIBogpWs3YkK/CJNOKO0FBM4sVjJj+M+nAThzPpvs3mJ
GJyIFCd3q6GDsq0iB6uEHK16FF0ea3cZNv8/P88zVFWtOSgRq7QXu/lR35S/y73jFV+BYPlCg30l
eXPg7BhR/HWjE2jlcIFHVvZtPerIJEodbW/aOGqDSJGEBJMs0/F5/z+04w5v6bQFLUpoB5w4KKPZ
rNjK0zHAVjTtbM0tMfyuoaAWhTQFZwEgseiUODeQGT2h4CMdEpAqtz7K/8i+CJZOJIq7iVGm0Qjt
IWrECGLNGb04sX2FIu2sPrXdLu/vySzKjIlkckYoyTOlbQOZFWrZdAwBanNpFrZzvyXOoZd/O9Lu
LwzkY0H5HFasJhKcsg4tlU3ebdCoe/3319KtgEEj0MBDhBHIcsuY1FUbkQjdOZbmOcf7+pDvpcD6
UW1a96cGWq17eatjmu11qWuhxrlQbh1tMkr9YEEo9ePgXsTHuXYNYyovUpc60Ibog7505GqKl7Ok
OwAbqs9KdZJleWuWj3j8FNmfVz3wvvqQxC1eZCWKkmTAuliNX6WT+6OBb9XL8PpqrVrdmRRutfDA
GnA1ROxiwrDosfYm47C0hzh/VAmmaFGGsxAltT47JuQyWXyP9x3eoganGVHj1Ab9OyqDADyEijLe
jVQWmcFKUMGkIDcrq+84G879mXMBfreiKFAem0y3kMJs8BrN2KiD4rbxzxm0amRKD8O3yBCcq8+B
KCQjjf6eTAWEnVtTxNdmbxNgbwYFY9ZUVEy0zE8EgBuBEJ4/xWzrFPE0kA26ehqLgj1dW+0x0gVi
VnpgL5Thi3/FlMrFogLYUzTytoqfsr7G4zIPcsBKafddbR4VZE2c6Tg/ZOVmIBbwD0q9naVa0P61
ajXI6KEmL6PX6lMfnEQ1k5ZQ2CxvNBQfjeXx+lEQCOAb37TSoXVTVMBxgPIpIi+ZqO9z5emFtWTk
IAziycril84jt7W+pBbWUk3A89QaYd3eEvk0kNtsxjR4si8m2Y1nEU8aO0+XNzTEMtw50u64OXk3
PBsOi0AmiC0CPMHoL1W6LdMy6GTbF2IXV1fRRMIDkBF2/LhjN2UKyYeJCUss15Ju8ZgWxLSfHTzU
YcUXNKrhSfnOXXb2EsoiQ02WBBLyxEQEjUkV6IOsKlEKQiSGKXomBgk0wDyZmBIQK0aY0JLTbPR/
pQxDrtogOkMK8lJKRtEf3UcLakhly1q60U4pxYLwdqXJGhR5MDmDZTcB/eCeOFmBsqcu51DlRi9d
ND04LZ6NN1m/0dUXo9W8OOq8ZM7BTwLOZlHac9WFnIvnVjIH8DiNShwsG9PTLOumNL+qaerZ8kkq
MOhv8KUadCn9i50ZQac2WwtkkSU4xFxTSOnx+frGSijI2CODZTKCosvlxmRWOyp1nEB909CfcUrR
Tv47Q2e5eNE/x8WXorhbbooLQ8oaaJ1RsolAQB7fzGkeVuPslalf2aWrjB75+ec+7Fw/zsPUkdkN
81wWLDFr6Y/VILq72Q/wvgS4CHQ5IPrBHc5p1VC5kuUF6EBZxg5aQZPex/FjrG/NzfQoSYLTsea5
NFWFvwejJnhYOHWKRa6JPkNaGg9JqNRg34hmaYbgNt+ZvVWArBUN+pZV+NfXUSCYx9ZYVCMGKMZx
Yli9YxuPfqH8nIyNkX9NgAK9LozZ/6c1/dCSd5k2VevMzCFsTH/Z5SmaBb+/FiqcrSIPJ88KAEnb
ksUjle0a+mNsxC6Gw7kKEQST645GBVCPpfpMAKEuj5cF9hpLnobiOCOLOHZvZdzd1Mmp/VlJe1X7
KWkbVYsCGQyEg7YHI/31dVzdNI1Fe0gd68gaXUpnqL2y7+GxNfSyxjskU5T71u+8Zvx9XdCqFzkT
xKk5ZJJe5wYQn3T6PeieecxI0GIICVrQ/zdBTOOzOygr56lfOmiUPSdhMmOOQoomFMEzbe2iAxgD
aVMUMkHZxszzTIjaWFmt1dBmKl/Qxp62J5K8Xddj1QJRtGSQelxAPE2DXSVT7ZQqIn5MRSs9xROF
OKs7ciaA02EAWCafVAiodwoowGMv9WRB/PneHvPpmJ7J4K5qSbaKqdIgo9qb7qPu5nsAtfe3TlBv
f1O38CKMzGoD6v0ieN16nu09aWETvOlbSfAlqxt29iGcnctLVmTajA/RjF3W3chjKDdfr28Yz4oK
Y8DtdSaDM3FQX9GsrSCDHlX0Lx+aQ/6a/NTeWowKDUA4HQ6eQd36Xvpqbxu/F9AR8MMdP4nnDL/P
7aRUFojvAyuE3XuLW+5BSlDW3nLQXcm1vCoEYi52s291QDFFN/Wpj8FuobIhr8s39Uf5QwmUnYq/
XF+ZVScDCA6jAQCEgecC6Mtcy3pJg7N+1XwDkMejsjV3Vrr938RwC2BmcqyClRZBbrEvMT1vfKOg
iiFbrfkFVO3feIAznbhrdpmovUQMWG5MsdtFGHGEVK4mKM+sWi2GgYLDXjfAp8RZrR45hWT3EGIl
j2jbc03pW0uH8PqyrSTaYbdnUji7VUq0bWcq0OoW9ibt/T7aavpxNJ4H6wWl16azPdDi5YCtJqKi
0KqTc2QbDYsAWINq4NKPalVEUinClqVKP23iRdPd2aaKr5S0IW5jayIA8ErzLZRFCR6v4ff7lvN6
uh13Y0psvM31xe8x9nzAICxwpxraaawx8LSpPIpg37jLYxRvcqAodIHlrJ6Gsy/gfKICkrRY6vEF
sjca32mO80g2xR7gDSsTBYPr6/uhLWdAjpmMeElEcEkLOEqS31P+VYrAAZJ9u25DayEuiD4wIArd
vHgx8afBMoDt67LyaDwlmFZk+a31naTzrRF/UbsuUBspvC5wpSEfMxlxKwI6DlwPOtsuLWdSDfAk
FQkAKA7V9+2olW6ndVmQDsMIOrG8BD+UuYR44qe7fq6SAM170tbp2v7LmNeap1SY9DN2kfRQOdEr
scoe5XJkrI1mBk8D+kpdAmKHYCh79BeR3t7nCdWBUZqck62kzgEw1nh3Xae1zWLU3Sgxg///E1Nk
EVdSCwhpcZTsNkQ21q271OvkPKD2nzOZYPV0A/kGvEnwylUvV2/AIMncBNvr0cDlpNIgJo0ryYI9
Ws3dMGQk6/LRwAjJWQVrCozaBI5l+tm/oLe+2qBAOSHCBKdsK3CVq4v3IYvnlaq6TAcNM04VEvOk
2RvV3lB2siFK7a29UAGRRUyG9xya1jmVZH0xrZjh6pdYjbxlnGO/todnnSyp51Tja5b3RajQwtP1
EoSUwxxct5HVFO3ZB3zSsx469IUAZV77SOOg/+VB9Zzvw494cKXRH/4mowNqIxtDR1Fn/jT3TbUb
vYpl6FtitmTlzaHhiDRaXVJgqMHHgrZaFP0ubTHVzbptRgk+ivpgdFsOXRkW+inR7uzvOYYqPF9f
wbWwl0G2/xXH3XbZVKTAc8Mlokj/ixaPSjRsYrUOzDLzu04QlDFz4ONfdLmhpweMLOYnkoOp62rq
WNgtTfIWEko/i3a6yeydYWdfgFL9PlWG4NCtqoc2WdTbgG1CNHq5mnNkNUObDOUxLzs/bg5mj/Yy
tICg+pfkgptsLTzRAThCqxHoOeT3JNbZK4j2uTorOTDwVUPDRqoDuXL2FQal/MWOnYnhDARDG3W7
zHomBh1CVbIZwHMCZJGvRss+XexOIG/1jDHEEmsaBBM3P8FRTiJwfVroElKrb1O3zUBgSQnd6jHw
6pgoQaoNildJ89S1ukD0WmxwLpmLDdQiQQnVrMrjEPutUWAOm2/E06ZrpT3MznPGu+tLu7aD4DBT
UR1GQKS+JyfOdlAppExtdLROKO0dMVOPpKe0ElEgr5nkuRAu5DInGbMqIphJYW2TSnGzrPJHUM7n
m74UYfpWFcL1qaNXD50GfLeKYtJK7xMDiF+z1L1BmYm3SKC/tAxZpNaqKNN854aABjz9m7W0itUP
I8xSGzDMQFlmv5LtnQrAvuBMMwPnvQjaGFgHIl4CKNRenulKm81lriOgfO3alfrJ75NvMijI8jr4
c3OA0UMX2AK8lnYpCPMDQL+voWlizvcVCHXlXfo3qpxJ4Gyh60lnzxqA0kl7qvJgoF4Z7Ygoe792
jM71YFt3ZtZZLmOYmgI9UiOUltwfh3tZd5tHOyKB3Q8P11dtdXvOdGJ/P5OWgBG+txigHU/BKVhS
DY2SveVNtZWEuoUH1XVxK8rBDhQV72m00QBEfynOzEaDZDrulDaZ3HnZj+YPkFyq3Z40N2UucBAr
uiHpD/wmsHtIXfMkTE7VV/XYM4fUbOf2iH7wxIy8QTRFY+UsoZKD2x/4yndvdKlTjvaHmABVdpTR
DW3YXtPvDUl0YFf80IUQbuFQXJgMjXUD5CToqTcPJ1BtkwaUKwIvviYIdTYMYWT0feAkudRGm41l
dnKcV1QOk1gPpOnFlAq3N1+ANhZYw9oGAWQLwDeKewBMc6auqnMpZZjdwuLeKA+yag+Cx2UQxL0i
KdzSWbWRK+0CKaWyNzC2WnbV5i4TBZsr4BdWJ0FTJ4aEYfH4SkkvNeBKoTk5liqKutqDbSNj1eu4
9a3q6LT6UWvfJADOZNSyY91+y2V9g/FaKGkkykEjoiLAWmYEXDLAW4BciJEuqJcb2ZG5IzoaGFGP
CpIpcW0bMFKJnpQqxtC0W73wNMfvh6fYwSTtQvl9/aC/08lwfh/igcsFDhj92AbnLHWpm6e4BaCb
5OmmjvbjuGukA00klPyGO9w6YdzOyM+0Hp162TPI4yg3mB5wmkyQKhwM6XdkhX2+GfsbAkzvqOwH
7TdBUkNSD6m6KbudLeL5WaHIAZ0DAxugM1IGpphbMlrKUp8sLaD7ll+kqJ2Y8bbAmDk0+CQexiYZ
bh3PgaQsniUNLr5qkN0qvcnHkzJhMtpibfBc/TK2ohcvW6tPa4kJuOAM0A1QRTGveuak5ckc8OYF
SFtSqziYECRvar3pBGXjlZNvy8jXo5VdY40e7O9nUuJJp4lTpwCkFXsZxMbaK95LjnUrKoGv9Jej
oQCJM/aOYfzbnKBeiVrdoGBbcL4m435IflrkmYAYp9Iyr5B9Oi6HqY2/OK8Z/d2Vv5N0+Nqr1MXd
Z8n5Fq3pgqfAioNghRC0JAM8hLYu7ntGmIIFKDnj48+9rujf+kXdLJl1P9YiN74mCgyP6IdFyQwT
zjjvOkTpEjVslkGZ5r6d7FSM8sR4cM8hItTEuiQ8bNCwgy39RFqlL6mt14D9P3XOZmxuavNpFgGf
1qoGYOz8EMIFdyjhSmTsG8D8VdsvIseTih+STTwjNm6s6Ve7yQxkE+YhtLXuaxK1fhJtO20IY+SD
sZ1AgknH7s+BdJi0zrpaUdpibSvcdmaSbdJ6ASBwoU9KFKbj3qyfJ1H72sqZvJDCnUki10aHHkG0
BGzqrcAg2Rdy591GOzhiWDZvGjQBlyfRUIZ26SJAbLt2j0bQcm84B2of3q676JW4BW4O3d94JKI7
l89fz6BXQm0fBHSoA9pL7QLL5Ub3fyED16GD2pINpDUXlJsUSH/Mq0GOXH0wlmMZowtY1E6wZums
u/RfGdxNM8tFGTUUMpDcBWBS97I8xFkH+6XjX9dmbc/ZZCmQ9eFywPiOy32BoxhqMwEYNK1u9BT8
47GIfWclPsY82A8JnFVFDvD7ZQkJ87KVJwCqnBAsUGgbQGOEYQjUWV04tGWDrgVNreijuVRHmygW
bgBMKL030mDWkUzFzO3rS7ZmymAZwO+zbDcIfi9lANVD1TmCDOXJsn8091b/2MTo+BREravrdiaG
S21aBE9Pq2dIuxcJaE/XjMAGLz/I1n0rihJW0mKIETD4iOFugPnkzK1SSWwvBLhtUrRfLL396sTy
TWGi/mJn5oMiyRv07qOBpZwE53Vluy4Ec9GyBGaQIq3hcdR48ltdRX6/dcFB6+oyFTigNR3ZrFs2
gwBQbj5THOuLFUsD+E0XxIyLsnPGX/UXDJVQHjW59QpTDa9byVpIgKrBfwTyrw7kUvq86BASRFWj
3BpWF4eZRvKbeOrKoKR9FtJC7dw+V9A9EWEGlAbUiedMdPZSEIG545AO4YyE/UM5FqmJBkWDVKEK
ksgQQ8cmQUF+Lcl28bn8yQH5qmbHIGC1S+2YOI9Jk95mEVh3o0PquC1qN1kZ+/00u7bx549ah7ke
GDRAWZ/GQ+ToTMzVBCtl4CXYKbM7KD9sGeVVUxL4bpU5Z+4aYtODEBLZYGNF9+/l2Y0IaaxaRbCi
taAYbgI769zJsH2QpW619qCVhxiz6FAT9FqbbLLEVayQND9Juu0ix5frjYMZiBPSxyApnzs3c+on
rRed/LV3ztlXfmLn7OY2LqKqRz9KGQztMzJm7jx/GbQ+lECSCyD49wSTJAndtcON1ue31y13xfEA
047Jg4AfgcObB46pSy01SY4wq2DMYXdmRDyp9pRhduMIc5It5X+Ux1leUY+5tIzYky49osfI1UZ9
Fzu7usMAVBT/pL8SBzQeGNJRw39/9J69CVIpsafcwuKCotSV7EdJa13TGl0JQz8k9aGPW8Gd9I4v
/2R078QnrD0f9/ql0dVwZsSYMVzGGFH1HXK0JGapm2jdnkompoRipiaGepJHmtFtMcphGlme3SyP
5RztIuW+XI61poEUOfvSVWHlhLFmf7u+5Wt+GHNu2TWNIgVma11+oW02sUVTtNGowwB8hoTGftXq
wlqdA3PRZkG73ZorxtKz5UeoDQzKpbSktnq1wriEY15VgY758AQ4HBM9ZVp822AAbtuqvxdibq/r
uBIbsj0HQBmJM1ZLuJTadQRsTEAIgzjpQbKIu0xba3m6LmN1HdG2y/q7gI3nEyaV3KAfv0H8aWWv
XWeyjgZGVZqKJjSsycFDAJRwDCcCsOClLlEZ0/8nkVWzfe3MLoaXe6QPzViUzmI/xJvuuSDOX0pq
q5HYRCDaJn1YNvHDZN9hgsmgd5uJRoHWxpvrK7gSXIHTCuAp9KozAD5nGwC3VEP3jv6NHqdYPxH9
JA9ebVv7UhXR3a3KAgsrKuIgWgJ52eUqVvI4xJ2Cdgw71cHxPvZBBbrS2rnp8nSLyV0ivuLVOxZJ
iP8I5EyQRl0xlybw1Gn5a5HCItEfFfkHJjb4Ve9N8d2S6X6EYw424r9YVRMlSEZHgSEm3JuFFM7Q
Tj1apHTiF66ueXPil6KnxBp01sHrC8kc9NyBr5TbO1AxG22mA+pJLSfeDhKDxbfN4ltLr6O8ZEsb
YkbFgeRNfDDNZgoye7hLlNj5mjaqcVLAjSBwvWtnHrNzWToWkCo0jlzucGsNidMUI7DyLXosnDeb
3k2xKLJc3VaU61gyC/+h4e1SStNZ5tBrChBE+ngzYiBhNVm+MZR7JTbxf7dRU8dvJX1v9Hd5t4TX
93Z92cGmw/ov4E35plKyaMSaRgsPhbjA5LdIHfxmTotArhM8Hsdm8OD6Ok/PSeRn/WSj52kiXmfi
4Tr0tXSUF4wWvv5Nq+sODBtyTCZy4PyrUi6nqkgNhiPrCzfPLHeZX/JexHK9dn6xs7YCwkE27I87
v7ZD2r4aGelo2/gLwB+BnNWOG6V9tmn68qYt766rtSYQSS7YEaNxxU1+udGOCbLiYUA/XpuZp3J8
VmS0Pp/0he7NNN9dl8U+nve857I4o1ocM5oW1mjVJmwwrBpJQTzrluBSXLVdzIUElhHvf7ya2U1z
Fg1Vul2MsYMzmzlNHYKwJguSxI5CcMJhkus8TltD7udAmxQSmMXiKC4hET3Odmluriu8dtWwlijM
D0DVCft5+SVaRWdzQB/2UV9q8PAOABzGIMYOhzifvEJLOowwcB7GtBsETmLtMkUYCAIs9MJaeIVc
CiZxk+hZhJUetDeKhL2jn9o+8+2/wDwj/+VADHIT5qdJELWat5MeQUFAhhDk2Hq+RZ2g8bs5Fj3o
V1VCps0E1FAGSyTn7+cBl0Bb42YzNMB7aXfKNYz+zd/w/Bd4n7WTjmQpoEhsPBW8/uXi6bUejS1r
WCjpPZr03RRTvtRy/gt/gsFNGph/YRnINV9KQUs5iGIH1FgrROknPBceOy2xtosTR+51K1xbOcSI
yGWr75A87oirVeLEho0Ca8bceeNa1c1U/DQSwXN7ddnOxHCne17IkBY2KB5RwVXTt3g0XEdUdV9V
hVUBUPzBoAG+8whA/7x7xy869C6Jah+0exbmyiXl6/UlW9XlQw7/XkSxjlCb4PpLW8oGWScY/lHn
Au+w5g7xZEcZl0EkDZ6lDo6pznGRwB0qGqiSSj+CsV3XY329PkSwv5+5wnGWiNQRgDDraEMi29fV
WzQSyn8BIsfD4EMMZ8s24j+qUmhSAGmhPPbOjka/r2siWizOlU6U9lWMjrKjktiu1DReLFsCp7m+
6R9acOc+AjJF0htGja1Y4HKkiW+j2Qy88X/jYBwEN7hyTbQ88jM+gD53YiuCoF7PQ0191XL0x9hv
1xdsbetRHgS/GRgdkfZgC3q29ZWZkDgfAYnCcXSsl9aQXLT7+FPWCcyYLQt/qzPWMTx+HSCleXeZ
mvUcLQ4IAk1EhsVdOryiv77CpJFE+k6nOFCmPw5ZgAMH6z2Ac/j3CY/Q5EB5WCMOZz6hxWO+XezW
lWNg+dV8N9LnP11GNK6h5+adshLJI87u8qkB4QgBXqAlGHT5NlfHenyJwZV1XcznSAGUzkhVMH5h
BbvFOU+pUJdFpUhQqZs0gHEHdaB4heAMfd4pCEE4jzYIzLDReWYRubJKx6FAjIzg9zBl35bLkA41
LrgZtEemhxsEU5bn7XXVVuIxRlcNJkfQslrIHnPnytDGeSwTpOJBXZulG0N708YocwFu8yRQ4OR6
7k5p5eXLfJSjPz7TkI3EI041lhZd25enIC1kZIEKVGpwue5qDTTR44TWUdEZ+HzYLsVwflav0k63
a/YYbVo3K8MOOX9TuTft8PpaMkd6edYu5XCO1jQahSxowj7aYxnkDeC342nUOm+aH0ZZNCb0sz9k
wti0QxgMYgcu4lKaJcukMUHERb4UxRel7cCCIGCg4196NiOfMxj7gYauZUxv4oITo+3tysmi8eEg
e03s9jdJiHm6YexhpNjdtHm7vn7vYzHOFvCTOO6cdfIiE7OBuNGr0HjjnjC0uKQeDdCu8U0+Burz
DUV6lrre0fKCxzR8G90yzP29KH3B11I+fQm3ulVVAQE8S+PDybb8F/t3fueEU+TeW/XBe3zrXuej
l6B18br+QqncreAUfTeUNaT68X1Yuu3WQBefGiQAwb+5AHaog0s2yckSbDNfpPikLXcOh8KgjWxj
3edHhO2dtDMxNAdzbLxpcE35qbqdGi997r51b80ce5hZkIbOw6J/z25MDLD2aPbj+kJwrvDT93AH
NsmsJG9brEOJRLW7kUN7W3u1JwiJ35/r18yNO68tqjbtQCFm8PPFIzt5b/VufPMtc1+HwP3au8aX
ETWIe9Wbdgu6J62XdFOe1KcbOdw8O6/UpZvI9bzhTQ5H/+ZZDjXvTlRf5nto/lkLjHBhJRJk8zlL
xCiePCdyPD3kLvyjB9xbAE6eXez9KSnZJ0mc9aXRWFb1DElL6E8PGfJ2+W3n5aFg2fkb55Mcztos
fbJT1COmh566L8OuRm9qm7r73N+KJjIIF48zJG1u+9oooJJ5ym/6m/603DibunWLjejs8ri3T1px
xkRNs3QyCq1qX0K9xZIxdGdwJ3WnWC55+zolW7RY1fuy9FAFamy3MXdZ6lEMkQY6QXAR8QWgfz4G
1QcDbNQMmHB5sToE2QDVgmXXx5O9eCjn3yuJm59urdmtwjd76y1Bu8sO9DRuBXf6f7kzPmRzMZm5
9HhUN1iIifr269Qf6C3VvYZ6XWA+VHdG2AEVjZThdZexLhZzgBBGoE6B5OulylNuagMIqceHPMfE
0jur+5r9KmNto4HTfsAMElC3/tQApDLqnaiJggsP/3+1z0RzGts1Sak+s2vLuZF6z87cafYd4zDX
mNIl0HNdlsmoxpE9QmR/qaYRg/xsGrCzXdjvF0yKdJtd6f+6vpgiIdy1rztRh7GEUEjdRxvnULjP
yrdSoMj62URr4L+acJd93leVuTDvq44PuNsmwAa/6POmK/fzfLSqRzsWXK/ssH9y92cCOU+6ODTR
qh5aNUH9S9srnohtXqiSfrk53eKoFLM7xwfD9Zt7xJrwoVMwbXLB+ebZgf6xuI+141xoVGstypgQ
ZG8MtOsH6HLpifesuvsM7dvfR9cObO+6TfCN0//IBBAE45PQX2Nz+1Wi1wYJfcgcPav3ojf0iifP
eXBbvJL6UPpF8PW6QHZgP2/Xhzxuu+ZEzqMhgbzO+IVy+WP9gkmyw6PTNQJB/8V1fEjiti1B82pO
hmR6ePoRoxDt3er+c7Edt+1WNJVJpBO3bw5Js8TOHAR4xve0AlIw8loBAvm/GOGHNvydJ+uV3rGA
QX7LH5POJa7s94fYlwROYv0eR5LkX4PgPG6ZUbVbZixb+vYEJxvuMNhn9lX38FeeAtAZjD5khsez
IMyyDJqAqGJXK9BM2y+W9718yNztdXtbvzT/j7TvWG4cabp9IkaAhN9WwdGLpiVKG0SrJYHwHiTw
9PeA3/wjsIRhxZ2Zjono3jCRVekqzckBGYafRvSkKtBAppaBMEzlyJqQ1FaOL+FHZcanckKUFeCG
SGNPFl8YqcyXvM2Lo3Hv4AsYR9J0xcwrZHxBgOcPvZISyBwa+e3xDrS33z9Ua0CHefMHgZdVWp71
B3qmgeU+Ifc4f412F4fXasPhiHVXUy0MRLcEpdT0Nme6d51wDnBxjm3iUWH8VZdGQVAXoCIezkeF
BkZuCFb39fVYQMYt4PexsRYQY6FB1oUg436K25SgqfhTNzXDtSa7yMzWCx5887hhGhBkTGAaZ6Wn
xCDYWCrZpuvK8WxxsWmJPl9O54+5450hYwSFULhMaw+0dAeoNRA+2VxJJ97SJB4VxgDKPiCw1F6V
Z+tJTXTiEeGgrjWSckS8/x1WwjG2huUvQDfoMyT3nvgyrUpRasP2WAmNCNxNtzAa30/tJrvonLBi
9NWOij/Gc1APB2ZYz/Mgl5vIXRMJWL1xVIm3bJ6yLcDeA0Miqj01U5e4RLHOZKlh4fPbv3rgDGiz
095YqihJUgTaVrQ9b93zU2PWL4JuaKabmo8FZFT8h7QYLZOV1i/1DLTqdCl1b5FLIt9o63lkaq4R
Ck8KulrDeWnMoH2S/R+JM9FH5aIyDdRsGJIvd700FMCme3iS9/EVOoNMfcehNxYsDpllVK8VgqiR
YtArDGTJT745ocJc3iXLyEU+6tWjX6lLeWBso3FdP2qCeRPgdeINdS9Kuda3EkS9C9qvLR87MOle
IX5DZ8bh8MVb4TMaKQypMZGCj5XySBuCGnYjbbKQlraHhMaia3khSX9YP7RxwBbjWYvUC0JFSa5H
Q+yMwpyRGXGcL9dUNrxnONvJeotShzwxip8JQAf1S/B0SlYqCTfSbzE2NNKYPAHh8cRofaj4Z1gZ
EFpaZ9q8qEt/Xr05hkvRw04fC+OY0RzwxILsYuc89lW0IOU9ezkpVxPD4J4bjwaj3G15jvzoAhrP
F3pahps30bDOhv9LNuOM0AOSYc+Pmbrljh8IhcRodOdpSlQ3MCfLbUlD8/09J/O19SaezaNkBK1Z
rwBHd/AMh17X1EmQWpt/8PZ28xROYtTcRRO46E77W1xnVuhRb45+c+o4nvXhNDzQwNGIeXiRjI8t
8kIs6g4st/SkkmirGArpcf1Ug9cax7tOxpDIblQJeQ5KITH8jWR4c418iBzPx86n/k/ZVAUYiH3V
SmKRW7RLFkV5MYVeS7+rbTQz69fmHaPoKzxA9yJRTMc4lNsDvSyRfAIk3YXgXHnpxFFXP/gIxrhU
12KaAvcdkmusi9X5aWpZ9e+cNPP9C5JtHq/DbzQoUwb0GAsTpk1RqgHoZcbzCZ1vNP+zoXTH46v/
mR/qgfFGFKJ1YL+xZxu3bSlmsYyzRWBhXuZnQnkl9XHpH9Bgji4LA79NMRV/NOLfsWo2jm4qxmr6
a1GT5TpFTobTCT+acUeb7d9MMWenV3pxFXwQFN7eVDJbhJ7lkf1+3xFUVRexvZ0fz0YOSKVFfvhy
dun7zjmb9Bc1r1+N6dFfDj3sYPt4gtzz+eisGVsehRoaC3IJTgOIvMt2/tjSjfukb65vfngQIEbn
VFbjDD+PAVzPlg6LhbPb7TgR76jGD4gwBjxu1CnWHYKIEedUMoBhRyGVjznp7RN7TqoAmH4AQQOy
hY10hWKK2ROlg+if92I4NbJwxnF1Y2EXNmajAxyTbojdmZDES8NMCq5xe0wugYXdXlTOsUhEQXM0
z+Ox0KQ346VioXsPoYEFsWy9HQhvdamgyHdcv4uK7RO1IvHnHo0Rlm5KT7ZNzYPw8lW8hX9oYQfm
F5YqYiO7+cG5t9tI+I9DHXwHc3F1dW7qvEGN+GSsU5KTbbhAgU0i+JSJQIlNC3LAaif8+YrWF3Jt
zCXnWqc/T13B8CpW7WE2HrEn6wUv2BHeSG51OWKHFLp6F80K6HkByZb+qjJ1hNfoKHYwh8W57J8i
e0+WcYeuUjTdRQZZmbi4AG2+wqiRyXOFtx1m9wcMMtAMGG0k6WV2RmIKLAHRrdvLUbGxjtNdeImp
k+TQGSgH6ER/D7Chy5Botkp0QwGW52/vT+KRoiRSvm6eA97ipBFzcP89jLWZVF2F9RABnjKhLjdG
qub6fFrLl69MyCRA5k/Va0qKaZ4f9bbRAFUrqj4RLvXMJ66UYpDkIsUJzwSyC5egDv1XKWinh2r3
q+Cg+wMjFavBzAWyAXLxJCUTHUi9BSZmN7NtaWy+EvqrWR+Cdfry2KD8dHL3RJnwSxCBYeGqU9QA
7PxXabnbA0Ih5zGNMSm7rc3GSp1e6ZmKiT7TLhOMyPRS1pqheTZkG2vuCE/MRoI75X/ruf+iw+hx
FFd+mWegU9PK8p87q3iZbuJ5RirKSwxJP2Oee1rMZU3DVg30FLQui2R1xFrobY6OCdUAhqg4P8F8
LJYekYGvXGP3bGUoi1lstGa6n9ve2Qh+d6ZkddT0V7oZuIa6u6xaguZrA5tx1wY3R/HTa9x/LHPJ
9TWUohbyDcmK5rm5PmqGas7mCllktks55nRMooa3zdiUQujkCH3D/W2foOHr3wnlMtSfLmtQhjSY
4NoN6k6fSDj9/p4BNoqSfOWodLKeLDL6/5/bvD89xiPmapufL5fb6aVkWy1dywQ0HCeIHnMAQ46Y
QNDNlRStiiCSr6c2Ogt4XQzjOogGIowCoY+ObfSKvEt1AU5R39Cx9T7N31/l8vnfaPk3BeaY6vI6
acMrKKjQ8sDIHI3EhmdwzWQvrD/v/psOc1JtrajFpG+Vka3tKaKnlFjaa/McW9zgvLcXjygxsbLn
nuXiGt042vp2YMQ0IXgGXxzuI3hcQb95YhxSKQiBqGOV+bE0g2NOEIxfiHRQCFpuAtsz8iUPbWIk
89QL9d8U2bRlm8eZHOg4xedyl9PPjm7irWdwwotRRzukwljk4CyFja6gEiaTzno/G8Kru5pStI2p
RshxZFyOGIvsK8lZcPvbikltWqjIfmwmRu38u5PrlyEhXOtxGxljqggTr5RntzaTN28H/5wRdFwj
/Up4XWEjr0Nc0oAUY0ovyVXNw+mNFLIVVkrPL5jnsiYbb04TOy5pzvHU4y50QJExrKUC/PYsQUUx
mF+N93B9XXRos/OsHS/4H7VHA0KMtVDdMimlENnd3DwBIYSEBpC85o8tUm8JfujvgAZrKSZN4Qd6
eEW9/BRBm6IF57h4TDAGQk7R1O9myKouo3nnNCScozLEA+a7TfY+YoMxDlOxk+tJjaNKToXV0rfz
YV1SNMwh2kBXzUKg0zl2LhopydAjN/uQXlWqEMnSLPNVqfGX0mifwvlCnl94/Rw9fw++jH1W11Pl
nOY5pGUtLTo8rPtFH7yllrcn7SMijA3Rr1VdxRKIPDcJWb+5NELMImNvwlp7ciXjSgVyNjeLPdFN
3xaORvIZ2Vyl59z0zdANYvNC9d0o1G+GTCfCeo26GSb0nNd4vvlFU2B0KnteZD5Cst84gLHaHnnu
J+5jdC2xTqG+HE+dhQR35ZRGeuBEHWMWpq+Z4T+suO4RsHDDA75UgBr5bt/Ggr1OFtIJVrOEL6AT
OzLP5MulH481koXa6t84wH4DMTTaY5fcj1nvMJEmbQJZXpYKjfHkXFspuioRkHoAvLCmNDYSW9vH
FRH2j0nfcGcZObojzbA6mSW+nEgwpvkXhpSR7rqugAXTf8HpvM6MNzTYkskmJ/jL2VDpxZo9SYcr
/R0erhtpSWm6WujzXvI8K7LVJ070NFLDvD8Zxq3M5KYAqDlOBn3edIqnAzACN7J5CUhtHbSNuXE3
8pxXch7puOipAoQFY4MYiLxVHAf3n8gltjz4sGAiKGJrCeo1VoQNpGgHUykKqIsD9k0uJgYwA/Fi
40nDSNhzR53xNnKMh3bhIkcu2DN7PTOnDqJ487rIiPqW2OlLyhP3/o5ZGVAwHoeFyejSQ+/+vbiH
btbUrgR2ZVJg5U5t491A5MVk0fs43rth1vuwH9QAp9Jjc8ORy4zhLqL62oQqSht4cqlLyxKt2UIl
wbZY+jTYTOzMNJ0d2smJSV9bgv0i5LHIj2p3j+fy1wew7CKoTM9VX1up8PacInKIbWyzXacXsgFU
LVBXCOp//yLmw8Qe2qWRzMIuRXZi+top8TkTNaRBZwtMEVsWEnubJ1Q1vT+P2Rspfih3lBiNLjFS
E/iiixKLc0UvSAQX2Fk5NjWJHvGpd0zQPt3RJ980J28B9YyZR2ISUEc9Tp+4tfledNjLHrLN6K/c
Cm0iNUV71N3rdZEA4epNCnOJZHlzXhaB6lNXizG8IcSFLWWZ5LgXtLxzToT3EUzAiAl2v/FynL14
CPR5hJH/hmDVV2PVshHJlvuqYgsdqSOaoZtUR3u5BSAkAUatmT/+klFDPzwORrXrmahGda2icpIb
k5V0paloq6kjhVQxhOtiHZxp225Ub+5Xy4jObIG276pocL5iJAK8kxAmyiyqGSAIpjoCFEiioRgY
Kli52LTVUGWJCGLHK6+M+ewh10zEmcSFFGiAZoDCpYiIXl4buyU8pkairjummKgzQb4WrwIwJc4I
kHRm0wzAYaY/L1WKJZlxHBKpe5rqL7X+ETSW4u/96igIRl7tYrnmbFcYyZ3f6yBj40KMostR0mt7
l5J1TLqavvmbYL5O5sG8+PBM1cxUw5+rdm0k5BWLjA1Ti6nBy2+MdP/jQ7DjBKAcAH+Vf0wIupXg
yr7XHp+vpzdt/Ybauf47sjcGQTTcR8S+wUsCjmVs72gyOp+5gdoIAWgKOxmGZXpY+45kYg/O09mo
nAuuB9NSLuWlC8ZC4ju6jJpPLu1fYq0CeFUtnYnuqAc1eQNGqgRo+sJC52SDJkkrDmkeLbXEEjVS
zH6J08UkIGL8ggGic2npFyJ0SzUrSV6tq3CeFdQ7PNbAUQXsYUowwqb3MLn3DrcUFFRWcr89ipZE
J1RfbHhZGh4FRhu6rGwm18u5PcZOYOg02lD94zEPY24cxam/eWBEfAowDF0oeh6I+E6vNk+MRo3G
37+PrqP7M3IDIZ1VLTgwOhxStq3IK3XfH/NwC+QY9wRYiL50CNgPYD4y9jjKUZvBQ6A9louZLZky
KO0BXUw/FbTHNTtu6DFyLXf0GMvbSZUszSagpx/6bDyy4yW6QpW5Z18s3QbEtCWgHeL4mMsRywgY
LmxuQosHnhrs0E04Be570aKQV892yQRDRvpGKqakrpzEQ3494yw8Grm4O3KM6OWll+pVAHIi1HCi
qURKdrWm0WCaEj1+cfWaZv7zYxbHUmp3RBlp9Ka5ckbLR4vmh/S5tut1jKfhn3Il/vLRc/iYWG9H
WKEZnOfN5g5eB+2kivUoRIH27BXHMD0bRXt2/hsJ5nUv1e0MOyFBIq6x+6R4D6L5vyCAvZAY3YPs
QzbutUtX09Kre5nQQgSiaor1NcZjCr3q/DilAQXGC2gTX/V9t22PHprVz8aFo7q8n+8vaXAJkajV
4lUEAz5QYWehocPR+ipPYcf0dTpggrEP5aTOPLW/BzkCDk6dkJmLcaBEpzqgUEpO1DAyZgwkpQE1
xjpE00j1u3jaHpfL9a3kjpz3MfpzTCmZkz+rxlyFK/KKkU6amItDsU5osv5Azpj8t5tjvJM7mV3T
wMdnCF1DSvHPBYunq5z3DhzVogGzjJkoIxkj1ZHQHtEtjYqgd7GuyowjJLd1cY+EkDELge5jxR7e
IGijW1uXvY+Vih7RN1cSHPZ7scR7aJWQBTn4CYm3hy9t/7XUjx/L1n58omNZ+MHN/sAxVSdV2Fxj
SKuwOz9d5/G+2U6d+MNDkpyHmTp6rlh10Pe+AVHydiQDxZD8uBZmM9yeWyREEz/ONTfQGnUoAxKM
asuB5itxCxIIqVCUX2+7+TGxjtclcn+2ba4uRoZO2gpP+IM+//rg2PpRzR9QZzT/DHgSOVBxp3px
kvOXJDHjknNfowzi9JAARMcP1ineG5drG8hXv/G7I7aY/JkFvlHrV+pdy486FypzGmIfhIvV74+F
ZJQv7LpWkJtQegCue6JSjkavzg+7Y5Gv3XBTVE9TgOv+NxoMY3VaTf20jLpjoL2ndUP02WLi8fY3
8xhhlE7SIzcS9ACmq2ioKM6bbGrmCP8fszIau2GdBcBcgPUHZK/Z/Xl1atbV0y7tblW0pWZPyJRM
qGslZGKnBlAOOQTHElf9qtsbPhxeUixuKhITrapdsw4R77pBGgfrSlfFcfb8vk13FsmNlVqQ12If
PxWknR8S6uweczyW2bn7AMY/SPK1yuOo7I7L09UnHiK5p9Zcv2eWFdO9T3PDrI0sp8lvczEzClSo
/C2Ksryczq0o/sOoDs6BEdRS6jxFBJzl8fl5na3eSvLeptQj9oTaGOrznjYzjKKFxhlttQGeBRz1
H9XNAXVGhLVuMsFOmaI7NtlO8g4X7EkSsl+unJmzBkGtOzU5p96f6iN2GXG+CrrbChXYXaJ1ozXf
trr1Xq6vZP7pU9sMkIMuaHo47CbGjueJxVFV+maWRRST67COZ3pPe3nS7Lfg40361SGemhPbbMyL
8br4fVhcnK+FQOhrY5q/AsIrhoz6kxtANJY2AvCRMbeVdPHOcZvgvGef6WRfSMfH58v7/f4IBv7K
8y/SJGugxkH8Fmq/FB7Y4NjvzwTgTfdLYACZxoTSRTArp9dK6Y6qkp7Ec3HS0+u/sNzAsOqR5dDM
B9TGexYuYdN1+Vnojm7uE72d1/Jz2hqPj2ksq4Lz/ybS8zk4p07SyyCQO2idbClUiDCIWRyOL/HM
8J4q82KhG7OOiXrkkO2tKCv9PSA2yvqSDhwmRtkFNYhnaQ1ffwmuk4BedPR/U8/TqxSIqlLuki4u
fZfGIozxUml1fe0HUzUi1RWdm6T2s8jKoxRLnh9/12zkuwBUiW3Z/VIujHgz3+UrlyJBC8UU1n8y
o2e0cFn5Ol4fO1QSJr9Qcg3IQl8ACmXhOLXz7DwmP/beRBMwlt0BSxd/YeHLRM2PYy/opkfjtJao
v8AqBXPxtePYurHGgyEZdqVQroWFJnfgMjdjgp6e+A0rkV/5nTa9DWNu+Y4OoySuHJ3b+AI6Ewfx
3Hr7fgWkEO1sE8aNHHYOz4eMOW+0iqCNo3do2HTAqIzoeXnb5PL0iLbRlJy3cxvGdCVY5oKjmz/d
hQrpwAwk+sKxK01g1EbDPovcrzFwaVglaV9XtOOFOyPB/T0JxoK5WptcL0WE4H7RLYm5WmwOLUfc
RwThngbj+r3c7yaAU8fcKCrDOZ2TVWuYnKMaEep7IoxOzXyEF2cgcx+XEyK9btBCQA20uPC8GvfA
GBc+EdCkiCgUSem1iDmVZM+bzOddOuOy3bZKs7roL73ctaeDsucYY87v3xgc2GIdO9u6LsXvl3hK
JoRW9oFjX3r5v1fIu6u4ycOAgi826AhoQEEm/SS8T8+O43zwboLHR29kB1S8rIvzRsZFhL/130At
481+jJRa79no2RwQOAdY09GhKxjvb9lJbRzVAlLVkh0P3Wekmf6eEqPncpAiHy2BUrddn2p6Or2d
qbNN6ft2bWUY5rli2nKLKI0Tk/N0hs0gC5lXlHKv/NPT21NDyMo0A/KLo5k/zXPPHKYgAPjaL9Vj
FCYJlMp3ixQjIWjGgGHGA4N0r49FbgRs7Z4IozSdns8m5TS5Wcpf+y2Atq7Ofu+t68rYr3ZhZ+gZ
8dC6iqwuhzKHPYlJ9Z+bfg5+BsrnVb1Hz8uqzMnZ8u3K0XCk0/2KvJjpHOO5v9Bnqr5+eR1mrTQq
cvVhpFx2dwa3bpmBvGYT4DgVAg76Wfv1vIbHsObkSaWrwnwxN5QntP9gCP++V3bUtNRK3TsnIJfn
qG6gFLfcGf/KVH2TYDTwKimYbOsT40ZOwpS+ABYv4K2VHSlr3x8bo3x6hWXAFywlPa4Ny7I+Z0/2
08rsx7wC+hxzulW4d8S426t6VtU2w6Ehp9dZW2uKS7ILJ3FWqNlk6ADlYwz9fIbd88d430aIikuG
GsqxW9YW1Y+P5f8frOT3HTF+V24SrIiNS3B0CjdrTB0fUZolZyfbGNw+lJ+v2XtWGFMSorcumKU4
PWN9BRpEYGHogRLz4KPDTDd4DmCkEH5PjjEqaSCVriBBMpbLmBhrXNd8/tRQ+7Ny9oguFxgw1jHg
wXNs/xAv/X2k7HBNK5SYRZqAzdij8tsCoqihUax0OMI47kC/yTBxc4qdqzLGtJEJTYkwV7aGc+E1
Nsz63/gZCnzTYJx0G7d+oZ97eTdOVknRzYpci2IQ06SHzMbEJu/RwWOKMRlye76EbZ63R+WXjFem
NY/pp2TYGIJ7xcgr7wi5V8UYD1GZVmoqQ0SSFMBk3ro8LTBdv9txrmqklfBOFNntBtOzmHleTwdi
CJuBOgA6Y22Tmo4+x7JkXp6K509lxmgEat7pQpTBl8Ro0L35kuMn+YP8ON5U1PEM44NjR372Od1z
yNgR/SxJvuKBYkjWxmVdWvApW4NDhOOs2Q1ZgYtUbJ1BOk4GetiOZI6cP0Z6MTu81EyeHo/kXO9Z
YuxHGZazy1QDS0uQewO9s7Unn65lmwn6A6HXX7uPD4GzlmvU3M9mGhaUCdiZc3u8DqIADFGViO8h
KWpN0hOgVB8f4bhGD36f8WDZpU1c7GftWyeeMcHw9radI6EnETQDaThKx+FpdK+xP0zIgCAjileg
BkyR+IeKofwFlLL+YU8tzWxeH3PWq+ojOowARjLW8jQ1Dk52JOPy8vjHRzJgkIUBF4zrypQiVrEo
sz82AHhiFHo1XYh04ehPF8INBUeN4IAYI3i12pYKFjehfB0hbYAiIS8xMW6PvimwbQRe7U1SNQA7
GXJIW5j1z94cIXkASBGe7Ru1DANajJ9qxBZNkC4uRreCbeag2nkmuw9ecMHRm1vObqA3VfR/1y8e
ANhuP77+kerH3fXf7O3g171SaOqoD5afl//raH0LHeuY23MbifhVRy+GudnERmw5eOXxWBvJN95T
Z7yUqrVVNdNxgks0LXfzaIop9ALD71ZFafkOuETnwzn8EpbckaBeZx7oFDuiGEcFtpb3j6OgppH7
WpECCzBn1lnkGD2OwN8s8eB49WSShB5wlo/qVpvLyJpyZHA8bh/IIGMcimk3Cau0P0EDtQxEuVu8
rSoUMi4GXbQOr27BMxc3eRowVDRApwZEdZ8yUzHOYP3PyBqmTBfGv8oCDHhjrIWsJ5KaaD08BKYE
VDq1X+lit6s45nX8vfhNhh1PLLApIQv7I/SvRIAoXIBYiBn4mcp5kY9gydxJO4uvf9Hzv4RuaQim
7LiLbX761bxhjInr4UfD2wFPTHh79afpNM57sYjJc06qlSWvEFWoSAcD4MkMTwvus7v/yQcqxSaf
W0DhAj4Ut4WsFDFKcl0WBx3bFfvl0o+N1vjLeMAdYzbKfFbHcgCtwuunf/x8As0MwYtJna/ljoco
MJ4EG1BjAgtBC7qZ7IIxA7WCtRWbaB2a70vDfl2Yi5YcHDxPlh+PWRyPc5GVAliJpGGnPeNbZs1V
qbIpXq8icBO32eE4x/tkNicmrs/BWPDX1+WW8eOQHXc232QZucnO4iTTZjeyp9MWy4ixhcBEUE/l
TR/U0y/08WboMxcclGV4RcWR+kWvIN/UmTeSjyb+aFZUKIvRahUc39ZzcqWgf9xseOhc/xAuftNi
ZCjA9ipP7kBr+bysjL4zzCfW3q5QaoDtNBF4Pz7afxDab4KMGOWelAtF/3juX5wwm4BhVQwb+a+d
suHQ4koPE5qKsV5igUzv1QX7hJm+dR8Mu9aLbW5+m4iGTcPhcNf/4k/t/+aO8UON1gTBtY++4clJ
DJFB64b9u7C5KP//EDN8U2IC1jwWsHpuAtP2XP1RiQjtmNuJ0yHSf8GekI5KFmCjOOz9g5v9Jsq4
IvVc/pVMLc3KWJ7RoaKtiI1Z15rSD3m+84yPZ15HGEcdUGfHmQ98bVWdpUbvY9nCME4CXavOFn3U
pXG1aw5//+DW/48/ld2tOjurcRz3b5k3fesacyIh505vL2peo5nYH9U/S4oqMCam8i+AOjj3j0/D
MrZ9iL6PbctfviHJiQwM+FutTGdK6cExgLPm+MYu+sVLoY1nB/82NSo7WQ+TrsaF2jtI6L519Any
MaRbIH/APdtxX/x9toylaSbqRFSLXmCBTIBBy8TBA1vbcDyGwiPD2BdN9MRLcQEZLST6GdNnp5aK
f2JSGZGPf/WjrxhYK8k80fAZ8z+2vXpdLPAuOpgmmZ8t1/jz5wUDLCf0w+q7dEU/XDyaFwsTz2fs
oOc818cTVIMLYEzURHHLwO2z2wZg9bI5ppwnCBt2HLM0/kT7PnvGLPmYwry6fdIhxcgtnbwJFt05
PFCv3uI8kmjGIqnTJNW8/gndzXPDJT3W6WM2xhM2g8NizE/jzapZeQUbIUHycHdCr0qPnbfHlBmp
oKobk/pPgJY87JZclNrxNMffR8iWZYNMdnWhfyGuQbWkuin8oQuv4sR0HLOODd33xi7UyjDAFkZo
CTKJiLEQrdoNWSEhW9ADQCF4JRyOScdq2HuCaXvFyzdAym35lvej2Aiw9k8KEJxm5GuB3QqHwH58
izyRv70PBva8zq5oZ7rVApWFeyHTHeyAfMF7w/iPhBiLU52FrK36Z3Vqu69w99hu4By4gvE4VlTZ
Im0gXENNvEIwnpcZMFD0jfDqHyK6u8WGjzm6vccfqNgN025wdM1k5vnypJeO5/V6CpePxTrEDmni
oDZ8oI74qvIEhOOnbi5zQDKUtctUT3CIyzNaemlpeMcdzzw9jpqw5OVeBj0g2VdhDLbWhu8g9bGN
T1/5C5Zr4EnBhb+9LcV5dIiMFTlX4iWZJpD4q2W8LTE3ud4e53t//XmMtnv0JrUi+fwkhJZoMQeS
mL5aHsJD6zi8k+WEwiqbpAtKvE6TXvUKY3l621rHJ+zsgdM/7NR5RDnBME/tbi+BwUW2ot9Fec/2
xLGyM3Ed0aQ9Ni3nMjlegM3TyX6AfdJ9lRtQuI0hrbWMdJEh8HSbR4Z5IwW1+1fBxbJkB4V0ne4J
/b1ADR+6xwtBOTpwexoPjq7z/s+QLNeodLtPAIx7rNi8wJNNxDUVsjylAi1rbQMJpe08sKrlH1j9
ftCB1+vNsVhsNu4aZXKnXSEJ/uITo+IfHF54V8MEG3IWi17e19ANtG/37gTt47bZ3wwqb88cYv2P
PVBmNhF3vkYXeEvwAiSCtyPypu5qdStzLON3XjrpHzJXf8cALBRsm+m+mPWyXceGIJNEcQLZia6r
SD+IOWQ9l+yk2rcYeOOtGuecKZucS5pwKjRTsLm8fM1ei80XR2tH5puHOYcfSy/r2o+CpA+b499r
dJ+H1J5ba8m2IIp7z0b5mWxMDDJdyBcarDjSzyXOxCDZBL3PRQnuUvOEcsXxzTKW0nqaGxfaZaZb
77QtbV+MnfN1iNZBCrO1/I/WkU3bVXWgdBo6Jfr6D0CZESWj3SPCHw6v/5Bm/VuGbnN6A1tSJOL0
Wkr9Tfq/0Uam0tkJXWscKjxxYR5BeNUFKRbYovcnpZmjkPTY8nrGOTZRZB4u7VnVfCFE2wpe5f5C
tR2eleK9+9nldtNED2SvBIXTOt4I9I1kyEkBENyezDlGhGMQ2Ra4WpSqWumBRC4Umy9WHgntvf20
Kfao3HNI9fH7A3t1SwsMrt8L6/BygTs5GsZFIR16yMlvZDLPnCCbIwASkzOJJnld+R04wmMyBawt
HisSp6bDya4BRPk+ahMnQqZFLZKkFwpgG2OLja0e+cR7mmCKdBPc2hBKrGXjgcSPP1lEbGTTZQzR
aTfBGZzhzJu6qtebYd15tkLzqBifSNSYqNr32RJ+T/FoeDqgx2iTe52cyyDBnclkeXX0X+H7Y6EY
f/QNCDC6VGE0IsKEOSQdU0DW2zsefag6RoS8blAr2y3/nRQOCDIuOhHVUKvd/gTJfG67FrqmiGu2
+8d8jarVgEovpIN70rI4uaZ+H9Z3BnDieCZ7NKkx+Hk2jvei6KznvSopO9+OyK0kwDGkPFljY3Rs
lPjrsXBaAqWrb47/xHN8RQvqHJAZ4vE0mmX45okN0i+dqJ0vfXb8vHrH1ajYA71UgOWiG9PXkleJ
GzXhA2KM25UFPZnN/kfMWEeW8McxePyMmrsBCSZMj5RQ1/1bllOi0/0Lsvx4oPLC89uz94dRHVCR
7gWtjpoy9kWcWmS8YZ3P5xXwVwTwPGjh8TLzsVBziTHWIPcubStqIGacTsUqJssLldAZakmvgrbN
505ZWxyK/ec/Yo81D3kyA4weKIZAyk9tguwwQcHEkec8aeddF2MXsO8LoXTf0IsiOgZ10BJlyyg5
r1AswbNUn18w+Pr8mDueEDJGYoLmkSStei2WCjIJMXvCLTnxzo8xFKKvZ43eC2Ey99fXpU6v6B/+
6oO7AP9zRH48R/MtjGyoXndXJdd1UHteI6+PIwSGrLEHABb+oPLUIyxgrUBNBJSkHx/leIl2QJrx
yOEsnAStDkEpAFPaA5WqyJNeqH7Ith5pn/5crGbRLcS1FyKEdpzH1MenFQbUWXMS5mkT9/2qy7f4
s7RkSOhOM595sBnjiYwBHcamSF3rzdIOBywSF5D2m/iC5TsL5+DzkrHjCZoBJcau+LNKvwRSL5vr
vj0QSPIhdGGBuprDw30Z79ga0GLMihSLsSycEQMUxqk2UeaCY64IVlFgTA4lIM5dcbTuR/SeelgA
25t+A62P7x4Ct/kehRC0DmDjPNc+czw1G8nLiuxOqhbUarrOiWdObSy44ejdeClrcICMIVHBUJ33
mfN6Ea2w9uBLXMox8bCwb4MdOl/cGIrHFGNVrrUrCL4Kerfp6cjQ3yZPj2+JFxeyUXwXij1TIGFt
YxNJrob8QYuvRjZI9e4c8fiYHEcm2HgeOLKJJro9Q+vImG4Souy5GRROSMgOpdT+pZ1V/aGhy47s
P/tRBBPdyuau4DhNHiHGSKSKXqpqBkJrbLCd+xw0Hd6vM4YhC8SZqPUJ66UCPNNy/vgieJb0tglj
EDhHMz1Lyhl+vqaXhXHtF57/6Rb5nC55IXqvFD9DCwUvKUnvF1wzNtuX0SGVB3jDaZ+1QVMDuxx4
GxdHM3TiNwnmJtyJMku1BCSs6XL2FJEZ17zwmGBuo+ww7xu7iFrQ8rxe12+BIQKw4aUliY1NbOiG
Qr6Ic0PjgdI3U4y11rTwUogtSM7eIqwRXj2ZrwvKcajjbw8JS6GAJgvgXHbOZNpp52mT1X3cF5OW
rhGPoV+mIph/whwg3BAnfhg1AAN6TPgwvYhx1Y86Hrs/EQZ3xAXsJufceCQYeROLxs8bvemvCngC
aCPbYlZijmwj8m1wrCGvGjEejWG/j6iLOsCWWSwyuWyltOvhQWsaE78kndPDifRR2dvZ0Pyl+2dx
wIyGbyVrMVjueA1so6I5IM8If6u4SVOfQX7r7RCifHkcRz6ehBkQYGR/cla0Zur2yKTkvFqf6dYK
jPrXnOyFD3QCXu0Dhq+iX/+PtO9obhxZuv1FiIA324IlKVKiKENpg2i1WrCEIxzx698pvntH6GoM
64u+s5lFRyiZhaxTaU/yUjDLWcyZWMb+cdhGdJn08Wl0JnJ6Tnz02Z5beLUc/RbtZSZH/z2yK6xR
EE8mdue9vBj4aqZzua9fOTa5+JDPZDBBD20xbI0aumycEIxFaH9B2Vt7++SIoV/iD6idiaGmMgN1
7GdtYpXuHawfEyxrebz2MKJkdbjwFKKX6JYkeqgzSShXDblxgkJpD06y9mwTL/sV+ZG24oVW11LR
v4uS2d4sWTPjWp9gfhs0heq/Mhl812riNxGy52VMsLmFsnzHnrj7dPZGitnsjcYxkWXH75+Dldmm
rSJpz+eLhIN1nLwiBA1+BSkeDwfuuh2O1ctsz1YFLpbMCrFucFP1G1TOTsCOwFjtOZay6F3MFGJA
Y0jzQcjACvaU5l5UROTc5yQFjW+/UkUiSevEUfRN2B6fhemhVbzBXHF+wG1T/ZPXQmnjqUjpV92K
dvV2TnY5+EcuBnKEoWtUvLh1ufo5U5hBkwkFw0aycK5qsjLFgkiZ3fnyz+alU2xRJUlNRn8tf46b
ydXio86L8xY9lJl4BmSswQj1QQWh8ukryUjysI54T/lyJDkTwWBMhD3RxjmFjWKuGDRP2QZPOcES
G2P9Q3EPDncoi6cSAzaZVkSikdMv6Aw/sGOYpscHZ3QbEtgcYJN5shi46SMszTETyHpx6J6H0sXu
F6fcbd+7yTYPpFzd3VVu5+n3WgPygszhJR448tnOrKTRQbJ9hvUUTvuxc/EM3b4OPAXZnqzuVFeD
ldFH6HgM16vEBX578gqFO5ricMpgE6x1L7AdbqqDWt4NeGWbs0aQXSclvRjOtvpcjeSp+xURrwpC
1Qa1dqA93dZ0OfD4NlO2NcvMUnQYjVd5JRncGHsxsjvdK5Am40i6/bDLbA2nSjTsbaUYR/2yi40V
tHdV8DMntON296PEAmyH490u541myjEoU5Z6WakJrnnpvqhf7brKyZo7y3Xb4ZOv2ePZ25tbyblT
Jzh8mIAXfqr2uD712At9+/Q4D8QVT2dCxt6cqpTebu/x6/ZfXm5xmB0SAxxVN+R1RdcZNE5nOJfE
zh4N1W9Ct69J9WJt0RTVBSWPB49reAyGmLVQFn2LY4tjOHnEB1yh9wuJPd7QDOdGsfWcTmnGMaPf
J/uRHqYfwe3j40ARW75RCj1RxAs+zDb0PcM7caCWY1xsb5VpZHWi0lNC31+Gwv4bSNluK8CxrGu4
MbMs7SJIUVVCgXCF6Y/z+vZf50RjIED93TOV+q6/GAO9HcftsKbd2O1dkXjn3AahJFpN9wfbdt92
j36l8QBnMWL/Nmy2wwpriGRLayngrI/mHpFSNTifvFnY5ZB9JoWa3+z81KrH+NcJCoJlWfLeKcGB
D1JllE+w78bmdhDS87rxPlxfrpk4UIckQ5LR88ydpiW2THCOyBajMMl1s3kHyCCDJESYwxKADF1D
jsfydKiC9GUKDzEv5uMBNdtmlQl623QU3hrvvA2R7Gh8PhHF7agP271//1KyVIaRQrelXLBo6bXe
1j2x93wxnCvLDjsW41k2Oxmx2LDe6rb5kNk96neY57o4OLmN8sDtb+XFQyx3rZgpYn5SIdIIkDF2
CaYZAjvyPnltW7y3gu2ZsjQxlc70Sg2aU2KN7u7wqX2ioEbrhP9jTMS2TWmDIk51C+vLUNBKXnps
5eudHqvELuB4a4jZrl3Ru41WVx/kxu26EqjObleWZGUU5pCpdCAPeczJzxZUTaAe4rwaHNBlizFl
p8iqkGKpktWSJCRnHqj/S3yFLhJsajEtlZ3yqZO+L2QLS1PAFuIUnvCYbd9s7H1bHxLP4fIvLpct
QOr5X3EMyndGaXbY8E4LCXSicJ9tnsyV+jPBqkLLCdYpCQ7BnvM0/svH+hbKeHddJUrWiS4lme43
3soT7OkRy+y/uAhPg+8/jeJbDoPw58upV3qBnuUG5Jz3q9BByzhlpGqwrQ08elyBy9mcb4HU55hZ
YQsqyyoOIbBBOySdf8OAJiXQpJ4y3hU8Kxindzimv+zIfAtlwF7ETFKnmDDJlw1EetthwK7Nh/Ag
OyLo9O19veFtDv0X1P8WybiAtVi38SDiA4Jg5kzMhztKdQeSL45my0/mP2LYaDEGo97U0MDjJb/b
XuzJQ76o3F4SumaYOw7KMZarzrNvZ50FRZNTgS4H87z34kn9kWUk9H6UncvRi3fp2FAxysS2UOmK
KswNRRvN8zB6HqzIGr0Gh+ddt1LgGfDae5ad6e+zpOrP1BMqKVTNElZyMpwQ66fjhKMVD7nYMNEI
sXra6CmUYNeqTI6qj8ruy2D6uod0usN5ZXi2wWBIaWXRgOIbgHiDUb/k9bbpXd/6G9DBxoZ9qERF
pl0hyjnKa2zRxpLRD0q5NWLiJLFbjJffnVbo7clBv+XkPuY+b/8E7nkyYFK1apVkIzSs7k67j8IB
hpzv7l7v8BwEvLbaxRDfMExsuTSx6JR19musWZWrKkV/6Bn8Zdik4IHSBBng2yotOlgzKcw3y8dB
PQ0yODKF1s41ty5dDUvA0lVabU4txxwXG9U1XTHotiNsWWNZ+sFEUMf6hU7LO8Co/qO0QV8G/Ld2
v3TnAe3JkddtIk/ffUYgPDVdzudbum9z8czbU2i1iToXxGOHaonOrPjX7bNcrCbNBTDmIYXJBWTj
qAButt6H90tftQFt6EVps4Axfr4I3m2Bixn1uUDmnZGMU6EPJ9QDwVO0Ud0qSB6CzcttIUsWMpfB
PCzj2KqWmEDG8eg5I/ip0poTNS+mL2YiWCr9rG2GVKEfZrOtDulr/RP9GdHZ/uQuRV56l+eCaJA2
Q9y+k3ozoXQNGFMI16HzgAahnNxRnzTQXc7BUXNi8WoujHomM2Hm2I1KMkLY2cW4tst7PRYDFUPR
NBD/S6hvs9kSKeok0E6LtM3BwES21BITxGsNdNkLFcHoBUefJUOYy2P06WW0cQ8J5CkJSV9zEu8L
8KLeNrbFKzQXwryJkdQMYy9DSOMdN/DWOve9eEtc+e1skWTVakj6D9DtKwhFO/VrLjHE9RVhv9r8
B9BHbvbVhqhNdE2YABIZ8ivbj9onCAMln0xuEEicFiXuN2Tg9zwIGgobUBfC3K0Dbnf9iSbvLtCS
g36LLr6hyqgtS7qhyCYTsiuyJEz1QL8fFDtK/wHBdEcurzzMuIb/f5ziTBZz0S4YMDiFZ8h62RjE
e68ejCC9H1GLcxrQtTmH0EUT4MHWPfAE4lHj5pGXD3b2AxhjzTJM0A0SfoBzfA/Bg4gII4A3bPB8
nqVLPj9Uxl716FQqpwpyNuB+qV6jw+37sHjnZmow1lhmwhiODf58jjhJXHWOGzRcjuelXM5cB8YI
u7gsQaYh4azQ7fW+Ionf26pz91pgmtbuiLQaOI7iYupjLpGe6uySTVFZ1mEJiTQdcfQ8wT175HDg
zkDxNGMe5DFRBxkbYijFE+a9LUix1+rj7U+0+HrNlWEeYdW4jFKOvDX1ajCyiYX0KpFfOcC46HrO
pTDP8FBJU4QGAkip0J08wRxOdrHx3ed1EHk8qKC344/rCx8NTVOmiTEhRpheFpiz0hQIa+kSDVdC
4TMAIHJOjhrWDTFsEtEKrVQVJRViaD/TcXSMnUrQXY7a3F8d37dGbCLxPOZaaE4G1cjbFg5q4Y39
YJMYLvXn+H/oy19G25lABoCiWM5kLZLpeBdGyI4fiqM6OTpPv3iqLbatGzNJDASdcjG1sgyniKuE
bEP8cAarwYQWks2DiMo18DU5iBvI/dRd3kXmGAqbVyzN6myGtQ6KfSd8mPy7wzr40lamzft89L24
ZSkMRIGB3sqmHnI2w9ryMBLwOu0le6+hZfG2TS47ILPTZKApSeTsXFs4zZcMeXo02Hkj5hkt2/f9
He7a1z4w7dsiuabCoFSlt+VYZzAVp3G0a2Pf6CmOvCpeZGfNO8lFSJzpx6CVEsuRGbe4CE5PeQyU
XXkUNKA8t8Gbd7kZDFEnvS5SExgvIunQr4Rdvjn/3H0NyF3W3C05vM+mMs5NL0hVehpxhvW78oq5
L1UhrUueXb+Cg9+CCiMwVX+PRDugpuZmiBef6e9DZXu/qzFVE6mB9Jezi5Xi0c7bdr5yItg5Ne3f
xNf9C6/zePnVmYlk8CUEJWghYn0wbR0DaD6+ATW/sAbihfshOXdcZfAlP2FWtD5rOFqX0rtWLRFc
9TX4vH0LlkKzGYqp6u8uAVoihTIccO9qxU9aX8A85Up8tdrtbTGL/hr6tbFwDJscNZG53nCMTXOS
TXQe+9Mu4I+GLh/W999n7nLWirLe6/j7teuAP5ouy+i8i4M51Nt6LDu4M0WYe5yAhKIPLQhCk7vt
ZI/ROtpOoq13pNnuUfnfaU8jp23/X4DqWznmSht9k6eSApkayLeJ6GKRM4rQP02yjmvy+cllFVi0
CV2BGYsSzs1kDlPFIuc+pJbXwDP9KO5PzxrmKlqkYtvnyo5AY80fuaQ6/PHS6JZpoqMfubcrQdrM
NZUxltBaIfaLgkwB/N8C0YJYsuXV2GBBzoVkXrDPbVn8qzdgJpa5znEz9VYipxM8VdwxKbVfn+2g
2wQKF5g1el9vacjcZ6XFLh45hShHfy+J4hUOlo94jxiSeP2FAuuD+/p28SQ7JM/r9Rodp0ca2sCF
QfXr8xNcbvbuDbHUHkDDeXuX7Wt2CAwGREj4Z2aJX7ZVAg2ItsMCRdBlSCvO3aF/59YJMN5EJ4Jm
TaTfGKpty62skGhlV/aX8lBudJcjbPEdnCnFIM6g9not51AKnucRW4+QTNhJOMDc5qWnF0kRsbLt
H9tl7ks4xb2pX6gosOCY/lHBToooc8O7gDL7BIENctuW6AMG/THqT/1CLJbCeEe3QTzOzU8tQu3s
17AIZcSRlotYmnt03qeN0nmWfX3+42c1ItyJpaureeujMuDUCkYryQrE0Srt5MTe6nEV35uFjaxY
kjoBQDG0TTmowEoBMz6s6cap/QvPI150Bb61ZnOZ4qDEUpbAtvAJBvf9jA1h4Z3iY7oe9U26x+vz
78KomUjqPM8gazqn5iW/QPMwI169FlMiwAfx3QTbOgLtreN2E3C+rMGAVRTGGLcRIHCj+nA+pBNq
Lmtxk2ADFfgqPnnZpOV0wUxBBrHUFJtCp57KQ5t8erjcBwHIPDnowwF+gwGfrErGUjMgBAXUEyhE
Uabl5p850GswwINUvZx2bUTXFG88y9NE28VDBt5XHicGD0oNBnU6AW+ncIY2L/BHsVNlJBF4+OnQ
O+fYrmnmG/eO3Y19Gowe3b0h7RwY7PTOwFwSUAcZW2kngrr7vPrao5QT2rrL9Uw5OG4wCKOF3VkU
GhxnhmUdTrJXHuncJcZP7EIg/xuMGwy8pKoe4WJTWQ3ZHLdyYYufFUrsWGFKNOfvYsJvk2eTtVVR
tEaR0Uf6/exnz9EWBIwH0DcNRLjjZXuW3ax/ng2TwY+kiE/VUAKytsAs76NAxFtswHGaHILNX3rI
M80Y8MBM7iUTwK5Dmxjj+wkhNU6QNzjGs3+TgYxxtGSzjCgMO9l+NFAXQYOkg3wBb/sEVxKDG90g
m3LXwP4xYnVNM4L/6A7Fgg0X5+nJ3LhpJoMeRhZlSqrGEwpK6J0BNRUl4YbfwuuZ4eGtyYCHXFS5
kCqw9c3xvO1JEVQEfEQyd555seti5rCwDn6olkVx6nF2Fz8uCZyxxBVcw7LDu6Il1cWpGqKT8x28
pc9NnOys3r59q6/NfLeOlEEQwbDKML3ATJDswYiobisbbFLOncQFjdoqrO0QZMfegMZQOXEj2wzw
okbwJWi8w2dK4toSAzKdJJ8yvcatv6w9r7atC1bFg1tZWKFCgq2Kt5VfTil/30R2g3E2SVOpiLAn
JCi3WBi1AsPz9vHVJNhdZq0+OdKo0bBHbapYg6ErJvZwXwPamZdSd7LWT0YOd1Bxyq2CQUE/SO4L
+zPdfiLM4UhbuitzaYwJT0jilb0FaZiqIYWT2K8XeCfcCHUpLzkXw3jcU1726Eo5XZ0GgWTggwwu
H7wa06JZzKUwVlrERVIM2tX/QYN/Ag43kNOjmsUtkC82YM8lMQZ4qVMp60Po06A82E5Y+Ya5dps2
OiJ++ELMYmHdKO9bLUVIM6HXHzWzjFwrwkus0W91dHoR+t3FlCcRAdInzwh5opinTjOnAhQrEEWT
u0fHQvpiIOejeoK0l8/8+L9ZITtxYEjIXjT0w4V+fFAmop9Q16XVhpTH37HYHTU/RObBa8CCHpln
aHbxa4yQbTxMFpvYfIFex4hollOji94WN1S8sTLQYhxek75cfplFf3D+Q5j3MIvlPm7pzXO2TtsS
SMeacvz3hZwBErCfLxwHdLEJxlRNC9GdpqObjrkd8UnQEqE6w6nGBDWs9b9MS5xvSX/3n/j1LYa5
GpHVdoLZF8AvzHZh4B50ec+0nMPzxjhy2NugSpPUmvQKIg6J9hHWFSUgOyQ4uNsKLT6+s3O7fsjZ
tTNiNAREChTCu+tRpqUxGMEDj2wefXOQFtjwcryLc5xzkRS1ZyIrDXuszBwi0dgMKpv3reKd1tq2
W4moxCV4V53bOi52xc4FMrdC6XvBHAaqY35fg0Y52F98jgje96L/PtNpuKhT3nUVdDpOd1lNrH0K
b4n2jTqfvC1C0vIj+o8RsmM4uapnotjD1l+OgCxHR0cA6I0CMC9wtKLWfMPar5PrM600U4x0Oalp
/OiI9n1slzVpAvXJWH8djDe6F/b/sBmWpx3zmgqarIPHCUKn+xfsc6Ap5tSpNtld9gReFV7r4yJn
1Nw4GOCI2jIpcola49HrD2nowM3Dyi7UhF8/v764xP3LLsn3t2MARDxHqECrEEf5SI4OfM3AsIcn
LoAs+iSmIoMR3YK/JTIGeTmfRr1RTaSSwV427DVXW9up7OU+N/5e1GgmiQlIOjlTIxNK4QC11xQD
VBieElbgKeBA1VKxS0MHrKRi0YtkYlXl73dMjk9FG7YqrrHqP1Uf1uPw1tRoG9pEH7ftfqmO+Jsk
xkEYG10QClODpM3x3vt4al8fLffXT4JIHyT2uT0QjesZL9w1zLxJomRaOi2uMB8sFOOyLiNretKR
q3kRSGnXg22CTNetnedDta38/8xyfvLAa8nfQw0M5ACyoagiGgl/P9jkcjlJmVqKAGQvXD/R9dbk
7eLsfmALCJfb7zrRxIDKb9IY+I+qoskvYydeU7QlVpLhhv+wvDP5iEjqPYLHJr/uHHz70exMDyN/
lQ3+lWCDUOv2Z14KfXQZistgoZAM/WoGM3hLeq3qiiEWUT3bbGW3VlEIh1ctQmLwZa3oIiaORAom
jO6/SWQ+citeknHE6o6n/AGFYcMA3yrSweh5urzu4Ve/8BMtC77ubxKZ23nphTSawlSkpcit4oRP
lPkM6RbucuMlT+I3SRTXZ6dZ5KcJJL8ZrKhHfvZ+mhz58zWwu8B6+sQ7KFOCQRvdorxXSl14MHRZ
ki1Uh0HxBBP+XXBTygrCvBwGpZHR62HE0x3odFysujcIXsjUptVRZGUwKVD75puJroCP/NXy7XS0
h02AZTegxLbjl+rRPt0fnJ6XNlxqef/tFzIfoY9PQ4OVWPiF3RqFCayq2MLepsZvXXAF4mhsYpt3
J5VodNem+QFGxp7X974En7/9COb71JmanWIRxwQ6a41geBc1Cc8kKdfdouf9h5HPvgfzgKdpZJWN
VUBbRN39QX47PbnPX/UHL7xfqnT9phHzdA/TBNcuhkbd2nECqwXxOKq14X670YhCYgw2Vl62tTBV
AI/WxwrnLfaUwCCEFyMLbG7VeCno+e33MG+7nOEl1nv6mR3nQ32bPnQHPCxgu2xJj5FHmjPahBYn
gbMU882lsk0vwjmUz7lEpW62l12yl2vQAsbOg7ryo7sRaQJs5ordC8HiCLTvnTefkXPZdB88aFsE
mu+vzna/pEYUj5aJn3FBERFZEL8JQm/EllULq9c4MEod9hsWxjLuDVGZW3pei3ifcd3D1OkfAyQm
uINuy5g2U4qJHOQuVhuhuwrykBbPFSJFSIuPtoBxDgx02FAuKri7xq6HdUtBBtIykDGJZV9BwZJc
3Gxd2lMQkY97L66IhtabXZ6T0oGTWvmH9ejbO3A22V0COiyKsDSoR8netLPXvyle/WZtDJRV53Ky
Yh13Dnh6RPUKM17Yrcd/tzggcgX92WtipFkElgmcfLi/SBU5hRExw6+TE6VeXP4YQhJNjpASrNOw
1hf1nWNgCz7tb1oyEFZWltqLIc4fySjRFhJP/VQTdIlOpce7N5zXS2VADAOHeSEZ9FM7dHGoG2Fa
/46Gc10Q+zzIpL/7D7tSFF20TEnWDLbxSeiE7jwYONX84lkkH3Z6+EPcGIb7N+c3k8OcnzFKIU4P
cl48J0wJsiQieoepXXIELSLBTBBzeoMyDlZ8bujp0Qc+W3feW4zX4LaYpe5auIff58YgOzKGrRaG
ENPZreNddsomBLnjHfm5wstSkKDdXjMX+ZabLFm0xG/J7KhtqppR33eQPGIt2uuv0Is+UzKNdg4A
4q5hW7x0M2FMINDp4MKQLAp3snu2E7xbIWAGy5MO3Gr+Qnw6P9GrtzK733nVx1ivAr0Ust1IaGTX
3LfG5yUweKfH4LdmhJqmVpAi3MO7esM0NPpd0H5h37aPpZTWb9qweG01YICl9q4btiP/Ch3waasV
ppS7leAEn7TVJbnf7zlSF5/c2edisNiUizofEnqGvZ3fm3edJx/bnVM9fwnOZ+xz11cvlSB+U5Nx
IU/mSWoqAwJBSiA5523XkcNX9wGs4q4dlxZxcaYcAyHncyGaJ43KwlKq95p4q4jk4Ho7cPODSwSM
v6nFgIg4pRhCOEFU5bQe3XKa1DYGiy2i25krPJ6SzWQ3+6/pOTgU/pdBW4c4rwCVcAOXr/Y1uw3Y
MhRbFrUfGoeWtv7zhdeBthTkz5W8/vtMhAkWjlPdQkRnXzcAI9oWJoy2fwXgz7Q/eVQ3y64T8k4m
ImtRkkzmSpwyTTgPmFV50tdNRYZt+Svbnp5/xsG6zZxDd4+Yd0MLmpyTXGqJ1eWZXOZSjEaXSlUL
ufHd5tg8ISGlrJHIsA9oIuRcwIWUzW+imOsgRmOTnAWIykj+JO1Q7j98cq74IiLPtGFuQRZGTWWa
EFE52/v+1XAxKncIcp+XL1wOUWeCmDtg1mKudeoFnkETIDF5ItkXqkKY26M9hLLbmER6bNzOyZ5c
t8IMuifsB4T55JnX07x0FRRJF7E+DQUkpGZwVWZ2mhixGGr6RJNRVWYrNXF4TtBi3keRZURjEv6n
slT65yyLzmJr0tvmPYa9G6Kpt/Htr/2AJhSMAHO+4ZLTNRfHHK2ilenlUkJcRpz394nc+2Cfzsnu
OeB2DC2GoHNZjKMiXAQ84meqGmLg7fH+yQPdtR8GKhhOkDzn+l+LX+v7KNngM0fi19Ty/3+Uuj2e
4Awh0n6K/NEFxernPublUq6xHQuVMw3ZODNXwgmxgYH7nRDlI5vWguQm2NW+Njdr18d43y9yF5Ld
mlCWIV1f7x2k8j71R9Ci/YjATuJwvu4SCMx/D3VBZvYqm41QS/TExZPbnDe+/xiDv/fnm31BK+SX
3creXw3x6nOZjFsjXJRUy884g83xGCNJTF53azkIdxz3iacaA+GmIpyaOocY3P5OwmqrZNy38o9I
sMXGt4y72yfJs12Wsd9Q9ChChx1u/lNE6CI010rtle8TtIAj1Cvs9BcwvOby9Cx5GoqMhhRJoslg
nTnNHrVI7A0JEawIYFYmR5DOYdqxHMlY2yjN8AxmySedi2NO9dTjdTqfIQ5OVH83pnYa2PsQY2yr
2+e5fDW/1WIewtAoy/5MDdN4PKBBEROjt//+4ks7V4R5/uQwT0C4JUARZ5Tt+CD5+nGtfmDvfRDd
c4e7Fn3suTjmKYxaWU9NCjVYips7TqUGFy+y3Yv3Vq/W7XvAHR9fYlrENfs+QQa4T+lgYkQCCqJQ
XThY/4MdRJQy0n+guwNsWh0fiOl2RHd5Z7sUHs1FMzh+kbNINvNYenq5+HiOsbwxG4jOM32OibBt
6k1pnpWywpG2h8EBOQUaDDgQshg5zxQxqKIzeKzPQ3WZsOYFDgylqgTBuU2HKR/NO5BHYDffjwNW
NX9yv91SzX/+7djudKVPLmNpRjhAp3MFfDlk7Xye275UPP5NCgMdxSRrTV/AQl6c9zwl2NMcPYjk
WSTonYgcuh2L597Sv/jn8/ePTbJlwtEcK6WxcJ5dQyQSrqYT7dVABQE11y/Ox1ssGSjYm4G6iorO
GpaqJ50avR61k/TUXWxHfJZovWpXPtimx6PvW+o21eeiGDDp21budSuX6JPmiNEqwdCk292vL5LL
bTVbROCZWgySmHLeYn9GAds4OpnbBIrtgLeMExwsen0zIQx46MM4yOcOQhyzJuJPPTicXjkATF+K
P2xhJoIBiV6tpjxr8HkG2EIQuU9nUtvmyniX7HWrc6lflq39Wx4LF3Ulys1g4huhnqZspKB6qE52
VVeuYDnxaTNObj+QxrMyB8T6coXJTSV1y+7httpX9/yG2iykFAV2ZihImj5tzi5G3aseqEInpruI
vIQ+ZhxI8fH4iGKyk3oa6KX0p+SIGbLV2q1Xekm6Fbx8bk/OImDPzoZxA/VTUXXaJZWeKpNkQzBN
NlJNF/KlnzjPOu+mGAzmWLWGqyLgKxSyE1sYKw3ifbB+XtcV4XLvUQu6ddSMr6LlnXFKLjhqmhfZ
blcpyM564t/dva3XXJbGpR6+OQawgzGJMJ2QyoW07ZgQ7LpMbfUYvvIo5BYzE4pmKMhNgNtCZ9ed
613UKl1a4trY0U5xaj9cKY9FMD6qdOlug6AW9TLUT5TPjOjPt413+T2cCWfubJL2eqgWtQQvBvTG
23vdvoe3+9git9W4o02r84GjPv7Vs/EtliXZqHKpbrENS3rSqqAIdvYY2eoGbRV0uchfFYBnB3yt
WM7e/DGUWiWUcMBoZNn2XkmwfsvqHeT/N1zys0UL1VUkmcCPh6Yd5jw1BeQT4aWh74Ynu7qNgPfx
J8E6sfXhC0Spt7/e8oP4LY09xkQOq+50OUtILtGiXLQeP+iIalY56CPgyFp8QGayGM/JOlnVpCnQ
bLtNI0cfXFVGE23tPbfvhwxrYXzei7WcF5lJZDAsbcJCmxpop5DeK2T7bg16W3d0ZQvFG+dzOtzW
kPPpFAbI0qYKy0kZpCdv8ItA9Q4iZ7s293Mx8JWcsknIB0hoBOfy0IJfNsMGndWGNzW4jMmzk2Ni
rSJOVaUrcHIO0nSJiyIxxiDRLc8nR1902WeSGD+pPYO7QDuPEpJJR4dGqk8SeaqfS3tl3vk/bDu7
Dw65e4D3yeuzWcbNmWjWbeq0IZOHFkpu3rfv3tOlJtikSOw8iIlIe/X3AQ+2eHeAcaKm7FSFagtt
ca6aZIs1SZ6LDZ3+P1xackjX3Uf5cdsqFwsPYIX4L6Kw2+VjyYiVyoJM0UeEjva0wU22VmMLvn2u
1rnNT6It+qPfEtkkWqcMhRFrMNMXkPfENvrlJ79enT9MXlh5vVJ/vOczSQympM1/z1MrwUqBCodH
0fmlf0NX0rbwrEft8dfjE7ZKds9jIMRoECpX+oDqFS++pWZ664cwUCOXrdqMErUlsDo097lXgNLv
eP2olOIUvRycr8q5Nyx/iRE1TZmnuKEtOve993ZlkTPS9psBnoa31j9QpeNIXIzUZmfNgE/edIml
jB29qdI9Flxfri1o6tPUcKNshXecDP7I59gSzQmyarfx6FKIY3F3sU1wM5cEQ3SSDxK3t9F1X30V
lEKYrcFCXJR+LMfZ8A6aZ8wMQGmyqutxhOtT3FEb+zjb+n2DC8uNGKlOt0yIgSMJLfCn0ILOILJX
fdAmgnUtfa3wRhau/b/aKwNEbShJhWJAWJrb2433UWt2VfnmzkFXamonf8Owrc9ASGXcmpJyN+oi
zHUD7xBxXUIsGy9kECLbdNtOr+7ujXNkN2RW54uqlQl9UV6cch3fn1NMfa1W94VT24JGWt+Gk7jJ
7XgLxs18+8ntir1u2Lj1CxhUik5hquvdBc+0t91g68v2/mx/JCRbrygpvJsH64rI3tvzgTt1xnFB
NAaGotNoFn0EGNo66Mc9v/IesCWalfl3vP77zBUOewmrW6Ue37H3tuhVU7zKK58Hy7VcdE4hajsM
H4Vt9/4aLaD+z95+eHw4+R06Up9jcPiAocOffPF+17vYeJ7bwcs4+CMnoF7MrGINq06jITTys11B
ybk1hPoiUqQSAgww56vROWeOlnhCToaV9bJusG59s+fllxZr0nPBzBUe+9hqpegqWNxrpEgIBj6O
W/EC8oV19ybWW4zW81KSi17hXCpzl+sot6QaZENPyAwe77enxyyypRO66VTO1Vp0C+eSmFt8Slod
TElUkoU+d9UuWrvHWa4VV9oab7fv8WIf6EwY2ykEXu1OLTMI22AEKaq97D2+159OsdOt7NLAm1O7
AVaCnZydu1PsdeEGuNi6QXjvHi3Qsrd5/juY2yzGCLzLhirdxI7wmF+IXa0pi9FtfRcj6bkc5u5K
UVGPJ2uCvhgju7+v7UdsvfIN2yVrvG10Pju1eaXjJbyYy2RClq4t+7ieoNvY2R9eimIAGrbXXI50
noleG3FmsFGr2X9MdNMeFP8NlIN70+a91NQBufWhGKfhlE6Rjo+FA7Tut9sMs9jo2I0t2tb6ya9Z
0s9xSxrjF6R9WetxCGlhQzBdv173/o9qvedY35KbN/9ADKJYSd8WbSRJT3K2Eh5Rj55iOxR4E99L
A0L6XAwDIVpnyX1hUtt7QWvSPVqTVo/k4dUFtRIYhTZ8Qmret2KQZBql9Jzm9FttWsfRQPzwjP7q
+9qLNfTfcrMqS77rTD+2CWMc8hwT4BAHFiXLKzYYkcC+GTRH3L7DiyVEXcfUk66psqSxvoc0abGk
gMHwqZwCg6ZxU3v6GGLneY0Sfgrfg5vBWfKU5xIZdGqlUohLSYHXuGnQRCygYQHBJDJh+73AKWgv
2uJMORagqnjquoEaCU5RLWwNh/hy+wAX8WgmgsGjRu8FbBuQpSehI/VWewXjTmcnWHj7Vy/ZTBC1
zxkgFZOYp0kPXQbbyR9Ku2kInaPdcFnZlrz6+fdhQKmNYqMPE3yfTR8SeNnrHbY7Z/f7A2UP4laC
Fu18phYDSoIitOkoqHirjJ/Vm4SFECfJyUQHyRMubyLP8hhoiuO+VY2rOWy89/uJ1DAHVJBBb8CN
HnhqMfBUi6UFggMcYuWApWhySt94FtaACV6BkN6WP0B9dn4MLIkgiC7NVqMZw23/JD2uZeeZvry3
rXwx8zQzCp3pCSurpDGTAmKQUFb94/b9/X6FMQysOr1zUZF8tjexf1skD5lYBsg+E4pezGAZYIDc
NghlZTduvHS3qVKCYOh/PEidwYrBbDrFEiHu5SgQdYXuAnRs3FaJA0dsm0ts1GMrpRARp2T4JaJr
wu5lnkUsv4yoGBt0ptrQLAaRogsWyWRg/EVEFfp4G1fe6tdDYvt4GEG+ZGMhKT9/tuhxzmQy4IQN
jmobRzpuMca/3vu7y04AxT/P97s6XX8a+7dqDDSN7SjH9ZmKwegmaP0mUnlYro1cVWjzmmsoGNyS
xQDTqRl684To4Qlk/NJjSNbcoG/ZHL61YeAokRtNimuDQh9ik+O2drdjDFJfZaseT/eV/xXwvZhl
cP+WyeASdhw14K+HVkg3HhuZtDEx3PxHVJED8tWct3EZb7+FMdg0ya0etzkUpMK2yer2bVpME+v/
GJ0uMpg0/j/Wvqw5bpzn+hepipIokbqV1KvVjvfYuVHFia193/Xr3yPPN5M2o6dZk/kucuVKQwBB
AMRy0A1xnOjghW1f0Up9d3fI90s2HH1/Bfa7ORJyq+HzGTkhbik5HfzZADkF0cTzsCnv06v6CVgu
roTQmklnKI4u4MgUzZuCXpAhzNMJ3RgY43X9l5vMRWIfc4sSKmse6pyKoAkjpgiSrAMVlBIsJPWp
vdE32Icn4Wa1p/CcjqAEcVoN+lSBzsceGYCNPBzQD4t53+/fsUhd1gy62px6Rk50VIk2A4Y/Azlg
77jbAPHEw/YLszv0sJymWzQrMPvLMspg3zUv001p2DebyauxNBUjwfv8dFt9Bd7RZVGvJlnOv0nQ
nAwroauwWQ50dE8PmLC3sQ4WTUOwyAAj/Wl5kntH12zXOUHBlxkjS3TU2DVEH9oumWz6DdFB9o4K
w7A5fbGj013hpNuHw90d4PRHJ35Cjs9wgNCeWWhk3aibTW5fO6idyVD61izC+YcJvqk0RkWrC3zY
U402EEuON7hm384JCI5oyruiG8tF1NtT46TE1nd/IRuqLzJvtJr+OKcleKPeGvOGLPcUTasYHEQG
JHcPDwC8JS8/4q+mXRxKjNs/Vb6sBU0mxeXvZ08B2g6j0S86rmPnvHWdbi7r62o28pwxwQBpWRo2
08cpXT1/C7H8+Y5tPGhrjE3z0rTEmhdkzLI0C9vogB4gSJG1KplGhCwPdXcEnpO2bZdD44nHmSSI
XY0oz0kJcutJ1045RmIeroAx+O1b7gLVZmPtMheTyxLzKuNKECGgh8PRyEGK7J5Or/Qh2Urs6mqr
zjkzgv2ejRZj5ykolPf9BpMFC6CERA/WXcSvoxFMt7UA9LMAJNzFbmBh6wENOvIe2NXHxRkrYlfb
OJdUj61+0eftdjo9hF/e7B9LhxNmVt+n/T7eyY7nf5jkf1gTO9hmYACNZO7glZ5PW2AuwhbubhAi
L4N7sozHan3nnD/BHPsa781RBX8AxngobgM7OKYhmutt1AJ3WLfo3JeV/Q7gc+Vm6Wb+KdHF1Vzm
OX3B6i5TPvGsgf60Q8cCjCKaVfEKkPneRR3EiPmcjGB7mdEyf26hLph7aezg1C71EolO/g+j++vg
BHORcqBNxBV4QRoEW7PtpAOoZGxnW7fctc7xHWN0t+8RtgNI7sJa9HfOnGA7SsTqdVeALtQFNp6/
9Hvy2rzKyMhkKNiNafzb9F65/PbZsk/d93ZPW3SlxTg1IA/vlu4ZCW9rr7dz3gRTkqljmGoReMPS
gxOW/RV2+F3GmEx+gi0xTT8py8VZFnZ6Q1EB+Rhck2nHeuDzj3aIcM1GXScd16GC0HNje3hNjpga
mD2Ee5aD6x3eXR+d7opeaVeYkZBIUcKhCN9s5oYCiw+TcrVVr4Kj5VTbaHsFqEUJnXXv/4tHwZqg
VKx16gxJXqGSObb2oCxNFC5yWYDQfM1aVMPl+xhXJzHOdEQEcp6tkRCrA3cLahp6jz6ACrH7DOMY
P2523ssm3HwMYzTSh4rkSohjrKQ0JpSmF7mOs7s9oLUQqBv3ys3S3w/Eamk1XnaOgoVJhnlihQ75
ojUD+2P1PfawNw66/F+WXQ3BFp1d2EF9+VBl/kiEek41ViK7ASYxGwwYSPjah7cdIHO8DUbyZSJd
pcZVwg2dqnjRmlQIIK04U/xkYfE0b5EiQreBXblfjd0RHKLt1pZwtybSc3q/ibTlNF0eQEDCOyJ5
2NgPaA13J902nGuyPToYVLTQCCPL4axFYZh+ZpqhL8GloX7mU0vLsJ+w0xlKu+2+MTSol7Jrv6ad
5ySE22jEVaTqjQrtdN0vr8P2XmKcV4OjcwKi856tQDNSEEDOa3lkoC0D72fMP20wc4J9RhJ6axb0
nJygGkrRV60SQWS8tvsAveZvEgKrPa7nFARl6IxwxPgHKKBqjMrdq50tERBABC8rnZSO4LEBR9b7
XQ86eNk/AzkzdB527BahD/ALJKSWTxYjn3OWBK8dRlOKNNcHSy4MY7pVd0DNw1WSZdRWn2bnlARX
3dVViL2y82Kc0C2oNoBop+1i+UP7CGRfV452vxYcnFMUHDdnfVEjqYLjqmz6gIBO7tEk11TM2RRt
GSbGABLd0qCH2BHRODLWX9Ejcfv+dPmsJPotVhXystJjFo0Q4LQJoy1X5Quh163dP1ZHrCQUStYU
mY8zMtoNqZ+SeMdGO1ScOnIqFWiSLHU1txwfLjMmMURicaGoJysfFiECrSMGLNVx78i2Oazm8s50
QfQbaY5pZNyrJePx/Gw6FDCVMEXeJnq4xlZmqbavljLO6QmmgnZJwvvFGLnP6jN5L+z68AWdqtmO
Ds6M8aL9sVDtxyq0b+9/Sq+a7BgF+2E0M52HaSHuDtjdtCA2yuzGWih3zp9oN8ZqSjUCTcHoRHPX
OMtatezmeo9Vsuhylmi+zCCagu3oJ3/S0nDRkOfTCGjG7QN373b2uHv8KQlnVpMT54wJRqMpc2yt
1XHLgO6u75sfxsvPy9q+Go+eURBzBnOPlQnYLQ1mTvC7+j6yMRx8f7dMnqBtAZ17u/sBy1avZJVd
iakXEwe5Mc6zGkOI0e5W2gwpM+/izKyq90lFOvz6k2v8uAoPyFejGtk/UMNJU8DdIc0jrar9j2jw
H3sljrOFqc8NJfjwKciLYaUJgGBfg80LMFu+b5zmIPPMEhMsDtDqgB4fWbxENPVNdHMvw5OWWSlx
iC1RWZ2iUWfR8wLxRbLJ9o19sqPA1gOb9sCL7xIEAbLbLJWjYDDKJBl1QEIsKokt1/M+dJfF3d+x
bHh/i86d/3idxYVPpB8zcy5xAxDfnLaq+1Bh37CBTeEHmKqfMlMl8dHijiffGIwq1j7um7E9fQt/
BrfJTfJQHGCr/j9cBMGAlKYWZNW4kHMRJD6fnsju2drGqhMUtn+HgliErZOXTYrs8onJA1b7MyBi
P6wxMi/bL3c7+rDbHI8fA3pSpDeJexHTBRWP9Cln4HBAU83z6eSjzFxs9la8uZXtv5CEBlx4o1RZ
285U/zg7/6bwkB6Q1XVWK/Nn5lhMD/S8QMvB8gwCWjwey0BUf0Ft6x7lAplvWc2mnpMSXihJVpUT
zXHN0NMFYDK8zZG+DbAE9YZ7tu29YE8KtvVgV8+yGEgGJSQzLuLyJ3QTh4GmglEAQmxTt97vds4G
HVJ4wSydFZJHzAdy8oWXhZgX6I24N5IJ5DoHiWqkxrEherQxYnmzs796+XfEXffT1/v0tlyQ+aUT
Z6sgDufCFiKUNGPmyBjoJ3aODhzq+pH9jkeAhE9ZwMCF2ASoM5Gi6IvtRG0924TotZelp6U6KtiU
yVQYtiwtOoonxrzXd4/oHHGlTlwWmoj7nFSkOiO1Ap16+4zmEbw7H1JUon337tDa1LVRXHU2zj5R
HFkyQqYulpDw6IE5Oic6SD8vfTjb1wOWoMErjPtls+xuvPW3O9MesTPFc64x+GA3V4r3Mx1sWcZH
sDhMVQFkZgHei1CqYTuycJyZn44kDsLUo8W1NjvY76N8j5VNkTnTA2X2ZcMthGS/ERPPldRzydUg
9cqY3OmVZfO2OmlDIwlqJTyJr9Ss5gWnBXjyDbuY7ZnYE7b3pE4Q23XhYETvP3ElPlSrXvEzQsCV
2aV22pxK9dZkkihaeH98SA4T25xjSM6kRHTqHeZRhnDOUo/Ee/K9+WZ1aJiY3i4zIiMiHE/bYPVu
qoNIpvdYenunZolj0sSZrD84IJMy1QJwHQOqqJApq8BO2adF6g1ZY5vJYeS20b8NqnFkirEtM81J
s0xCc40502AGdjagOxA5xs8ZRrU22Tj3ZeqxGC1H/qHkwTbqY7cxJQvT15T8nJBgiHVz0AYta1IP
y6WchByL6CcxdQk3q0RMwPGhDwwrnMRAwTJmwoyFiBaGENZbq+2s4HhZHVZoqIAW1LC6hulochJM
VKPzLiYNyTxG421eHScLFYXZkNyelXNRNZWqoEAAKfZhKM9aJOohSifDopmXD8qtORYub7jDjJd4
3F1mh35O/S1XCIQYxrYsRikVuy39nnc51hdmXtuNCzsVKyUUlpM9CwH+oqBhmJJalGPHgnB/uN/W
8VCqmac2t8lQOjyonTQ6VVawbQwJ7Pba4Wh/01pE91mdx8lM+pjgcPLU2gzxpqXULYd/r8pY+AFh
EQu0VH35iLOzCQCq1fulnnmNyVov14t0q9Q98WjTB9vLp7PKD7wQFpIh+09FQLs4J7mi9WnuRWTX
tpnbWYcIjfP/noiB2GTxdLphiUKLuMH1No9zL4hu2wpAQMu6NVV3/oAKZRSSMzXGRawGGmRmCMeW
e67S7F/V5PAHP48REItSlQBFRzj53hrqriyK3KvDjWqcWL6jxR/cfJjlf0gIN79lMZ2SGBwM84bO
z3l65N37H3Bhqipa1Q2u6kSwkgmg4kipg0RUzo5CYFmo6RBDosBrxsUwgYMIQHLVMsVgNc5VBDg9
qDSq6Q6RbivarWG8sDj6kzO3sD8K2QrNxH6gzzcFYOAlawI196ZiY9HlUPr8+2WJrVkX4xeJj6TG
2WVkfVPRNNFyzwruDPrY6MZujkybYAJUUcrNZWJrglukZnHEhaolWuWU8RrJGSv3xig/xDR2cB/V
InfDuZdc/DWzfE5JsDGdqpRz0Jm5p9ovg+S+y7hY/n4mssjMZhqWLPcMrMmlpybcNNlprCWyWjkY
7NiCCmMtEgbNPwAHzqjEas6tsFRSb06/YVnTQc33M4n2WWrYsSp5fq1w9ImWcG3IZHIlVEBrONIp
clviNF6qyrR5jQp8i4FJM6D+WoYgt1prlELp88wj2JFpV0qA1abVD8xOaS4jmS+Rn5iOW/zm4sr+
IScwNU9xmDCzALlvTdjYDRLsWb2lgW+39Y5WD8b406htfbKzeMsDj+5MxW0Gz9IDB2bEJdNekUlg
0TrBlX/6JPFZFBRxFluQQNhfdbk3D19Cc3/5iq0oPkgwxHDofEdLhvZZOee01q2Zl5mnTUCQDu7U
+vEygXUefhEQouwi7Y0hXAgw1tixfsjrm8Ha/jcaC5Nnul+xWp8apc68jt/3wePAfRtX7DINMR3w
//TjFyMLo2dE1I72WMyFMEQzzM7R1Ki9543FXdMANNdYVO0XvQyKbWKq4QYof8h+KETdRrRNDu1o
pSiyaYbT5X1yd/nDZCcoXJMgCzhLFgFzfp9PP5X+9b/9vnAvItJOFKDmmWem88YymqsuTCRzl6s6
wpfNhxw4mYbYsjMrTWJ2BBHR2O76e0U93v4BC9xUF7AEDEkYwtH1Y8ICJcHvqyGaGcPj2Mhu6uoh
nFEQDqHXo5z5UwQEla52sghjA7KHw6qMEM2Tv55BYhSswz0FJvD2PCX+Ho1Hkn9rcoktWD7yN3Nz
RkJgAgU4M59qkOgwMpeVTqdtyf3EG4k/XJOVTnRsisA6G0sV4Zooafq46vBAibrvpP3W6KOEwJqo
zgiI6EyT3w0qifCYs2i5U4bulJkEiGzJ+2WtkpER4tPGTIJ4MEGG9sxu2UlFzZ65l2lIZCXuzZoG
qivjrIGVoLNV/qDxn5cJrJ25rgK4Bq8EjpSEcLvzvjNIv8gKzed71dLeTOW6ZMGMLeKy7qpVXjS8
4JGXMHHThSeDmlMWopyMd1z5NPaYdzBk08GLPxQVGGgo/1AQTkQpDWtkIZjx5+o9Z0mCRaqHomoe
GH0ek9PMQhlFGU/aZ6dQZ/3cMW3hKU1skj6mncztLN/8O0+6ZWgGtThWjX6m0GUxoE8Glnl9kPZu
rYZvlla7c9Loto5tJ8jFEu7Gs/FckOlAfL69rB/L+f9OHhB1WN+qM7yJP5PPp3KeRsozhJUl0pdh
eKx6emT50zzQXU3GXPKEWRfoL3qCqQ7mEu8nE162Nx7j8q3vJa5gVd+xNfVvfgRxNlo3F6aC399q
7/T5RfLrqyYBAke2AqO0/GPQ6ixGMLqW6shYZd6obA2O/WPkKi1kOrd6JEt2giy7X6EYn49ED/Dg
KliQe9kUv1YpUsvBuDGbfYpyiyzjKyIIf0Q9ugHcVcyMIzcvonWqSRcMbYSMyJD24c6nU2D3UzDv
Zz71jmoovkMSw7zHSDm6KPQi3sZNdVvG8UvPFax3LGfq9EEQuKoVW/vEb1PuVGUUOVY3yt5wq8I3
EctyDQhNGIf8LJfMLOuuahO8s3rDbt5i0kEy/z7toaE3FCMQ2FoPVylE5GNaUFZnOSKJwHfU2XIK
0Brjp8uXblVJz6gI73isrNczjYJKGbgthpzo9Vw/8h+XiayL6y9WMAwrpqFi1VInbKHMPdYeW2sb
DfdtLCFxiY+FhGCPiRkPSbBIK8k3Y3nM6aksHWlKQsaIeB+QB1WCEFSq7nUqH/v6uqt3/01WwiPG
iBWdYR89GNFuUcux1OM8b/6ABLegXSgLYL5NkBXNiyLmYZ17Pvev9cmIbKaQ0Eb+y71MaPVQLDz2
sISIUMTcn69J4OvVrOR4Tg603qrAbc5D1ca8BfZnSML6RU1F37E83TnjGNRD/v4zJRK3GlFb2A7W
5o4SbPngcv+nMv0YeLwPs+8T8yW8rXmPc4rC9Uz5NMxlk+UeJ1hoaj35VSGJLWU8CVeT9yUWAyug
oAzjvu5vALFut+ax4prd1Oit3STxy+XzWjP3H9bGYJaKJ4wgxTSISZ5YuKcjwfvFnjCKy938G/Uf
LtNZ0wsk2ZFhB6S3+psC6kMxs7KCAs58X8Zf0qtu3iaJhMjaARlQOoBbUoxwiu5kyrI462YKy8be
9Bgt4/EfXCMkwDjX4ORNS4QKbzrVjFkJ5ziGefbC0qoGYloWenHfzRJVEJsQPnyjiRXwDCUjqltM
0AWmY7m9MsMqGNiwahe3WIC3DeJoQzSvJOrtnLZ2bbxlXPbYXDN4YA7Tr8i9Y/PW8vezKKOKC1Y2
4YB7VU2bMg4dK3qL53+ffddRkEflDSvfuClG6yyMB6BnjInHjNS8r8tg3OqjPh7LtvdlMe5K3I4A
1yR0yVtTlHg+MwSwmG4I+JR4ReRvqzD6oodYC6617lztRnb0ixGhBhnsVn/URtNhVn9r9p2dn7hV
2W2iZrZmoV2v8Lsv//pOfPqwRZ3PJG0OfUsSq088VbVeQqu3I0xemlG8j5nEVorIg4syfSIlHCom
jYEo3HWJl3TTNid2FR6j+bHjlq3rX1R975eeOaauGW3GJIb7idw/YdWieJpZuEAfkJ9nrBZGT1If
mRL46saegnctIXihHTRZc9mK8oLPX3QEE4164WQ1ppF42TD5X9ohyw5GND00PVBvL3O0SsnUsAaF
4IYyIlDixqwYQzknnh7krmF8C8PaLkZze5mKCCvy18GdkRGsQF+ZflpqWuKZs6MzK3KQbbDn3N/O
av+a9BQ2oNokbX3qA3pNimHLrHZHtRErksm84UHnkIEdLn/UKuu4ujDjFlyGCEZbm+ZcsQEXCuh6
tnbw/cSOJaXfFbcEkwdMPcCQGjrils9XY06VAn1mKu4s4dG+zms3NcZHs65uM9I9YesNkSjoKkGu
L8HRUqmzhLs4+kMV4uWWeIHyNSwMl8x28QI4KzcZ3y9Lb9UcnVESrqJuIDY2K1CapgcN+C0x8KCx
zszkSPZjjeLwcJncWmZZR2IP/5AUYbC6n0UZJ1YcVrGSeENMZkCmZ/HGKIGpl+okcNox9bHXLGld
NfRHzC+n/QEIuNWeljm6hsPk1S/b0Q2xdfJP7o+lQxBcp4YlZmX5oI29QfBZTX5Endmu5trWuvvL
zK9q6hkRUdZT14Xq7IOIjWiQeoPqXCawEtZQBLoMhTHEBL8BFuY87ctYZYkXT7Xl0um2WzJpQXkb
oma5uUxrOSgh4AUtCkuOBg8E2EKolmN3MRlL2DYj17/VdbsPu+bmMglxKmMxN6DBEAwiioLTFN4J
cdH3hOUQWDtXh5xntt/j0W3aVpM4uYZen+qpSJ7mDFDeZvqiDbETjKPLUIAY1MLJJ5StWtk3rRzi
p2/SPitwpRko1HFgcFiJ/jxH8z5F0wTNML+k28N4n2lAClZ7t2+v67qBMpPvsVZ8o7CVCY0kwcSK
mfj0LYJdan10nZMAfXBoJ6QHs0+ZTZKpPLKu9O10VrLtmM3D7vKprB68RoGehqQAAIKFQ8mjsBza
AYdSGXHjlGGD14dK5n9v1SnaRv6hIogZ22tL3gUWQrJwZ8VfzOaQ+0+XGVmLaT/REMQ3RI2V8hLi
y4bHCDGVhtiL1O88ePcJd+qpcUKm7xWA1FwmvHpNNa5axrLzRhPnc5JOq/MOXVgeJTszO4b99/aR
NBIia5YW3P2iIpxTWQALGGNaqadEhoY2jLHdpGmU7OuyVVM36tX5iplW/TUe4vpQdqNyjewWNkor
FQCnFT92eNx0dhH7viT8W1egXx8mHG3aFGE+FHHqNZv+RpH4s9Xreca1cKZm10w+jCDaNkluN0bl
TuNbJEPLkR2g4MQGmuhNzaE4XRBsggAQWtN7A6xbi4cSvySjJLgMkrdWmCtorJ3HbaCd5n0/72v9
3z9/PmnK8hFn4XDbJEMXB9DHsTtWQema/oGniUQfV20VHnC6alCUJrkQOiZdhVz30rPbxr5jdFuY
y7h5tdJjXny/fL1W9esXJbFdS8vaGYcPX66y4Th3d3Fk/olxOqMgXC0zQN5+0mCc3Jxcq/1NIVvE
tQjjN+d6RkC4IkHWx3EbQ1jqYMC6HjPMcWbsJiYPS2AS0NrGgpnLUls/H4OYzADGvipm2s1C9eNw
Qn/r3GfNbm784LbJ/F1g+XYGY4UovosfL5NcvatYok1RorAQsAhiLGAGoRB4TVT0JbGuGjO2DUXW
gSgOyv4VRJxREWQ5mxwYWqMJTzKEHh2dInaHPLVHSuxSG3N7pg12zTf3HQJQIJ2G9pA0dpLjzdIj
j2tlzUY3gM1gYCdZPbo6WrJaw807H7mW7p6pGP24LJWViByljqV8r2M5gyEmR/uxX7qB8L1RGdpm
M7lD+EPXjyl5bk8mkz2FV8/ARKxo6MhFAPz+892P2hisdEs8zusTgVvatZ3mVHSwJH1UMkLL38+M
TM9G0mYF4ia0DjgGu2UtXhrBJBHe6t0/Y0cwZaGG4Cw1wU5C9mil7ySxjzjz85cy4VDw0OYovX7M
t5xxoTToPItrcFHlR7XKHTU/JHnntBlKMA95ZLpBu7lnuew9uM6WRdE2giZa1Ns+C69Is7JB3Jl4
mnZLWXBivSVxyqtahyTb3xSEBELK2IhZBPiAzirsUWe2FpFvUXCllFVq89AbqSyQXm73bzbujKLg
EKbcj8ppGU1JQ2VfmmFm9/2GdTki+8DGyqC9ORxilbhzmH5tKlkG+LJEjd8qQlRLScLAb23mB63N
9kUl8aqrrvsf/gyxIFTHDUK/EfwB5NPu5uCGR/RLS02bxrLZBBkzgonrwm60kkWUEeo1J9mzVfbr
QkjVKS2Z0xGiqo7jbn/Z2K1fKIxTYFExiieokXzW7D5SimFO8OlF1Tl13O/6wnTDaT7ks/ocFTom
QP32vra6+7AOvbCTdfWvMocNwsipUuyYEfPafFCYoi6DMc2UNraGcZW7vKrH18tsrjVcIn+N7ggN
ECTgUrB+lhZmehrnqYfMpzOjWj4Cyn028GoMNKcor9BC106xTY90eIjaeZP0ZOun4b5NdBsNXdtJ
rQ51rG7HKvKG0Px++fPWhHD+dYLVLNs8i6MRX0ea1A4abpfJ02UKawENXvNk2dTMEegJBkzvmJ6U
FWaBsvQQ1M0mjqptP0w22SM6wHu+3+c0di/TXItozmkKJi0xeV4obJF58D3uqRMkwFApH3yIM2ne
L9Na1WMVsy5oiLA0uAnhkvQ0rWOmInxi+lOGBsKssg5FML4kveHMuXmi/Uatg80YGt+ipJAFb+J8
9odfOie/nPCZX+JFHGY8mFIPc2SU8WSH0j3G1apdX5FT294FSuiOJhp366sKFaJ8CHu7RvLA7UI3
7Ootmji3FmKv2Z8dmst2Taz5fnUZzOB8aTwWizhq2A5hZkA46rQtouvsIWkk0cXqWx6LMTQG7jg6
RYRKb5KYel1YeO0WFRab+6HTN3eqUThZQO4aDmgZ399wQAIpvSTiWCtmoAz7i7JgwdQUWKO9RmB8
h9mOmskOh+u8fRvLt2p80/XZJjk6zKorBWGl6tNNIzMu/4N3TPcRhjkI1Lo/Hz7RAl70AHbwOlI6
rLoteL405Dr9NDuzhp51KzsG7VUd9RLrvXrDkAGiWPiGPjcxL95mxtD3wQCh+5qXGZiLaXSnK2qb
8WZXRbIhxlU1OiMnKDkaONIa2LGIGIK7ZKh2SnhrSedKZDwJlnqOalMtaIe0iY59tpV1qtXvanbE
vtuDmmSby2ZjlRhmsDBSiLwzFYGJeDFUmJKD7mi15UTDpsaKmZh8K5HImyOJD5LREqQH8DKe10s+
KMo3cYP3XPM6KXaH149Jq1JyK9aCH/WMMUGKZTLCpyzEwqzfKuyI4est2n2dFHfhsgjXLe8ZKcF5
6VFPAqJoSCyYr1ldXCXalW8omyAunIm9InTtY/TKV15Z9pIIb1UfKRBiKbo8td8GXGfFrE0rh9FV
OfaiDu91VDlDKSGy6jnxOtNQlqYW6pWfLzdPrUJtO0hSDfmOB8cmztykhzH3t23/gFSi3apEkqtZ
Pb0zmosqnXkThu4yE1iPqWfVh0z7llNMWevZDnD8d5cPb5UQRIeeAoZa+IdlOyOEoTdsOGwruOh0
nHbF1PcIg8rZbUhg2W1XSN4cqwfGkR38q/wsInGEbVBX7QA/lAaZrWqPfVTbpiw5+BHLiQ8bFc2r
iGkpYtrfJtMItom1JaziYKVuy5vu4DOUY41SdbKO242ZPtYxKez5R9ykuxLtFL26DbNkPwduMXFZ
aWtVxhYclIbRb8hYOMy6JWnXWdDSuruummy2edHZlM4bPUYQcPk81wSsqZiv4apJ8DwWlDUw/KLz
NYooCB2nINX3j730xi+GSpTvORGBIaqRtolGA9P/YenW+TFDT9dlNtZM5TkFIXJUh3jQ2tDECRap
o3U/1X6HXXR2izqvhuG/y8TWzkejnGApDeqOaKX9fNkmCy/tAOEbmk8Kp8rjYzlOhya81jvchsuk
Vo/HUA1d5wwdzh94mmfXrUQLCYIAnnqJGTu15uYNuqtkI4AyIkIknLF2ykITwjOsx7zHcthok2bp
f+REcGbUVwcW6Qy4Fv2RK6pj5iellt2cVUU7E5dwMnmCYaCyhrjI4PB9lUl4WLToNz1Go7uJY0fc
Zgg8zF0cG9aMycLerB6QXnXqOXnsOnocNbJrivJHEFoSkquKjV5tYuCpTdBh91nXeq1XEh1vUS+K
Ks8w0VqjH6ISlUN0OiPJeVnbVsVnon1YZSh6w518Jlbq1K+aNsFwPmnhiwkbdjzWS4mvWlU3INgy
DINi3knU6T7T81AZM8wNJlbuxFpFHWp2KvzxkO8uM7R6U02O+XQ4K0xrCxmrUYktoyYYUbQGui3p
Ux0G27FLbBZfXya0ztM/hMTFgy06VplfYMytxB6Quh831vCYdKbkfCTsiGgTVdvgzTRXmWcw3x4y
/lrzmzCtNpkZbC7zs6YJOlkwb5BfNH4boE+mIm2oGWRe0M7ouDIBXvkDkwkyhVvTbgrXjpAMqRYi
ii3tddp1JrzPMPVXkwIXWwblW9ipd7RGZTzz7y+ztSZAWGzdWkbd0WUsKDgfsiDANrvMq+rayflb
rCF7ojTbfLi9TGi1lntOSTAVGcMYwkCazIsBtONoU4iOaasxbhvKzW1AOFa9TnV7oEHSYw7DeutM
P3A6nSjA3rG8WKlMp8n04A/uw/lXCdZEibB0cRxxH0r9ifGfKvmOcl6YyQDU1m4DNxBMIMLGaAYV
mNeGPAvRnAg7kpQbsz0u3mRoZZhCa9YYEBXo00Wf19LD/dlamSnnAOXEQKBWNIHNOzfoim+srY6N
pmziDjnpSJVcizX9wZ3AtIDB0Qr1sTP5zB3XRtDmqCNmGKScdTvsbzSdO2qHJRRjJzOTMlraZ/bQ
UNZyYxkXQ7fNcx5tujR2AyQEfH92Lyvr2i1Emg9T+WjY0VSxaQeRU0GUycg8XRu92FA9H+hWatPu
0tTclmki6YFZex+hlwybwdEEjY5uwShTtaZl1qIJesoApWV25nUzPuuddRUaVzpagPC/jtZoSiy0
uDfkI+GGPjbNxPwTA+yIcPdpmJqjEmLM1giRVQrbWz9qvuRIEmRc3+kGMrZz7mRFfCLVcGXOvh0N
zR+YH8tCRzZSaiqxRHOnTXE0aQxzuNZUHYeKfc1i3SmTfs8qWXVoVXuQuUbTMo4WLV+ftQc6mRSq
gemGfJ680RquGZoD+8k4cWnsvUIK1RjgBXE05+NZL5xn3uZA5Z/QaM7zJyzkc+pudKucoV/g8bKe
rhLCSxCBECC+MMX2mSdNLY28YjjBSj0Z3LjJs/d8Oiom+/ePToNg0gBAIqqKPIeQnTManiAthikK
qpBDgLbGjDRAvZbY4hUj+YmKkIWs6Bg2vMfkRIm0VcxuIwMY0MUfhKyfqAhWRJ/bEHuDcTh9r3zp
0ZNpKvea0i4FwryNXJ+1zuVDWrtnoLjA+lgfPkA4pXIaBiMqlwkeZnZ2aqaOldyaxtNkwqOXmwK7
0oqgtyvyNQDMHAZ0Dpc/YE2uUA6k9JG3xn0XNL+wcqUfCoJ7Tke7zN7x0PgT8B/jnIbw3GxMVEa0
DjQyWtoojeuc2kYmqfGsMoIaP0UWAD5H7O+I0hS1yBJgNrH2znKkIurb2JI1W6zdKY0AwISjNI4S
uSCtbq5IXxVp4c0RLXbdZJa2n+lvJam+AFGrlniaVWoqUYFygAoiyH2+wV1MR8NKOGZDgvlQa60d
VNV9p4dunss2nywfLrzVDECHwNSiOwYTooLiEwOgjRENCi+0HrGZe84OsXnFhr0eS4LytWPS4MeQ
rUEKyRJHUar/I+27lhtHlii/CBHw5rVgCHpRotSSXhDqVgvee3z9Huju3iaLGNb23Ol5mIieYCKr
0lWak7xYFKrHZTu1zO3MazbID+/jTnr8e7G+JEOZiyFSDRRk43xXT3gprbD+w+gZ8ySzZt4c2QUn
1JGJej0A6TzKd32XEKH7asvyX50V0Mt0dMrgBTjLx0X81NYBn2stmFDLFxBQjWe++7p/TgvRxTwL
/l8SlEBrQ6NPISZhdwIGkEk4dhUxmgntCXYcDlttkC2uLLZcqr7cp7sU8SPnixkhAaUVBamha94A
Eu83jaYAZCOvpJVRpMWqCKWWhF4DHHxeh+lFoLUaBlF56SUNI8iFZsZZJNl6pMlrlD4jky9GgFbe
/7AlncMotoaub0w6otmc+q6qD3oDWdudWI4rxdDwGJmcUdrnEysvttT9jd00wMCbwzq46FlVLq53
ELoaDwKoghAp61EvnSleS6Vua71h6o3Jo5Tah4YLpB/TfzAaxfG03hrz8KHXB1OsnlSZ1Sy1JNIA
JtAwAQJ4AGRTr7+oGoEe4Yd5vstKpSR6JftmIHsdw+ctmYBLKpTiVH0v5p0EmRuGuoL9rBRTDIAE
qXtj4dy/zUX3Cv+KIUIJG7GRqbnmSMpzMRSmLEcy6EvDBo4ebWZFOBcpex4IRttCcAdxi82QZmFo
a7Uc/oUJR2+ePkOeYdDkeyT/4o4LP43UNKtylC43o7hJ3+uiIAwdXjpPvOs0PEUk7HOi8xxjnwHl
uy1xazVnhclqqjwrGBjPEBYR6tKUIQV0hAZGcrS3If7SsX9PZIHrLRJBsgGuCLCdeINc35bBe7WU
aAOIBCfkBMyy2mdd/y+uBP0waAJFtQnnRVkeo0+nHCFPgYH8Oidasi+66LeoYCIx+TfhAjqkVBkz
rJKOgsE1P3UEGLqmKYtdVNWrKON+juIvIQ23UN77cr7gvuEhZAlqhSoa9rdeExojPgTuUpMDJafx
iFFwDtf4G13D0yLqLSX9cZ/cwj1dkZvtyIVUa42XIg9W5zu9HYmXfwgx6kx5+fd2AhO534UmHYEd
3T7rDWnJBx4PuUZPcNbUK98NlZjhxZfaG1QdM4zz/ciYmJx5veDF4wNI9FAUu5rTV70hPwT+c9GG
exXjq1NdWHn+gVZaM4sqUnvYPpNxZpw0DO1aMLwopwFF9htFFA0e1x+BQYosCdu62Ol5sc6rapOx
oHcXJAQDfsiJo7VztkaUaqFq0SZtlBS7qlZI6R0CeeX7GZHSgHgDy7UtsINkNcIK1MkkTacHQDTV
z3QtGQukRgRpsiD95bsSBHiy3ZfDJaZQVVdwdyBy09Pdy603TaMIe2E0WA1Uitla7bPI6TJZIF6B
OT99CmSGWC4wh1gcFSZwB+BsGpY/Rd2v7wDStlOSwo6nFjtTIvFfjL7j6GRc1TweKdHPskbAWhZj
MApMYBj6qim4eBMGBreR86FmaMDCIc63pIrzMI2m0Di5WcW3SOqiXhLif3CwXVrayGUbEnVSJSfL
QoNoeSMxkgZLhwiCyKJpKA4BT/Va4IfGaLnUy8pd4lUfXDC3qBve6r50LFgpNN1j4B2ZOkw+0nCI
oafw1RDI5S6o9zqgNyoDixIw/vH3VJAj078bLNElRalurHhRlmtRtZOAnqtNzygJV5z9v9GglDfy
B7GWorjaJblkrkrM/wkxow1j6ULQOYBXLaIlQ6UzYE03irXehxW8YuTqU/U7jf7NEDegmjAThjY5
3An9yJQaQalaqagwyayufI2zhNK329Zz75/WLDvXDzMwwc9ZbhlPCwAaX8tWllf1BCRPPNJVf1fJ
76pQkQq7UbuQBbjJojSr1oXvaKIigXcPcoxePGnRW+phxk49xtzbfYZu7wYMwQ7gavBYu7mbOtLU
ZpQ6ePefwkga1pOc9fNUmqEArpPfIiLacbFmKZqVxSpDR1gUqJBLLtXQD1ow0Ns1dhTdP51bNcdT
BXj3CK/gdICWe30JaFgYm0LF51feSjMy0jQvesCwkYs0kKtF1kCCYNFd3HyZITHsa7iB6qSHL4Au
5sXn+2wsnRFsyH9J0AG2WNV+OaiQWn0kWfcCALr7BG6FFShUMLizWsBh0mqBtTnBmMhCvovroSKB
yre7SihQlS+KyBy4fmL4ye+Q4loPrwlS2lEMPcaSAEWzqzpTH1dFYdXPXWlXvsNtwmwvdAxBYDFI
ybGfZfLAo165U3NPMnW59NZDyr1lPBpTpSqtGBZzFtpb9oACgRluDSH+fKEXyp96XJC10gT2OKm3
sgajVjLiAKGvbLH7LKXGGoScI97YM+zbrcOezxUNLjzCKwXj49eEO28KNcnDKwltO2nhpJlvYSeA
VwdmGJ/uy8wSj3P9YMZUxwAVjXaO0bGozUQEWIZW7VKg32n5xsPuBj11RC8iua4RlRXU3SoCpgsB
KQQvAaet0ivi8jiXEOTw9U6SfjczxDajlXrh+K5+nzq+TIy0Ppbw+/0QIvFw8EjkH/OQxDrj8Bbk
EY4Ox4YIBL1iNBTEDNFpSJNYI6j/7JMDZEHBTF7KTCQtMjSTAbg24hx690ma1oo2DV69C1TFLTTg
opxbLjenstskCqMuOB8OJfRw4SCEQAFvJboNPR/xehb5sIFvDUkOWBs5wGvi7b7ULRLBHpI57zlj
vVAhVZVzk6/LIOLjvPLopWudpH65T2NBsnX9ggYVUnHYe5+1ftIAUIY39STalGhuHbAmYgx5Oyh+
S31MhkYMGS+WReHWNYS8iLWgWZTwVZ3sqeOYNkAfecyyU9+zcsaLQofXrISfRyaP3r6U6DmG6fK6
2fHlQzJ4yNEMFizSIIr2/QNc4AT1YQ1l2TlTKN1wkpW8NPZDuwsB4WBLfdmt6yY0WE5k9t6UwKGv
Bm9WVL7RAUV7rYZrAs9o5XY3ZpOZGMlLHuj7ThCcPm6ImvaPY5s+ylO2UcKVGm8E/UXt3u9zeisq
aLtCe8+MRot3H23o4R9R2VSlDtgpXmYH6CxwIk5EVljsPVKJcWIHPkrzWG2yVoYxXd+nfnuhoI7E
oYKlFsgl0drdFAgLm1Lvdhi4MztjIgm/gnsnhcp4kt2akWtClD8TOj3zfE/rdnHkZonTF06P0R5/
z6msO5319/pOUWmH40K1EVjFCNKvHVgdepVeq12/a/qojAHinZQbXsp0OwNwrhlOQLA0jNQz0X1e
kWLwBYfj63x1/1xvjQw+AtM0ePDiNYK64fVHhEKqRg0keJdOnjX4QJCIBsJVMkPhF64PeVl090BR
UDSkE9CD52Wj0gOOUe/t6KH251HJXVBkDDK3Mjq/3QEAiq0RePwo82dcBCM1aieJFldAFVRKfltI
7bQPOMw6SV3y0WhA5VZHvnblZHxCI7rECEjoxYhI1AKmFdM5gJhDU7hGM1lM3aQPuSbsFAAXjTKW
YU3nItknn31kxVtjehzFiPCd6bWOEm+aR/zQavTO3VcmP8XemldDk4XBdnvu+jzGDJRFzCUi8z8f
2MWBpGKmYKI4EHfhUBf2WPGVdjKyqCtNJVByDOYVqOgwTOLCoBLA9QDkMw9M4Krp8nDXiknXJBPW
GWkdkTB6lhpYRKnpBKCmRC4NK080e5wiu1L/3hyjaIudIRg9RCIMU3rX/PpClOR1Igg7KeWwBS9W
lV0dNuX5vtIsnCqagdDJhecDsE3pXFGZVB36332cahYKa75TK47kGMcjrYSHdg8oAoZRutVS+DDE
g2gim7FH6TxYGU2DrmHR7Q7TlSIg+1Rgaf1MKqVK99GQhzpDkhfeLKh+Gd94Yajw35T/8gp1jSiv
hR2vWmlpyhq2uZFCsgCfjwVvxiHFGM7w1xb+miYVivCRp1S9ngvfYBhF/9BauVKawCC/f3cLJgIo
sZBK9OIBpUQXryUkLvGoQKZP2Gmp3FXmpDRCaiZ5leHdksRlbqJfF3tD9KKZLD+YMIKWcoBuvP8R
t04Gsfd/hkeAAXGD64zFZTo3cB0+ghPEFXJMujUA88wRokpbK1Po9K0cMtRyieYcgwOUDfkTVOOu
GQdQ/jQAXk/YDaO+G9VgP6ICSHLJqLDqg9/5RsRgcumk0a2Bgp+G9jlA3F0TTDiplhtgGe6yrP8V
BBhWBNqkmKLFErCTbhbFJpfXpIwrhvQuKAu8ANQf3hVtMHS/rlAFYhUOsHnoEuRsfeibj1xMDbOJ
6m5kOPEFSwAADzhxzP+gR5ZGRzfSFIEmthkA48l/bDqMscel3arAIkJscl9mbiNNeDXUT5F2wRzB
DWhu3HNF1QEQDpsA5OCjVKvOEbmKZxzeMhUkitHUCb2n+/J8BeufBVigHfqqQ5KORevGRc/qFF+6
Irze8UMQCxQG52O9cEt93+R9okXSTk/SacdL7Zcc+I1ZopOSYVWWKc2jwmi9RWlk1ooLSgU0LY7i
RNp5ifJz6JWnUWkOXOf9vn85i2Tg9RF8IEQHZto1GZSjUT5NUgmNNiIAfAbfWM3ZErco+YmRhJtd
2HXYiD2LwAEGlgvWiN2I9xTwClf7qghM+GSDxihTKn+UFW+m3YPEcSv8+9esoSIHqyFgakmTadZK
TRODFo34u3Z4y6aEGBhuE1mwMbdihyo0JA4dmMhdavROaV5OQgUA4SpAlGWMqBfjW6QOMcMgLRJB
xxUKLfMqA50ySHlYQZ4HH0TkuuWtssxR9uv1Qg//DSGAg0PJFVST6JEYo42LPFNKdQbXLE0xSxH3
+FPWfP7tzeD6US/FqhOYdcz9XQsdP1VyhCWfKhai1ilv14bWlW43IgQibVYK0ePfk4Pc8ajFoTKC
h/U1ubbxKmC6Bdou0aqWdFr3JAe6q/49VAf6bv4TfMzTohJFZmrLHiDUobYLuHI3UwEI21+nbwz0
eiKzhm09aEqg4X2MJFXzhPO1XdeEz3i0eKjyaZ9lorMm8W7dw0wIqLXfSUoY7esjkyOUfz091lBU
fK9j7pxjxVEqO6HAShAsEVJQz4ZnkLFtit6QWvUt7xUBIJzV3DD9Hgi9PsbaeSA7s67nPqWbVZ89
WjT5lsf1ADbLFpt3SS+svgUaps7yrbcBCwKV//KEBZDXhxc0pYEHKShJ3l7IqwOwmAquPgh+iUcq
Ixu6zBWMAlbtAa6bfov3JdR4KnF+YhQGZuaLgVMV4UOe5tk202uG4i4YIjSXoc8CXaZo86E5awHc
3qZ8j6ghQGWecIL/oqHT+dd9fV2kMlfK0DuCCIyeug5jUfEysRSBTBQVJckksVoJCP7+2vUBJv67
bRvHh9iSkvGyEBq/SAEQ32hJYkUGxnYSjpfMUhUG+19whBEQQK9gDgS99tcSkYeikPV1g8hODjsT
GMEd8D80nVHRWDy37+XPMA8w4PPfX4QMgN2ddD3oAHURpcYjJiwjR80C3brPy410A7kXRhsDbBqP
BCLdYcn1AOLzAXq0a1OfVJ78iIVxVi3BnWvyk5TXjKOj8fFQRZhlAM4azZaYsKLbAFC5j6ukE8Rz
TKz9vluX5Of6vCalRQrydlBM0+WsE4NHOhNwQ3ROa14cJScJhSHmIBqsG8sKN9XXxt1+3j9ISnVv
aFDXNaA7JUIyRjxb7z8YwTDdN3nz21RYJzRaGHsJftvZD+ujv47IxnQ9m0GGThzdkKFUqONErzbQ
aH9+2SskJ8eBrFe/HnbEPLhPrsU4r28/fRFA3lCjQuLGm6pKmy9la70Kzvu+fzyuH3+tbG51aExA
f5ksMfj2p/coziHthRiMyMPE5XyM1l5wqvVkvQfmer0mhWuTjHS2ZD5H5OnLWDNYpfMYN6xSBmOS
+THmq5kwoJp/TBDy3mVyN/uhf+buRpM99f9xtwXuFbGcMxncdWQ9Pvz6MTqmyb19WvclfvkG0cU7
L6lHNlylQiS03LdTpXLi+bWx9k5Njo+B9bj6ReyCCKZHNifrhXMYNBe5vKBJqXKL/lrPizzxnK35
aXUYd286Odi5VR83Zk+ennjy5L7cp0m3hv/n+i5oUqodJv0gGci0na1gjf5UcyLyp7DJPyEsrm+d
Tqzxj2V7dUGQ0nevb3HokyGee9OXiWhZrmd+RoycwfwjN/JyQYTS9siX+rlqJZ5lk3/wHv/XQ6PU
W8vVLMKjQTwXFqQxnuzuPPwco52brNxns3o+JSaLJPUkvbknSr+lPuXCBqHBeTTzBJn911+mme21
9cndoK/COTGlkXKeNwQpvY6NFkme0JfOlvrpfr0IjKQBje1C/z7dzaZNYyXzIQRvu+dIbeb4s3oT
rU1AXIslDt/zS3fk4WbcIPZ5pZugzdjtaO5Tsj8ej+f1o7r+/fBATPvjA2Q3PbE+WanQZb/zRxLp
TrSAC2qJE0B5+zpY+8B01usHstPJm2+a5idDSmhwxJtDpSyIULf1oPC4tGC3td7fa9MnA3lQz6tm
JKZ7+vR/Mo+WYbToJoqqwuRDx6tgcOvAr3ZPiVWvAgtlGOFrJP3WjZ9G4lvRiukUGEpOd6dUei4l
aLsXz43zst8HD/vYdRyfrB9la7XTVjtTMEWrMt3P032bydAMeljKB0JeHqdQxZ/nkPiE1aHNvETK
uqAdoUqy2fXsrcFynIk8rh6Ibdubpy9mpLIcfl3IJ2VXND0N/ayHxGzf6xMWEz5YvuUyYoR/UAJE
icg/GZh8pmz+FEZCJAmxBI7encSaIJTrB/jSTUQK8+SeThK5f0X00Nf/VYQ/FCkHgCH5QRhnittk
/d6t5cxE4NXtR+KeWKAK/xAq/KFF3VcVtv4gAF70nJIX612wzs4jLMuvFTET+/npdPpkHOd3h+yt
NftDkLozTxYyv1QjmGbrZ/t4nAArbmHVvVkOZCJrbO4hOzLYH+Hrxn3yA/IVkOQ0Pz3c6SEm8FGM
h/2ya/rzOZSnMPpCFuIa/FuxO/YkXadPFmv/0z/I6X+J0LPfTZl5adeA5zx2ix9K5RD3eeO+tOR/
Y+ZblC/iaF1stWbKwYzyMz6bntkShRFa0nMgtGx+y9MFiUKusH09DaTzi3VUI7u3NhurJ27XE4ag
LMfmAC75v3pHo0qmSRZMBSYZzxJR8Oe1t/HGEnrLYvgd5u3I16+PLsuaKChAaMs9BU9ea3vE9Z9O
IU+2DFL/4Mr/8ETZkmIAzH0YzcK/f8XCdDKaYCsn77z9nj4nW/98KhAsm2ZyeDOfIsb0zHdi4o7q
0ZmYvtVTj6/DWfVenXdnff62ZStCbDxbn+Hv8IclL8t+7g/HlH3pNL+etJlma76om1q2DhuEK9zD
9tNlhitUw8yNbFKmJR/bMooLyOZ2O5p7hyOOs151ZGXjAbnBQ/m+mWZYDnqvY1/25RgZoGYFHhFO
zYv7xeKIJZrSzPGFtqGRBYgz/MwRVg9s9nNf+LnYYgAvk1m2g0lrjpUuaeWo/w7CrNl7RwUGtwn7
63Bn1huK5U/p/P3YeGqhft/S62iqq/37T3ImDz/e3nrrAw9wxi0x2aKiSmCIAIYunoVeQIin421o
hlZiWoy46rtQeEe5JMqKtEaQZPy3I3ndF+v3nxzBGx8BHdHsFdHJR0SeAwQMI0HIwDD7izEdkvoK
EBDmCS+KRQXTaZIk5xIeCLU9nawt4/dnH3jD2sXvU6ypWIKZAhcdgbmBFwhS+Q3hP8c166YW1feC
DGUcZdhgT5nZeEEwrO0P9vy4vq+zyw+3CxpUaNXpoVfHBlhJSePASOydkHRbPbTic7QPVoU1MDpz
mBQpAzjEvudnaTZfjrhqrFeDYIZ7MPGicVnuZTlwvOCOMoBh22jYrJdK58qprPmmhl2VWM9P7umL
lVX9Hsq9JxRU4KRPftrLMk6yBR3LCSx1Z0N9TyymGMJHVylEmZcnWQVPEQYjzk9fPfF/MoSCIXjf
kcil5SsyrS9SkHjZy2b53JEEM9W6w7Tms57cObJvU3VBR4xLbIH2QWdcbV/V1Xu64QaSHVy3ZB3a
cvD0RxLoHhdDr9LcU3A7+32EJlgbUUVPSrhcZt6PdXiUcUg8rgScLSiV9qt1dJyBPGbbXwmxEeGa
25fcvX9Zy+7jgjPKSmAjEZaMFjhEiaTkFenN9eOjZj405GH35iambjKvbc6W3rs2ymbE5TQ0Hno3
zuGLyq0G03bdk3FOf6Cdj/HyYzJHGYs88f0Is/2zsUDEqxFwt149ynMVxjY3sBgMr/UNrHCPN8pi
lLkXjpwKglhB977dH511Q6ZD/ct0v06nf3GSaHZAwQz9KXMZlX4HdZ6BHj65QTgzwxw7GpFPQWl1
4gYDBfqP+4LyXey7Zu2aGBXP9Bgi6IS4hFZvX5G+QmJnvVoZJ9RM8A/DQy5koq+JzTJ0odoG15UA
HZ+JIcVJph32RwXWmtiHup1LQixys8jd443y+GUtV93UgxwWsDfWaIqbkgA12NL2OwzrnJUBbxiT
4Z9ZNClF9+VsjKOwks7o2EszO8fseM8/oVuXcW+30cz1UVIKHmRhmgwCeLNe8TICyEto16Ozyewn
1504Zth7a7+uyVHaLUScIfQt2Nq+7nmVZB/8Dop2n6dbH3ZNg1LrrOpCv8cU3LnsLec1MOUHHsui
TPM+lQX3f02GUuaxGnId4CMSqhNbHihAdu6T1ByPcmu2AgIOlhTOUnZPCqkQQNOjRuVq0LOk4746
xxyZ9siHMa0UQ/LoV9A4oUW2Er+vKP1dPbMEbj6WO2zQbVIFQoxJLXE78UheIQRQYEROv147S7bT
4FFj0GPIN/3+4QxDnIr51PYv4Ufg9A8Zy6gz7kWirEPnxzUmVsHQeHrdRme5t1TOSV4KJBa2DMle
CG+vZI5+9nBKqKWTDlove4sje+KtOxNPrKeesFLmC8W3a1KUYdACsVF1DweHzv2oIe1DADqsbNBC
fvKaCmUPgjSXm1wHlZf9a/vyPtoGmYpNa1Xq/HB8sk2VvCWEHLi37X7LHfdbyyyPqBuj8vO/+ksa
bUANc8CbD7PghyppV78BfIXAymX3YbAkhrIcMZ/o7TTCMfcmaoJ9tNZMYHplKrFMiyH+DFsoUUaj
FSK/bvwOOUqytYqOoNf8V/zEMk0MJZNnq3/hj6caAIh9P4ulQvaWvjLI+/vxTFYrrI0OyAvD8M6S
d8eCyFSokVVeEAPXUDq/Dr6tkGpnGcQHioatnLpgz657yAx6VLRRi3klBgAHQ0niGJSbHaqpmmkJ
D4bVshJ4CwWCK32gB+v4Uqz5ZD5JOBXvHSF3TpzjGmUdfx2ud+gNYnpLlh+jIVm11mv8sgd7Fszx
cU/Sfb82maEvS0Qoc+LXpe41E6i0Zr9JR4KkV5MSwj0rK1hKFBpYZpkRadBN7fU4GsAmh5RMxxf9
VKJU1TJTQQsPv+vrokKNKsgbr+/rOaB/tSZkvAbLW+3jwL4v8qzDowzGhOWMTW/MVjIl0zZj/DrL
1N+MpRVBxXcduEhfcpXom7Awa30tY5baMd4Mlg9jXAyNoJzV9QhE/+8z6yz+xXDEz1Ykolu7rIIz
S7RpELpITwBjJIGUtUdwK1gOv6+d8g2ejJUUXMj2X0kCjfTajlWIbnqQUtEz8KoCsRJ/jqhy1WTt
b/inKrOHVQn1/WI+h1hGg25wLzO1lsYC/kRCmWPviDb6uUK8iNK9ZhurtiOmSJ7N1iysbM8wxgz/
Qq/TELO4jdPZlSWNLU/mmTMT3VIm1muIeZOU+RA8hKRtBTrjrGiBhedX4iBniRCLwdFCqu36JqmQ
RKinMZWGQkLHzsseI9Tto3KY3pFs81F6YybcFkp81+QoEyJ2mDwr5wcYmiL2xU+dzMHcllnlnr/6
jtOkR/Ax/Z+mvAIyvfnyqh0dS7T71kYxarJtt1HM+wZrIdNxzRUVd1RiPsbq/GR+UQTE99upIPyq
N4E+YmPCzCQRcV3N0llkZ9d/h0sayNdP5BSYUfNhYstS4ZkmT2Lry3dY0fGyQQYuHuY/UQeg24Xj
fIiqPh4RHLcmNgdwJ7k2WUHVMi9/aFBhTmcI7YgdjrPx2g4/bKQ4yBerjvIPaZs/RKjYptTTapg8
EHmdu0Brc52aaDo6oONok63cf/l++UOOeitpcQ+MkxFRwHb/uk/3Zm2ZT0gjMo5uNga3UvCHyhzQ
XYSjqppJ6oQFwOeXgieAv2JZiPlQ7v0+ZYy6RtRjocLvx+RlL1nC4YA3mMvs0FpW2T9sUIaozLvB
G4ZvAag/DGfa7h38gybT5tMws0MZkn5nji68me6YX9EzQ4WX/fQf8pRhGrXUk6sW5J2jgw5oGxPA
jFBgoRN5thJ/SFBxTZiVaiArM4evcNBoRD6ez2h681c2muDRVrr5MqwvhnAsG1wgncy4Gd8L/q6l
g4vlHiDPE55EAYl28SF543/Lx3ad2dgH7D1FLrN/ceEkMcSCJSozhB3ALik2ByU1fK+b+PPo1RP2
ckn+mx83WDQfFTxqfFMo7nLdGN3QELGMDqOgB8RIfzllhXI9dkJhQF6ZhyKx6Z7SdPSJCQrHify5
qE9R4hMps/X8x32ZWXgpzS0kgETBEMW8n/T6aLXQG/m8LsXzEJ9VQSUhcCjvU/ge/aF0DyTmwaD/
DItRbOgKJgzEshIR1sfkNVkja//uV+YxQY3RPxzXwvaRM1eZu/uhkt4qCDgVnXZX7w72c7d6YgjT
IsPAOMYmuRn2igbDjwHkrGRtgebhACkDqbSUmoXVsRSPKDzgagBlgS1OAAa5PtQkxbyz3/iI7hrz
FbilATE00hck7gkStRv00A+RpR48xkkvGFEAv83YvZKkAQ6d8uC+LvpyW4kgK0sk79xuAEoeM0Kf
JYK6TsAIAiga2E1Yoku3HWFmKPHL3IAFOJbv3Q9vx202X8D3Vx6s+4KzpPZXlCinECu9PxUBKFXO
ViPR2bBjwYotd9sS3ayc+9SWngOYEFEMLEqY15DQG87zpJQRIMCyxSQm+zKzO5FMPhIjErpkHjtT
xqRFPR24/aCSbvWMEpfFEM2lIgk6VvgZpmLG36IvcPSHoZI9DiHzRjz8HNwmJKGLAF3jV+naDJ3M
tKYjCwZuoQFEB1UseBFmLE2Av1xLa6TwzTTyqXyWqnVkuG2vmjzA/czosVgZ6q4dzVYD7AC5f95L
D3GcNaa/IKuYTaRn0fgeuBCaJxhnJMbtbiuuy3VAxB8nli3/7jOiBHYe853hpYBogzn2a/5SLlKz
oZRAyBpH0yo/+Lm/oHpJyFFd+2iq5Ej60eG/pL0QmD+wKbm0pA1P0E4KXDrhgeVDlyLtqw+izEMk
GFmTcKJxrm3/sE+ccFOb777LEe2QJKQ7RHYekBOrM3H+1XvHQFkHrw88xceU+jkJifEY76BIT+79
O12IsS8YA0r09UkLLYATE2BTn8fOygJgyG+HrbwOFVY0txBmXdGhJFZvjboWfNDZRuvWHg2z6x3j
IJP6bNpJZmGgn2yw1vg+cwvv5iuilBuLGjn1W4z4n0FzsgHI0/FW7n00A/pIlfN9WgwRuQEjzfxY
kctCnWVW3PQfktXXJHJSU1HJYSOZtvqaW8w07X0JUXnK3gZ9wkVTimO1qjVnD+YhM32GTV9QRiwH
wsA9MLMUIM3TU5RcXXNJ3nvGWbIkkq2wy2ewptVk+s/csVl3P5RV/Rzh5akQTdn7MRaWOnFs+ijQ
rafH4j0hVUPi5OwrKxYCxS33ADXlsbQGyEc8mKeEim8GP8V0vneeSkutMYybrnPZwEYWtAkniaOx
wGxv5Qn0sE0C6B0ztJRKvRWGjMdikjL2zq+8fT4HJioXryxnrc5Xdq3010Qo26ei5dMoKhB5eT3+
dpytbm6R63IES+hI6uarvWNt9xhDOK4x0+q7wfHhbbOxg8PH4XCQNukDXuMnoJ+TzSZ0zM3myfxg
JW++y3n3PnG+l4unnx9Ovuop+EQLHfY/fxrInndWjnbmfUnOq8MGTVPTZiOYk+2iVQCbRFiOaFbc
mw8AmoUBHAO0CNJedwp9Rawqz0M1cHKwS1hxJ7d/K0aSuPmRe2P1sCxeyR9ydMIjBchYPFWGd5b1
wozUV6VkgDMshJ+49AsKlCT7pQR0mA4UKidbhzV5Lwlvl5vSNMzg4L8VZHipTJFh+7+bo+ljBL4J
lloDtozHYV7fY1gW+pDlmTxPxeakJLJ5DInzSFboO9pBnJ7RMcMSnoVpGsQQiEVnQBJgn3xXXy+F
p068qA57+YxHhWChoRTtOaXlHQ8fPcnt1tYQyz193DfO3yVbitMropTmYpbdE+QGRCsLWlMTjCWF
vz1r7exft5+G9fmZu1bfuWUOtdlkpnlSsTaqIKe/d4PXzFPKjX3OHdeU+A4ZiSAn3yRWePJP3sOa
jK+Zrf6Qf3Ln+6wv2MgrzildFXldGaOylc9ZSN4LiahroDCzouAFfbwiQgUqfiTWSa6AiGUc39Xf
j4DMGVYoop3u83IbrFydHt1rFdSZNlRiJ5/1VXB8fJA23Od9AizhpKdNxrDQPN4AhenIvzdIBEkW
JgrWKyJbu2HTvybEfO4Z1mxhggJsqdj0AOAwQCPQE3vxmAL2NhlxehgVxwyDb5/r/Zlw87Dg9nGl
mStTMZ/47UjCjHydpDWD6cVjvaBPZdo4ecDebGWYlSNFA+JcxXFK84zgZb+OzYcf84z14fkp2AQ2
suaMO11Ijl5zT6kmIrQsjLCP/Ny9hh/qBpo5uGi4hFG3H37s8vUBQA0Bqw1hyfRdnTmliHjr46/n
M58HUC3nqLjntcphDu5Rs200lWy+xp/zifuWxaxiLWrLxXlTKimNtYp0BmijHcNHKfAleVqT6WTb
6cOHvIuQgjaNf9MPcX3OlI5i82mnTVjrhieMk1lnGL+VjBbMN40lzwtvYlBCCg6LTpFRAUzWtVtR
jTDKfF3AjUJ9fgrb9SohOwAR2KhHhNZIWN1HCzgf1wTn/MeFS8lDX2uECQS31v4dpUDI0KNuParW
Ci2m4hyzmkhAMKs9i6b1gs85bLgki3YFNPeDLPpL9oUjyOvkIO4+tfP2lLzPQ0+sgshS4HV1spSm
alOaa8YAiq25tZzYLVedO/zITePxN7qHVg0qTR/Pz9U+xikb65Ny1Na6ndjygWHwl9XngnVKacUm
UIQgxYfE6HjZO90aeNMYDFmFu91O2hRkk1voLOL/P+qwS6HS1RlQmltiq5qgxCBd2i/oZ8NcRb6q
RgS8vHtizl8tRPxXxChVlT2pG7qan/mMHrrs3OamopGKt2P1qMaM5+pC9uxajikVFTmJy4tipjaZ
XQY7yD+9/R/Svqy3caTJ9hcR4L68ZpKUKGqxZMnbC2G7ytz3nb9+Dj0X0xLFEefr26guVHcBDmZm
ZGSs52xKtDkex6qo/tjsL23kFGsdYLiMC45s3JodwguVNKiwYaJnnOcBYsiCmZ9pA79Z2xSITi3A
eCwUMHrqLt8A5YWQFaaJMMyGsWOaGL6uLDxrMw0XtxInZij1wtAPK0iUUED6MFehtV7YwdmH859b
oE7sTjlUsRq1kJDpprQGR+/eMPYbhDvwfJaSnfPv5JWwibXxBakQpATH1ejqpiQ81c+//sGTqq+Y
VbSOTUZn9CWOo3nn5ErsxOR4WhzwXAixMbF3OwyTwB8yLVUn5JtsWx2h3mbtmn/WS8M4SyZGnZiY
CPRRUZ9C8MubDZfENDlYmPTCGGT1vTUQVW6eGT2hEQ3okq6O53YXLVyteWJigioqW7GF6JR4TzLl
CCYW8Jhs0SZpfBr0Gam+o/ovQsBrUzMl3Ih7NUAuG0LZcaQKZ3uO6claOeZqz6OrakF1l5Y4MTWB
F0aaWMPU2Lbc0gIF4rES/W/GI24u4ZQ1opIKNfQArH/23r1n/o+MGirz3hL7uKSov+2PDw5tCr3b
aRwjs6EAffG20iHcY7Z6V78UW07/skZ+B3I64X3c7nmM4u9lAnd+ayird+D4+yPyR/j1/7fD07RZ
4LbcUI/3lTc4guMkIV1tMbXrGeLpsaiZ1qTbTZ7YoSqROLmrscm4oQxhP02rI4T4FOp66VaY0Tz+
LF2R+2rrrciJNWrQ7xWxiYSYJTOjA/BlWQv9DGvK6Jre2s/A3XF17Z3ZlktFiN9OyUfnPDFIQeBK
RVRhsWCe1MGUTitGP5lITtar3CHo70Xf8lgPQpcs7pGt28/rZ/r+/grXZKDve7QYPd79mXbx262Y
GCrQzBVexuIVkHe58cUgcrG4VWNQZE9q8uexsCUPcFoZUdms9PoS+x7+APHUQMLNBBaW5a+4mPDf
7+O4orJFMkNf00/kg2EoH3/AuLuPdn/iEMleWCd9IOJR/foOl6gMZgpMt1s5sUqlkAqt2+JsA1xb
Anw2Y/9pPF7AQrAAxoRbr70bKr9jB1g+ybXNnISg1XjyKMZKGJQNGdLWKwRh1SkgRq6tWZJcFq7O
uEN3Owj0Q5lFgR0IldytfNapXT8A8cnZTrbSl/gN1KgFCbNuyZWEieNT9EKFngBICL0jH2+bWu8Z
KjHk5fFOzjuQV3ImZgeI0oonDNBFlqL+aKyeXl85OjZfwlddCtjnVeNK2MTgxBX4nMdw61xppMgO
6k8TX0DvTLrEKM+9XaOhdgl9fLy4j05qYmk0tW+SksM++j9vJehnmE29RBQ1HytfLWtiPAovKB0u
VlHJJW8jDNaIX3G6XEaQpIXjWtK7iVPDdpUrlz020PYTfbBFfVB1fdFLXdK9iX1I+DAAG44yuotv
mDXqWBJ9dQbgMXz9p11rADN6WexHnJepIKMCKkBRnaJWsIGGp0j0JMxs6dEBhhAP0U9rI4hZ/1ks
+I+X514p/kfYdHCrkBombcNAQlSh7/QIBB+6SiiwKxYlzT6x4BH4f8uaznDlas/xrutLiC4wiKSR
9G0Rx3E+4rySMTEVfQEKa4l3flMYH41H0Dyx4skG4ETRakH/ZpoWYNyvZE3MRTqA2rZ3IEtb73QB
fVkmb3VG/L6vl0bFhfmb+8/WTYwFWkLAUcUzsIA4pLE09XHY1UZm6SU1z6fTaaXRzNiutu/1dg8U
i83PDxACF+dM5iPQqxVPDEinOZ7rFFBMzUzGKXLHMmuLt5eaCGc6/G53dmJEQl+s68BxcQHsRgdS
NAK0EaUjsZEPQu1oQ58TejzqS0Bb857P1fomJoVrm8gReqzv5W33ppj1bjjuL6P60MXoaM56jW0+
4MpmReDZT060qZtccNpIOpcblENTkBohPcK8+Jb4BkcLzuYfW3/8vI0/cXrRweABCgUeuVFximzg
snlWFLEgnUU5BZeaT7qlNp7Rm5lKAM0hugRRfwPA/EQ9pMR1UoUd10QyjhSEfnJ/l96wWXfnWshE
N5raixi1SSXMpxP9o/wM9yx9s+Of3RvonQWkevR++3+Av50zk9diJ6ohiqnsZMModlfpnj8O/peY
enbOFSn1FcCgjIpuoJR/Hh/abJbkWu7k/RHTemDaPh6NpoL1/oIlAVNya1yAa7fklMwp5bWwibvK
pmpVFXEmnYeaqvk+djbDpxetNH0JkWL2pv0j6c5prUqpcUDGie18Qy+08BpuN80F6INLK5pN010L
mninTRxKXj0KClEJAoKwiXw60H1XT5hi4E1pGcto/IH/+yVAHx/+/iqJHohqJdbjgYUESITo8qY/
f5ZRKBY3cPL4gAC8iUoErBBT6G/qSkG5W0EbV2Z7Jzcgur60k79Dn48WNrFYQ+DWkgAusjNy9W87
CanqN2bN5mTQdPmb6uuXEau23+Df1RGTtpfLxhjoaxKhKZsC3mbpe2af+uuTnVgbQci7phfwPag6
mbGRrrpTY6yFdjEsmDtRcOICtwkVIFCcTE60AB5c3cUtBDEJ2WlvPOBkTRf1geelyz7n+F1Lmhyq
2DCqFtSQNDzDfWYiqhDNbGBp0AYKczomsgmUacHEzN36a6mTg9X4Pla6vJPOgUb6UI9XbIXU2fCE
es+IhsUj+/tnqd4y/sypMoHnQkVjsgRc92mnUwOq9KroJen89sYBbilFwyPhiGdKmp6t80J3iCEh
E3uk9Tp2gBfarxYWvfQBk0MFeSncRF6UzujHdD7BPcyfmzXrUTf+FFmK/toUkwR9vhL8BcmzD9j1
0ieHHBQdw3QRlp6Uev6CCi37rtHttkbqGa4GUVavlEVfpHccltjRZwPca9GTk0ZC1pUjD6Kzb97o
irPIWzJa3WsHfXCtzr+r75pGWccO0S0ebVLMlC3s+pyCK2NXMQ6dA7niZO2slmDhg6cgEQ1Qr8Pu
JT25Ry8il0v76qGu+eexvBnANw2x2T/yJguOY8xz1Ark2UEG/9zjqKw3xMEgYPaKdmbkv3tzC1xm
bSsBuTQ1vFWP0a+18C8m2zS0HPKiyIPKcfTCbl8Ft2VDCeB9yjnC3BIrEk85tqa0qcbaSr9uv45H
cSBo3Fm6ZzN3+0buxH2IC8VzMN2mIBwHLjVAM95yjLSevwbctZNoiefvBMi/m+FjU+3WjPWjLM6K
LX3BxKfIwR7XJzy+wF1LrxhD/sJM6/HlTdy82eXmj2v264VDn9PycTJAAScf+Jsws3O7130GXI0Y
bWLnNnzyz7yOgk5vx+aYxjmWtreS3h9r2S9Wx8SY3QicLLGPEt+NGgZaht5uMBF69NDp/pptDOYS
W5+bZ2f/vDGI9/JbX0LTAFoGKgBWh5ghWPiU8dGbfIoIuk7MDGE2EzQhk08pwWDZaW3JnFXXDLuY
iMpZ/SqYVeE/SZhT4rJNK7yng0Kk9idOzbA+Bq3uax3x2Yxk/Gee7aSgIAFMYAQk0HUYbFtQyCWH
RqVNZzFRTXn1XDB7bzBywP7+jZf6RefC6usl/NZFrhyoPkv7KgMb55l7Ln+EyuI1D5C/tbZzOCM7
Mlbu0KY+P963OTfxRujETewHmWvVOGfODKsX8J3M4A/DGZI9wJ0xKVEPlNux5wuLXpbjUjfmXFh9
I3zyFkVerHiRhhUnNZqNn8OI1d0nWTj1mZ7moA1mTnyykPae6e7GFflHUaaQEbmg5mKnZsxZ4mle
mo5KOR60cH8b+wuQwcLfvLDqb4d8KxIZRNjEPOCWHoMFXRUnxnmIGEy+8dhzgacBT/+eDmNpMjM6
xsAYKfgo1guHPO7jzeXArcBckgrCULDY30GbqbXKMmzROWdXpeYu3WfPohGYikIi1Av3Bm0MdPTQ
+LBwKX819pHciXIVmRpIHg+5JWdVr4UNIjmAyJdUWCORop93LApqkUlWpbk6J7q5clcB3OfAs54j
Q5PRvJmsIio8Pd6N+wT0725g2gYbAXCmqZmU2LSTZYd3zvmL5hO1DEnzheLTVx7rhfbMsDWRswXf
517TJzIn5kltKifxRAGN1sq3YGtHiW4uS5BX9yWlWyF3Gc0U2KGYvHPOSJLFazx6CnmzM73xDPkp
XGHYRn1SHEMCcTJggUy8wCjy/QBGgh/+Yw0fvwSt9WCUlgQO/3H7Eml530R8ImO5goOC/+HrMAJK
B6WeOJiw2XjdgqbdZ98nAif7y+ZS4cWN5Jy7Yl1VaLZu/tQ7ZTcYxX4fn2GyTR/ZQX69IPfez7qV
O+XaSJoscbDjztkOf+y3cJ+S2ABZbPjhmK+hPzbLoctgjF60p+NzdHw+Lujy7M3+Z6OVyQ1TozTi
hFJ1zqlE2JJULKkM5hg/wauBwX4s7H5+ZFws5lXB46rJICGeZKBqt9YqVvSYsy2unGPwlGwdoyeB
gZ4mKm4AE44+U5BiuKsB80DvcTPW5zHL9fzz+Dvu/ZzJd0x8SnDnqmnKMQ7gBFZhDvJqg9/SUPd1
3/wJjConP7ZsPJZ5P0g7kTnRaNVjONAFu8xZB0GlbnZbM/o+m35IztaOtB+iQD5lc83bm/71uF5H
hvL52eufF3i5S57tqMpTowrGe7QXg30P8cTk9dDc3C2dHp4OZkdeXCQBh3Nz8N7ivUjDjbpqdy1H
NpFRIpQU19qm+gg2Bd3kHNGXptpmrdr1p0wyEb3QFYxT41PKaC1Vrx1LJcFun12OBB2m7Rnr8SFw
49ImS9cAzYnYZVw7Bh1uzUqmthXoh3DL4afUe9hRowPRBWpSHgpEfx4Lu4vYNNAM4bVUFBl0hyD1
vJUVs0qcajKUTKpoD3y6xGZUzELttfNjOfeJzl9BmJAEtZ2AU50IqvygLnIlgENC9PhUfzQh0qvy
Qfr55PXIaC5rpPyVRTCB+yzSrdhp02ATKilSnqD1zJAyw16KAdnmpmzCaV+iWJozHCNtNwIy/MbD
Abndy7BrtTRIIasZezuOzdoU1u0l/DiP9oKgmQfUX8az+JoeUK9CW80Xrk1r13Spv3ju6b/5EOH2
Q1I1V+o0wYfkMhH3gbaRHYOnnXqsle+KxjXJ2gVeg/vs4bjPV2ufXNcw69luCCHyxd51evbHND8+
drZtrzOg2ZWHBLdYpof+77nMSX0x4jM3ZgXydzzPyXKSdvYGoZwmSgI4kTGpdLsBHJeGKMBIzDly
jToDfpXNuoesAqm5WWsrNaJyt/fftY62zarUzAVVH43k3f3FE4J0KZomMH88kZ5polfXLYyoQpxd
ghkln7qB3po8MH3/pCMnyBLE+eyCcQQyppB5Tvg1KVdBVRIwYZjWCthruUODrWXTZMkHuCvv4sdL
GpIcCD1BzSxP9zRz3K6va+/Cq3s0GdA4sITwmDFvsgjw28RkaGzIgANw3JdEeFdtYaDY4D7bSLwt
BcagOQve5ux9wzy5ImCyHJAEvybnatGgrS9SHz0dl4E5epXV5UexvXTda4nsXkbVlPL5C99XRCjf
Gl4PBsVoBjK8BO2notAGM8qKm+rCQLLoL9NSX/PpkJqtvFMEHSzxhV8t+Yuj5zBVjJEUHBTxIkhF
p600rpI5INFu3ItgKg64EKI3UYHDWCVkqImYUlUwkmKVu7RHiBY/Re6CS/HrkE4/AIAKErjOeQBE
THsOlaqNyyiXvEucoIb3pAKBX4cfl1jtZyXq7ecA5Gm9fBmyHZe/VxmAMmQgyytfaUrRuhLkgS6Z
MVAKTLWitTDmNkUjZT6HU36JNcq5hJVPokZ8o+kNVjJixQTJLLdytppKNbMLLfk1G+iw963aIZhA
5zQ93Xiy6WBC/Y+DRMS52jkUlENBTASG1L7ufbbg/nL+PL6is+ZKEzRRRUvTqNUT38ora0diHdm7
MAH1DjkJ3niqbjwa6SYQ4SkukG6gHzEhTwdRj9ahbmSnTWh+Kp9rxZL0ytTWrbuY3pl5JBXUyoBi
MsZswDKZGO6Y90TF7UXcsWHHZcQfaPZUKyyRCned57tm58eUiUj6rKZ6wqwl57noSHOqZFqLS7fr
3qTgW3iwEMINRhZ/6gb3qHIlQx/4lwqTyZnVc3r0iRPO/0qB2YcdycJz4VKe0xlpM/pBLSmDhvQo
Kbi+wUcmY2kSTUKDa15bZsk7vDdGSDDjH9wl+C2oRt+a2DgL8jBtY//iWcybZ6bOUxms2Z8Soffe
yUmGoeqUhMz38DcOPwJ2pwUYFmDX/H/cBK3hO0SoEMarQUsmTPzltOvkomoL/xL1T9ozro+0jS8o
M9T9kal9oPiYxV8ZGfhBZ9VV/qw0C+/uTGQGoBlUWLjxmQMz2mQjfCYeCs5jgkuOBoOGlgNNFZr+
LZ3X1GB6u82BKLJtSFHv4a4yxalLzdw1WpWkX+4hlHYOA7fPLINDcKoKKi0kIUan7tbe3H7dqGNX
FrrovHIQxq+rMK7r0cDHwwQTPOy09OSwpKn0x/d6JkBW8CKgIiCASXlEdrkVmBdD3VeDF18CfpuB
D+OTdYw60HPWTneOY8LE+Ge2WHMC8S5pQIecuEsdDPcJTjBtgzIcwDwsKmDc1A10kiJgGyFMLvUq
AdvNk/OOFi9YV719ra3owroLz8rMRb2RN1GBWAbJthNAXsL+aHju0Dn5eFfv/ZlxQSJ8d3hSMgjE
bze1ixNOcbUkuQC90gUh8E/79X+YThu9oomu3EiZ6ArnYKpSdovk0qhWfexswaxsbYNktVusU120
mXrh7oy6MBUoaKoCEgR0tPDTpAL6PSpGELz04hQ/lWd21UuTbh/v3EzoCCzRKxnjoq8uQOqP3Lg5
ZGTWW8UTNrDlM7Ni7aJHVeqxrLlTEhFcwVwroqRok/1ztNjlq6ZKL/Al6t5AtisB7nhpcC/M4iTh
3Fldy5pcs6zJg0gayvSifLcF7A5hbc/bhsELUx3kt7KmZWNGqfF4gTN5Vjie8G9lTP7jVfpForja
zKDOhUTzlezigVN+gAOhvIWJ1TAmaIc9YduUehwa7JPwk0cDQT67Cs9uvWaOrrZlpA+fCwjPkdxd
q2jHaokU6HxMo2StKG8V81KX1lAaamk1PrItmx6eCUb0eviJAU3rZ2cpV3qvfchR4vEarxXc6Wk8
nCVC4/ltm188X5ekjzTZifVCIHJvfSECOQRkEGQeEffojl7tV5SUDuNoQ34B2jfpuucCbQb+iW2l
dW8lR/n0+HjuSw6aCoA3QQa6FPwGZC5uxaEbTuhZtswvSIY2NVE42lhesfLqvWyVenHiThIGs7Uw
hL/5R85XzNJlG+3Q7YXGB+A2a8jewV+Zwl4EQdzGnN9hvR2a7QCJ5iL9j87hljQ7p6TaU73OxIUX
5x7Ta1z1ldBJalLpWhbdmxC668785cv8Cp6jQY9sDogzmwqDHaZBlRVATp4liwbN+vGmzx2xNkYT
uPfgHZte+qxsHIFrq/wiDXrmkLZTV2GHrmJN05NPv6JSydLHEn+RmO92WeaxaACAcMANvD3mSBMq
J697cDTpQmemqCsmCUc43lB/8pcaUEU50YyEoQ6rR4nB+Wadklakwwl9NsS3e5kmqLx95gFyuHyv
wzOLMGpUgDTIo0VEB5eWT93fJKMdWkZqKwP6rU/rYdd56yJey198SRtmnWdGhthkETnrnnsAgeQI
OoeFKQBpmyoR1/G+OjRScfEEwlYRjYrXIKZubhZhT4X2w09XrPOieWb43kunTtTF9ln4iyKTJAG0
nyYaENxMQTW0eB2gvFOi4bqwGrRR8TqLUBSlMGWtdbqn2DWnp5qJ/ykhn/34kH6H7yaHdLOKiVZy
eZTJrCQXF4y0+5quoOFI2QlA5Rq25c/whW4JlICcVfIXXODu+6BaQWByysrpqaKuy4CGw4ZnV73e
y3pQrdtkpQ1PEbsVGSPNzMKh3kkSDumT8uGfhMzwhVe3BaMkCsu94R7E78oxlHQLjkTntWPsYiXI
G1k7Kgjq/ubBqoh1xn8JtVUZHkLOHJi1E5q8RIt9ipg72/dBZoRNTkWPDCsMSnj4Kd6GkUggUwHi
t2VusIXJNbRvn7yv2tNzjUcqB7+eWvS+etLCdt7Pdk6UYnwPryypX5WCXKhiceE3gbVj3g71Ks5J
hFzaitUB3ukRGa4tGf5moOxF9Gokq2Llm0vlf2k8tumxyhgagHcJIBTuNxq4+o68YTwAk6nFRTi0
P8p3us/3leWZHEAg3HO8NRNwzRx6Opjh3iXKTloFezCoIj1/icgrBdolKIlYcJBh1pClL+Dyvayl
FW/6h2AhepxJQarc9ZdOAqO+SIWwZJTiwiolTcqfcVxbfk5O0gqnGprekrx77+dW3iS9nGedIBQu
doY7FGaJes3IWDsAFkTVPdOxHJPbi4cI3MX1ggWeKdPcSJ6WI4WElWPYDOjGMXxx7UY6De/irlVp
WRK5fh96C35HqgfhJpWgGvzz46vOz7x61zstTK56G8oO1B87ra156ru0Q9IZ3UBvLm4C8U3U5HTB
Su2ESu8OLTepkdqCNTanPP6O/0U3ZYDJYhgMwHyTE5BQCW3jePwOO/+UjyXt7EQvBpOXEX3auC7s
yPcYWVlC6h/2NXvqcj1HomVf/WEDqn0r6ziOibTJV2ljBCFxCFMSLacMkI1qc9Sa8NCeGW7VDluH
VnqsN3uXJ/VXcGxgRDah7igLa5px33G2ioCeAnRT8MpvKfrqvnFtH2mx4peXvtW9Ds7jj5xqVE2i
dc1vWTanQc7sC+U/jpohFT4UcgqqhuTL5ERVtoklX3Kgy6LhRKR+6TqPKB+e7TbP8hKi60y1aZSm
IE2tImhWfm3f1RpzkUdLDhOUFw/ZnfKvV/GmXO2K9BWNQWK2HoJvqfFJJax8MBbUNIn4BY9i9upe
fcAkFxd4tdeyaVhexNCK0CQKt9uqQkst7W7BSsyk/W7XOrFK8pAUnqBirexmxxyC82CynwdAB8k0
XlfjKBsyftU4tk9fa0D5xBZiNRLRhFbGZ0Zy8yey1mBOwFNFXXMpqpqJCG4OYnKBMDEo9LE4flxo
cdk6DkQid6fHt/QeMAovmYL0IgICzKbc3VI5kZH2rNxfjQ7K91w6R9JaOsQh8FeVi9zbeb1iMlMB
khCDjoldXiFPa1TdewdcxH7F+ofHHzSTsRk/SEFMh89BxWbM9F2rn+pGfSPj9BU84bW378wWfh+8
pgocoMx2AIWPxFJVQxMPYZyniEp/ok2y1MA5p4MILYHKKOPeAVn59ivQrSxnuVRBB4HZX+em470M
6bdTosHA6RbilDlZmKNVFGWkCxanucs8C8O2lb3qgn7s6huODIMMN5KFqD8g872wvfyMx6COnalo
UlHg1E5iQE8pmy4d8uoitLbKvak/DDCHFQXgPyR0V4JUUtU18jLc8OFCemUuHuSuRU/uNSdnceYn
WXUpvrmvUBCo0OuiRNNKBXiUT0tSi3r6LEurbl+KPk3QZZAWtroUaM+UgNERdrUFk0ufJm0KUuOy
uoBZ2DoHzxLM3LuyelaRLD4oOr9wxWYN6rW8yT1uxMzNWA7yHHYDssGQ3+XgmM0CVFyOVWupNeVC
wnJUadbKWWsWrOms56Vxwth3//uATE5cEwYnZaq6utQxCiqZnYmGmFOn22WVZBRaQEsOYwA5ceTz
gq6NP3nqnV5Lnhx4n9QyV2LE6BKULakTOMVKTOPBcFlUAv+GpT5Un0n+HffPZW3zmuX2r3FFu/fH
n3GPADOWAuEhC7ApLCv8OkxXFiXkvE6KFGxADyf4CSjoos4nNN/1AdEu2cePuj9KqOH4JkcvkhXb
qhEYNSnXksUvXYFxxXc7gjKbiEzwiFo53s6rT/FCvxbyFCa9CT/6XZMbSDOqY2akb0GmOXwyqR2K
luJR/407qK2eZuvHm/Hr/d19AVBHkSBQ8borkzPhR9p1vozLC/eWGtJTi4RgxUdEZA3WtxGnoMWp
XKFfuOzM3ga2yMqJUJIP/laItjZFgTqY/wbC3Z3nUqmjir9C+2DTHh9/5ZxFRE7vfz5yckMzJ+e1
QMI2FSnpc+rjdY3tPEOZ1qXwGh8Lux+tGvVD48F8ACh7HMvEvZK4GPymZYEnkAIgSybWgHkBBJp6
/xaee8szkPpbqFfN3owrkRM9qJUkBHpVWV6qENlEBK6es08CPVAWgoGZAuLt2sZg4UrhijpIwT3+
uzYNUCPZtsZYnKAja29gLsICculWANBZZCSAlH68r7OHOHb0/o60AxjyVnSURI2S1U15UTfcoXUj
WgyQEtSHSFl4QMfH+E6nryRNDpAb2kyLPEiqEgDJtwkjmW6Zvz5ezkwZZ9zKf9YzOTNXCLhGBJja
BSm1C/Ml/wT5OkEPh7CVE8KmlrcrnYVk4owHCKx6keNkTpN48HLcbmHd+q6oNBLgqSvPCGAbw+xd
EhZ05DcgnWzfjZSJSaidTvUBklVe2k1PRaP+m49Y2Jler3Oj0qMn1xa+OiTlOMqaDfXxu0BbqzFY
q8McbLcPn5c65GdUB1oDQN+xWqZiBu923VohIXMbMOUlal99BVTbzbHBWKpvCoih26b7N9t8JW6i
P63vRfnAOOUlT/7WKchV1K8s9Beuw+xZihgIGo9TBs/K7ZrggQdDBWreS63R0PmJBUxThEsNwXNC
OFXFy8JySPBLk6PMuK5m+iCoL65juCIYcyuAnS+Nlc0qDNp+MM6F8guvTt8QppBFBp5ifSn0yOp0
Thf/esAgHTCWWmBM0lAtn8aWeggthIzeCSjjgDekwgGtFYa45vWC/Dy+mzOdP2jxR56fRaoBVd5p
HkxrHVXL07S+cAnJV/mF+2Jr3TU0WpoVclwKRVIaA8ciCxgPXdraGLxSTJHaDQbDOpLb0dJDP6fB
1x80OW0lHLQ6EZP6onAnX6ZpZDPtxg99XQ2IK7oE7WhIZ5ixSnih3Qxv/EoG2caL3C+YxrkHAARG
GsbiUACR7wKZjusKtWmK+mLHKLQDO8xqDsNaOfWHHtPQSK5HRkyarZ5tuF2x8IzP2OUb2aO2Xj0+
jpCrTcjiVDoU1QduV3Xpwts96vPUdIEyaWx0A3uJokxscj+IZRYPdX0RYjSadbsqs516HZVPomMu
qNhoBK5FaWMfDmYYUeNAFx/+cLsYv+FUpRbd9uK2evWGdia0ZK3QWJEA/HGHQc5+6wKNRqWtvkZh
8bHwu7wT6g8i5jbQmYQuUlWZdq0OXSoOWZQ35zSw3gZcserLOQDsu92mC6/BVHF/JcmoEoKUBTmg
KctnE9VOGgV8fa4jwrfxJmvZnReAScyrjkFvoXN2YWOnSvLfAgFWOLbNYHhvYrJkn+WDqlDrM8Mj
H4y5wUYsF+z7rIixbxyld/TkTJtyQCUeJaHmN+coRqWX9zD88h8a999FYPgQ7UeShkL4JMSTNY9J
Yr9oztwgm4z2lAshcd18YR13ZYdRDFpIcDTjnCOrCbc6WMs11wyjmEKXV8VWXakbddO+qBt3zemJ
zhiK4YPTJrc4qq1SK9vXlrfmSQt7t6CQ04dm/BJ0y4msiLIYUL8nC+YGtRzgLDVnFFr8NSIqFXAE
JGZAl2R77Jrd8qlVf6V2ierHfy5a1ZCXAYkFEjP4jskmsFGgFlrYnWVUEnyj36Vghw/29SkUn6Xy
LNZWw+9k/klKjGAPpL0F+VOTg5Wr6K1CelTAIw7uool4LfPyIM27s+97NGfQ96heUI0qRatUFiJX
YTzPW5szyhIw2IE+DvSHTs5bbUWmdd0ashSW4GnVgqPY7EQU6xjMNMOeo/qlNLEeIIKTlVUserSp
/jilIQsF6YtXr9yE2Utb2hFm3QU75FZpYjgBySoqcxu04T5z1UZODS5Et2MuLr099ybz9vMnJyUV
TssUCraqUiweM7AcQcXPPYXaTxQSTSCRRqOPf6MdHJpqRTRTQEEniul7ohN6XtOdQ1WvynVpCLWd
2c2GF43sNeWee+AkaVYT7qX3Gt2B/0Y6WGYQXMMT0aaOK2b9K4Udqu5cFyexq2mB+ePeIbjOxEHb
o8ARPlsnaoE8jMUEBpfStH3h1G7hO8aNvdUbDbPQeBJhJeBtihMdldExg8CyY89sFjI048UYvmaf
LBiBMfq4kYIODjRaA/GfxZwIqpC3NyFPeabvMJJ9jtSQCNGu782WfeIC4/Gm3s3q4rZBDmrwv3Jg
xW/lQI2c0Mdfn7uD9pwWpNx0VklRDj47W5UhhUuaTbzdvrdWb3sbn1uw7Xcv4q94BQ8vGqnGlOmt
+EZpwKyXQry0dbud3xqZ/95wKCdyY0PusLDau/Lh72pFeLGwr5KIDs5bcX0td4hGII7Lzjm3VvJ1
mRixAB6mgPilQqshW3sgUS7jbBfU9aefl5/gv6JBv8qXzPzsCaNvUpahSAjkJzsvDGGScuO3dAXA
i7toNQS7gnkKhcVVj5s41SW0Rwoyjzk7mPfJJg9SLqJw6nNnqTTE/picxYSqzCk+8WN930MMU/S6
Wx86hiNoYtLDMF5w2eeOGYNI6J3hkasAnMDtvjdRGNVDGHHnPra1mgHyf6Ogxb36Doonvl1qxbpL
So7HjG1VMRMCmgH57hVL+yTsHIUFziDgUMiLDQKbj8PBOlvNf3H2Zb2NI0uzv4gA1yL5ykUrZVu2
7Hb7hXAv5s7iWlx+/Y3yufiOVBJE9MHMYIBpjJK1ZWVlRkaAmTr40XvAejsvMXooN8e3+yfq1rKe
2xYmu9Ba1Y5ifnDHh759a/Y1MP/dvL5v5Qqe9z1EywCqDbEdLzFdzmifFsnQmaVyOmBsIIfU13jm
QN3OWVF3Da7/9ToDQfT2pDiZPzsgs3vVfPz9yZvuJ+drkUHo6t36nw9CCAVSH6y0CI5iZpjmNQnl
k8fAqEzd08fh4/39kLmz26+Gde3lD816v3l5eXg4gmzrx/35uKo7cPNwYRAltS0oH141zQ7AIo9Z
q5zM1m9fC7A15KRxNaTf07KG2qHmqAggj2z+WZjlzn5aMH/riJkA5OFOBFfbFQVXMbEIkWWjnDRk
NHOgu5tNE+eAKx1t9jEOBfqUX0fV8DsDWoWZpw2nuuBCaPc/g7sM8aBz6lgVzk3TgQu43BQmupKy
WB+Vk0pWNPfrAUXtz+pNzVZseE0Qy9w3912RF+0BiQ8fhg5KFPMEF9b0htVWmaKcCH3IFIigrufR
xmX8AHn4bkADwGxstNwbw5Udem31mr7pELwj2XokJ61wSBQQwx2hPZTOvsxcyMMVzS9Au/ItHQ9z
WzpT4VdLun9XJSO+VRBbYrHgkPB8Vy9naRo7EHs0ODoIFeL3eZ+gJqZvFBBsvXyBCPH+HN3YGCYK
gYAlc/HfK/4UwN6yXIIk7Ul7BzAdFNR/7//+jSW/+H1hCWYS1aWWdKBQ/4Psh4FW3S3bW8Z6c9/M
VWDOS6j/HYYYjtiorKRswjA+8ATxJq9fOL8L0yTiagpziupawu8rXujZB+Xn/c+/qtNhzS++X1jz
zpiYTBh+n9NDmvhneNB3bOvEiUsXbN24AC5MCe8KWxsqs7JhKjz8SnzjkB7vj2Vpqnh8epb4qZLQ
0Cb+++pXvEKpfrHNZskA//MzA8mU9b3Bt1TmoB3NmQML3UZeH6Dt/ovTDiyTwi1s4m/G1jOLcxiX
A6BrOtSHWoi82c6j4uABBmzIb0Dp/Gk1Pmy+ljBUN2KSi3XiW/7MKDoUtaYoMExoVxBX+txYz3/u
r9StSwk+BtklZAfxYBKfmJlE2mzk2lkH+VC+KC7dMad/SqEhtx8Wil43DuiFKWFXpEkymno5Qcnt
Z7Y3fT1x1P0Sz+qSDWFj2AzJiliDDbl2W9eJH/qlCeMXlHChWHhc4T2Axhc8yYWzE+em3Em5wrce
AHUuMANrMNROzpKdq8cz7yA7syPMFoQgVF3CNXqKULXWP7fRVltnT0DQPiyRPPBfujciYc6krAqb
MsGIQMYfLrxEb67H2SiEGBDvI4NmKX67aB1AY4dgMR20NE/CGdGp0VQtl1M6Qdb1GchxfaWhraB8
XjqMNzzAxYLww3p2GAlQ7c0cw9A+el79ylzNH7yF4OjGeb8wwT/hzERkoFkhlUDtT3aHaB96zB+2
8sI1ecP3n9sQ8VUpyFFJCibEU/Lcr/M321tS5bxpACE2mIYQY5timGumkRoCV4VwwlG8CLjn+x5r
6eeF9zEkiyqqF/j59it9out5gjL6fQu3oi9Az/47AuEmtkJF7UI4AN6vTx3squfR+buz1y+bfGHB
lwYjOBNzoiUbkeg8eQaSJ71LTwtDuXk6oC+LwiPaQa5yNHlWxKxXQGcPClfqJM7f1lMXZd1u3MY8
9/1/RoQl6cqpZvkAI7FX+fY/ZxG5Izz7dWE1ZLM26qnHr1O8lFV3BbYdAxpVS1HwVX0f8deFHWEt
ojRhWVuC3t2DKPDxrdwaK2WjDItcyDf9yNl4BMc+zNoAp4Xx8NilgCD8qVp7C8t+0+2e2RBcOtZD
pkmKsby9ISsP4AfiFUh5d5GjBsfjcQmpegXtE+eO7/Mzx2WTpAtH3O6nZLM9mM/u6wskkvbvD17w
+nV/aDdd5NnIBHdP56oZksxGaHnMV/o2mEHhtjScpdkTPL0eZzS1Oowm3bZOEuy+jvfHcCvUv9hq
gp+f0JUMFV0sz2EfPZTb0+m5A92Ds2Dm9kazwX0GZkgVMPzLRZkzq2w6w+DCpCWaI/+iL+aVLpHs
3TKiGKiq4ZIHqZwIrmMgGUktGoNX17XWk6/gZQQSAKdZiCNuOcpzM+KhqdBgNvUQRLDWyQZv9XW0
gDu+ta/ODQgnJmwjU+pmGAAI5qt+Vd9/p7tp6Vje8sbnRoRjEtKhm0YZRuQccoytox3pljwqu8hr
N/R/uOfPbQkHJa1BdURG2FLXShBu6HYpnL+9JCgBmiiFAXgheH3QHoHUeYS8x2yjjdTRt+mMmGjh
pNzaXuC9MJBBRAbH/u7OO3MsHWFp1oSahhfQu+Y1P8o9sjFu5SInCi+2hyrq2/9iETkXC9BzZN/F
dP8sR1NHoapwShx6cKIdHdfjjj24GwAPj4b3R1r17vi4tFpXEhjcg4Ko5//MCltjomEaSqmlQYrC
M2QnfSnR+QZyO+/rCHq3ry80HuKvdmMBmmqA0mwpuv3OxoqvgPMPEPaLDElUZlJ8AGZ6XuEKfHvr
vOxg+s7T0/Oz8vDyFfux/7X5c3++VX59X9nlCBU0zfKmE+FklywcCrlK+XUIy2itLF4JKHMrMDPv
HlxfwXKHpxTlOkCIncVR33rNfWNU/r914dgbTE3SToX1tzdY36+UzA23ZButf+7QJfcCytvEK9dL
+Labsca5WWG1IWqhdKSF2RCsYNafcge9Ui7gcn9ubx6es6kVlnRMKl2OGliRiffISUhHB89IJV4I
Ym/mEM5HI9yXZtv1Us5gp92BEpE6h+G5Pxi5B2jV8c+CD9VvXc7nxoRbLeuyTjJyGNMPPFE25I62
CZ/s518gGPsY/PRH6CFc5w3fI0bM9gV5ogqnYK7cpIKGU+dIT+VfMIBG3svX7vXzFaWGhYvX4KHi
1Z5G+RVVYBR4DCK4xi4ciJFZw39CvPf3fGsiSWU61prTgY4bvhSn7VZ/mhQg0GU3K3zn9+8MXOVQ
AW42ld8Bbdl6qW9h++82f754Qitale5Xtf76+rPo8247HyT/gWgwAOgQMTiaGuV0KpAEan31WAUj
tHBOdB2v4h/NdtWuWyfahr/LtebukkfQK3rUQ8f29v5mvYJhf3vAs48QdlE6FjSbc3yE9pgHGnpZ
85fikL3ahxrWolW8r5+WmBW5b7laJ2AUUHJEsxueSJcRUj2YjVbVM1K6FatczgvlIpCqFo7hzXBP
UzQZMRjUqMAGeGmmGiyKHr4awlHv6H3dzttBBzrDA7bKX9h5NwPxc1OCY1EHSSOFSfUTEGrz1vhR
bmNXqdf2x5eZAoOpOmDZ+bJWkUcWmI9uxU/nhgVfwyzwsWpzpZ+aIPFx+lyCfoElh3aNg4MAFy4p
Fdg0WwYUSnijNW2aAHpkzqeqrR1j+pF2L1O6rnVj/WPMgUxWGkcvl0pWN4aGbiGUv4G/w79F5G45
6lPKOiaf9rbht+vwN1iD6OMSQfeNm+jCiuDXcr2rmIp32yk1vqJPqXcZRF7mVT7+mf50YKsw48Uq
0/XVi9POW1FAWmwYqimcuKxguanhOXqqoDYS5trKnt/aGKV2dNtFpVux5gVY61Z3Q+M1VlcL5/16
wJfWhQFXXd2PNVOGk8y8Gc0PdaetQpo4lb6tOt0l5qbJ1D0YmRbsXl8gsGsZYDLTQMYo60LAMeRT
b00WBSppWuVsJ5mtM9MZoM3K17OHePpq7FUagT1s3BsGJDts8xlI3nVH3ZD96fqF++xGKIDPAQcg
bygGjPX7LjmLcPUoUs3MbsaT+bvVj3NzrOcNlT7YF2FgXXjBHdpvltghb7iJS6PCHCQ64l5FBzJL
kjvfUlq/6R02BrUJbcp0M03vUgeWoK1Fh1/Um9LHQQEroZQ4c/k56YeufF1YE34hXjriy+8RPKRc
syHB7h9Pc+1N5d7McDFSn5To9TxGytPkqCn1FmFS37HltVlw1IA9ASkmsfNyzgdaK2wYT/JOjVxT
fzbbcR2pxrqtPlLrp2aualI8pDko+V9stCOO9FC122zeauyg5W5RP43K4HTxSZvWRH+0knohtOLj
vveBwjqxGB1trQwAYDpo75Utxeukj/dSqc4Lp/GqDxjAWGzD/06FsAJmNsUS2DzHU9S8ZeGLCbpn
ZEHRhp9VK4mcTPQOTp4G1BOmoNg1tauGB6l9TpVjk78o6kqOfi7siVveyQSKD/0SKIajX+3y1jSS
ubK0SBlPdp5Yo18WVeZGeqZ/2pM1r0qj/tsBGv7YGHXoy8q4l1KAJFHG/hxyq1hIQnJfdLYO6HIA
bT5vqACPHJTuvlEG54c0buO2oU0X5PnKqDcfU7YONy3aYHQ/+cec8LcttCsCNwMcEhDF4rihMzlO
YdcHmSw5uWK7dmm7xUqPpoXNxTePMCj4P0BCwD/KMzjCZRqOLXpSFLUPup69RdZUrGxb0haM2Dem
DpS3BDOImeNdx5fL2HM2gahv56AxqMRcok05mg5Kpv/Kw7zqPCOVSu1hhMZfvk/RuvJsa7FlrzNG
cvNAQ4ouFqvRrNnRbSi74TYayR+tq4zKDw0z+bCMVDnRUFbAMjTaHVr2215/0IYh671aUurnoinR
3NpV1H6jY6x90YnWv41OnR+BI85OZaY2x7ybJD+PQoib6KZWvTB1ZJrTazSnXjX3w3M69cUjWpJA
6JiattT7TBvq32pJs1/FFCanNIzz0jHKih7DbNZzt5oNctAquY79iYFjwK2bJH6PM1VGjY2hkowu
+mFaqXPL7DUAcTl4VBnNkpNOy5gCTWlPh0ZvJH0VJ6q0Ay5H+0XCVAZlMe00GXSsSX5khTSXD2Ui
QYNmlqeo82MkFUFQUIBrOJKT7H02Gf0YzNbcpnI9vcMPZmDYSPuSulrZWJ9lmue13xaUgbYTwP/E
zyHV9RLVKpPRmYqWN68wlDp1u67E1ZzHXVs4da+SV/A4jr3flikFvBV9c59xQo1s048TmgXCHgy8
TE7rApStdUc9u8WD18/q1A4dkCkNP5MyovO2x9wRx2ADZF+mMSqWoJviY5GfJTS5ctlNaFWDe5H7
mLNzm6hp3KrDOATgSS5HV5kYbZFpJUO8kmd7yL0QTuO5byjIwYrcTl462pkJJkSDIC7rKZZCqW0G
6Y5JKT7DKgd2yMzAJalCHwWQTAXcjpgVQyeeWhGL+TnIdjO3IkkBoFtmdgcrM5E4SiawDLihZnIW
I1xGB5DaFX5TzfXvPpyb2rOVufsrVVGZeSWzElDJDiAS5MDseI/uRjjkpCikjdLnRb9CD38zrju7
6eGS83wsHcA3zeexHWTZkyYjAn/6OE+QBDfaaK4c8OSZ6KdvGmtaiPr54RVcCPqKkF3mrTFglRNc
SDqxKi7JNAQDqdxuWBMtXrH6r5QvYY3FHANfSTCgICGngD1R18QnqiWhUNbL0RhYaaQ8zxIZHdtu
yQrcUDLuhhpY3H7sUqcuLTyyQYvk9aEprag51ehmtEFxqtfpUi/ADQ8KKgEupgLCPgRvQgg7amNG
Or0YAw3ZaVczoeCXE/J1/yIU4lWMHC9TTC86QNF9BJKuyz089n1L+0SfA2IaKyihurHZ7fqWIPsx
/YVC74LDvmWOt1UgGiW2qYoQ9nkmTKdzJAcUwODHPtShmFNh8xbNxJ5oMZuuBv15//4Yr/cRriBe
psBLBL1H4iWRW605tKM0B0mV2r7R98UG922/w3VOPYp+mIVHAL9DL/ctt4clwxsSuh6msG9ZO1Is
aiwHcZqYbhTp1cFmEkMVlkkLDzvh9fi9fGjgkGW4aDTKyEIIZw5I0DVqKgeyEU5bg5SfamcN6zEB
84IezvNDSZTOzRWpXt2f0xtHhrOgoxkUNzzPnvMH2JnzkyXIlFFVm4NxrF27Vn3ZYpuht49oCncn
HXSX44l1QL9q24S2kASbobxVhUtgMDGzzGeAM++i0oSqP/K8wncg5mxt1pVKAHZ+2WUU4ZVjDoRB
LaMEAwKEA8HJ3xAXrhL88HOCTEzK0BuZ9Bn+lzFyioH9rRNTd3ulK/dFL0sHWZ7n125o0X8dF42H
YkS+LZvR3pR1XL2gIN05UzmFq7JI6wcrot3L/cm9PvkYE2eA0mwENeg+FOa2StSqVXs50MbpoVLr
H12l6f++SQm2qY1pw/MEhZZLG9WUNFCemcdgjrruoEJQysN+Tn6Zam9v7g/n+jwA+YVcgAL8J7Iq
YotFobGExlqlBjSrdcc2umnTFnPh6mM3LpyHW6aQB0MyDfRZuDHEmSsJTUdEDwGSKWRw23AN6PH9
0VyHnJgyXk1BQzBHWwtuGWp5MX/raEEjJ/Ve7Vp0azKDPJdAvu8REQDf2xNwYY4kcu15gmz8ffvi
mx47nn8AOuP43yAyEpJhjZ03hoaqVaCMKyMbJie0IfeQ/ZJ03bMnvwWnjT6D/kUeViyibjlt/5cP
AEs7kppIbkLh/HLrWIWl2QXhM6AXXj9GPhRt3Vyud6Y+vynya63U29LUglSyHuWhdVjSLnj0G8uM
0AvPN9g3uT745RfUPexPTIHbowV7bRSd7lIzt3QwXYTI0t0f740F59EBOuX4cdG+0x1nnm7QzLRL
9U4OCllrKEL0GaJfTNdXZtYOb4OUhH6rsmxVmqgvaTNSC/ftX19f6MrVNMQRXDEHKPPLwVrxKIXY
TTIohxV7b0wJ87HLW8S0JP8oS+kfm3T5/lK/+XwUlCgtkDdc2gsVSZ5r25CDpEzJxlTKcheFVr6y
IpU95VlYPEjhgHwENeulBDMfyuXNifnFPKs6ErGcMvTStJqH1mAxDDVXYzek9nFKpzfKmT77AS1K
9jGm8alN0VquL2Xurm9Sbtqy8JzkF5p4k4ILIx4tkH8FtVzyoAD5uJ80DXSSOYAzu0m7vr+qYraZ
T/OFQb7Hz7aVlkCyXO9h0K4HR6p/Zla2arXiETKKDnjZdkmc7MoajPqDqSzYvnF8QERDsL6IxfAg
UC9NoxFJi4lUqwEprMJTs0hBlYgV2NVGtmDq+irTdVMnaL7mZXZkHS5NTehjBXS+VIMVlE8Wgkkx
rcSn8PzHxTssqdDOhhe/GoyU4hHulGO/s0pymMP8j5y0Dx26EqWs3lZ18jzMsa/+Ggb2I7VbkERJ
fpihF0gGzDr9UmswyQ7k6f4S3zi4OkJ3RGU86MQVeDl2ayJmlY6dGhgaWmcJdZP6Iy0HNwPT0X1L
3OUL5+bCkrCX+jkqwnKAJTP2KwlMPyhDxvn+9b6VpfEIpxOgLwJNwEENsox5Mjt0pFuFxraylySl
bhpCzhAeHiUZcMxfThzI8ex2DBs1KFv7YWg+0q5aWYOBpsgF0PgtQ7hAIewBUhO0BwrhgpGOI7qj
LTXI09wrySetyEbTBl/KzIW9eusc4GmJtxwqt8B1C07VDk1Q7eiRFhhpV24is3hFHLHEz30jNIDS
DsYDNgIQkkEW7HLiFADulSjPlEBrw8gdrH7YtrkSzU5D1B666MbsE6gmbRqLa6xA2difEIaCPtbu
Xm3dZAvTez1olLS4J0etGvemGMd2saSzuMnkoG3V2WHt3K5RhMq8+9vy2ptBmRi6CnjdgQkevIqX
g84yE7cnFjIoWLqdSXjoun4bkYXI8vp+QAALV6lBuwFZCZH8ppsKKZPjWQkyFaRmUDuuKwNZvHkP
KbJPUIodtSX+0OvNibIZ1PLAcA99BfjPy3EVuj3YDPnrQC/L+aiAfd3LypDsLNLPgTSQJXqfG6uF
6ryGwA41UIxSOHUSEj4WnRuEdZ1a7mNKIOVCYrRE31+uazMEZTG8xbmiDpA5QjiTNiggJ/KoB7TQ
oW2kZ+16oNG/nzcAxxCmA+qKyir2xeXk5VKTsbiFlVgvgGcakdGhfWEtnOrrrQcrnFYTPoqzmgjn
bTaLMhw7TQ+sMawDPB1BDYSg9Vi37RJY7drFYxvDGtfTQjuNGJW1hTInaZ4agVR16dqoCtxYcilv
ilzV1ighT2+x1C/d3rfGxzv3cM8iyw6+rMtZRAtxWJS0M4Kk0dE9GfdpCqFbZJh1R29pZPzz1kAH
PAid4fPhJPG4uTRHy6mv5qE2grmoDddic7/q226JE+bWoLhOCp6iyBdcEbbYVcbmGv0FgRmVDp0f
7QwEJ6m64JVurRde7+DWwFFSVbHTvtBBgKl2BQkSK4GGANPzLcm1YWOFNN7YHYoB4C+K/Ptn68bQ
0FjAuThRUTLQCSxMoE5GZve6EWSkYp4Vx6gyZ0PlTIrdLZi6Eb8CJcHZJjE6ziAiLJY2GVmjh7YR
1JaZr2kxSXsQ4ZANUZo+6M0m2pZ53G8miWiuPqjpvhgnZRGzwU/YZeQDIVEZTGE6EpkgJxNOYDKy
SGZhSQJbLvEqGHedHvl6+ZPkIM5THKqAYJmgcuFoxYu5+Gi4Nd+4z8GZBAYD5B34n5/F8FVjy1E4
y0YQZyaaeNt49PQYomSIvauF+b5pCm9t1ArBL4s3yqWpaJRMqe8tElgEzfV7Q2vH4SmdkhxC6xIb
tYWa5LWXhpoLEuI6WJOIbopYmCLP41qHDkEgUQgxN7nZ/q3GUF54HVwPiltBdGCgVoiYRYgo25lI
8K4yCdTGaj5VZmurXEO5y0mydgkLcXNEiPNUUKfAhYo859QEsC+XQA9pd/EAqlGtHaC/CDlafeFS
uGkInBYo5oLICywMlyul1JZRtgwrhcu6fMtDs9hAKb5aYJQQiUvw+OG3G+cm+0Z3WAIMsE1R8KEk
CQMjsum7XRW2A65x6bEZGrbrB0PeR+Os7MpRmvwUtPOrLJWLdVsU/XOt5Fs9TXNXzkKoKqd1uLYk
pn/IgD/+SKupejTjgXis6bI/JkqLC27+xqpDRBNtoVgK8J6Jcojm0ODpn7RhYBZR6NII6VRSGC9G
vgiJv84n4HB+ywkCLom8ghB19+aICqyhhkGH6wuyMXIcvxPc1WAkLaXkd01JfYJ6ag1xGcJiCE1m
A31jmaEsDVnEH/LVQoCKcBg7AiVxsZhDcxX0eWlsBaGVpl6VyuOpkWK786woW9WpGW4YxLe9rEBY
14DYyO+m8CEp7OZxiIfskGfWm96k2j6H4194pt5YDoQviMfQo4sNKwquyUrP7K6PrMDqyXQiEcqS
tIiq44xky8LRuL4U8ZqDyCPEe8FjhCa+y6PR9TzLVVbZYbALlxS/NfQMNT16XSGh+K+aV5hyG53H
YCgCcx/QkSKR5KRFbW9QszhQ64HYjaPMoLH6+NcLl5cckB1EFh1+SkwGYyiormVgM59LVGaLUfmj
g0TNJRFyVvctXb0G0A6M+iRaIXBuwKMguEots0stjmh+CHGZPuZZwlOvsenmoZHucHTY6r49fn1f
XKwciAJ+JSwYqoPwZZdLFXOp7h7V9UNZyPrLhDSLx/Qe3fDx8HcOOwPolG72lFizn1V5LBesX722
YB2BOxLd8A+oTgij7euw05qO0QPLIv2QlmBCqtRxXLdx9zeT4uSRxnLjxnamvNwf9tUO5YYR6HJk
EO4KsXan9YUWzYVND0AP2rOjaRFEvKQwjEBjDtaRcVXMXfM3rcbpX08hDMNBIdOMtx7qPoKrSqCJ
wUolrg79XAJngojSx3ZKHCsfuoVb9zp047ZA4gqYIjwwYEeXa5saJTjdNFA8GfUQemVT2UE3IkxT
qKI8zbEcf1kA3O/CbgQ6zYwS9Umxx3Jzf6ZFmCBiCnwFF2NAEZEL7fGlOAueBiuKAWWoqsOsNORF
lwBbkY2RoxdMiP2qEOFKh6lcyeD4fCmM3hicBDxjx4l2uTPbGdkBqm+uutD+pUZzuZpt0CSQBlJg
WVd93v/WKxf5/amoOKDwgkSb6L2rhBl2lTTVIQtT3c+hSV0iyl5XpaX9um/pKniAJfhhVDOBG0TN
XXgdo+yTKUQCDm62lcSrCQO9rTwWC36YH5/Lw81PF+/dA1SVlwEvpz6x2rBOSK2hAhp2mVezUkX2
tyHFsWvldHBJ2Rnj9v7IrucQDBDgo+IBLE9rCL4fb/Epx6kmQa3P0fxS1hl0Zkrgi+rHaqSQ8vpX
czrKwjJ2Fs7zNeeX0WvD3PW5FWRDD6CViaqtdQAptGw4iRxH7T+jNTj8DCeKC/ThFhNzXZXetLU0
WWYQqRmkz0LZStmqBHdntBCZX88jSHs4yxIYXTimVzi82DJzk5WJFYyA+Llot4gTB1Cx7GUIY2OJ
V/p6O14aE24BZPBiowS1U9AD3+PgRQWK0zG1/tnb4+kGEB9SQkDfABx8uR2tlsZzwSQzSGqmrrW5
gbIzdhFzEh2A8WGAsAMxOvSwNhrJFkBG1w4fYSgyXqj8IFhASH1puw3TqRmM2A5ma/QqFu6TMQE6
oD3NTFnX0un+rrwxn+AGAz0a+NbRpCvmKqNuokOKCDHo63wyncmQc8ntLJLZC+HC1S4B+xXeOGBR
BQiTp4wuh6VbtYI3SEUDmWSbxMR9rfaK5NvqUt1syZBwU5Pa0sLSoNDfIwzKF190OJpVsnBXXE0b
RoMXomyAbhJlge8emLOrIgynNk7CkQI21KWrlNJTKffFQob3ppFvuBUS52hs5n9+ZqSJpVwKLSgJ
9iwBkNGI+uRBjsqyXHC+N+2AvvY/evCQXr+0Y9g5Uka2RYMxSsLtUECJB3XlJdJgcV/jVseeRhgD
UBf6EMQaX9wVFqcnM/Zkcis0HvZ96oSp35jTeoz+0bXDFmB6IF5TOWU7sP2XIxrIZBqVERr7XH6y
utGtPbPrvPsn5ypc+DZCeMHPRgIEMJJLI1M+8UyFTfZySiRgWOP0bdbN8o3hSbSrJzt67/BW3c3A
6K0jbU5cS2v1H3JPoiMZG0jxSVbpNHrU7soqb9yx0H9TamuQzUv1iCwEDGL8yj8WXRd4nH+z8YtP
XLzvwtSaS7KP3szKXxlrxWcH9vP+lIiddQCAoDaFTAMEWVGQQH72ckoqbZ4aq8itPQLZwmWFHa3y
ulZWgGTTNSqCo1dODWQWxtryUivJHkiLFgSpI2WElGAf7qhq1X5o0vjBbNvwYEoJPXUy7Z5tNrIN
LMvbeY7D1GvaSPa6TrF7h0w9p9E0ge92YgWI3gXPJcYmGBQYDE1Ay4D5RN5UcCgAVxfzOBNrr+cT
HoZrRW23Uv+RIb9xf/qWDAnxZyVPwHW0prVn8x7QBsitak6RPGbs7X+wg2sUGUJktVHUvFylWS27
LtFhxzQmR5qJb5fJR6XX/jibq/umbhx6PA//a0pwLRPpqVzElrXv7P4pLMibWa+66dAZsqOqw4K/
XDImLJRkgiZNBZPgPsOwIu8gNc+bbokt49Yi2bgQQTaAlwLSVJeTp+Z9ojGgvkEyPZfuoBXltqWN
tbGm/kE3J2VhrUTfzDcf4B8m+uV5R6XIgS4zLQ4VCnNDY49ORsrea9SkXNh5YmsQXhBQAkIAp5jo
iwO1hbAlMuS8Utus42BQkwoSREYUQjIn7tiPNgIxLFR7B/WzHVruS6c8Ht2xRfuMK49qN7kZtftT
b8ll7DURGLwd5NW1SHMmmumao0XT/IuRIj+SEhrZfpnpaojwKdKU33LVQC5DnvpmsDwUffCcTdSo
XqqKXTk/oqAkhm5fuCSODBUOVqHp42ykhrQHhL9+ZaZDNhAgk1KIPy1M5NVLFhOJCBc86bz/w0S6
4nJ7VC1JS8vqowBUlt2qfqid8hdvfi0eq6X752prAMyLwqWKVBke31dwbGXqk9BUxiiwU2BymHUE
on+jN1BZlUvJ6ZQPVkPcRUtRGSt+zPhPKY673jN/kpawm1cn7/JTTGHUBdI1Ck2GKOikXQE5U7Wv
1znYbweofUnl+h99yrcxdEhBNR4QNLFeO3R0MuJuioIk/5Foks+mLxafcoiOsPH9vikxlsRqmjIv
XJlYTd7Uc7maUpdpgKPPUaCktaeGuxF9DlO8wMVy5VHQkYqsB64XvH95SHlpxDYoU2VqJkFTWIc+
fAuVbD3EIBDuF14WV/AkDAeWMBa03sJ3WYKDZLYdhjEUcgJdkfaGSQdfwzujqzX6MtRo6stGOvq5
YkQrEinZ0xhb7WqKQXc+xBZbox9HPcoDYOtUQWhdI3J5ChHWP/al9kwZGkcBUB4WSeZvTA+01hH/
ommLLwHPC55FwXqI3pFkSNIgRuuNvlWiYDS2qPcWT/ZOyTzjs/0Tht4qPJZ/8c3315//9nlaAgZh
Gy9o+F8sjphNJWUYtwoKE0EPzW7IB9NgPoJewU7X4wAdnfvGrsAyl9auKIunBBD2WoO1Ov0TR/U2
qSZPnfU13MzKtNGJNO0ZeP7LH/CluTkvjPWmeRSH0QnABbiQj7mc6BrtP80kG2mgFMzRawpQWojy
pcEctCo5tTziWjCeDONn1PzoW92LUyD07k/BDT9in3+CcBSokmVGZhDM9/QZpW/m1IH+3GOd7GpL
SKsbdwLnigIiA3U+/sy/HG08mjq4tTDacNoM9dcYgtyUfRToclSjVyPrF95Y17sYrEGYWV4BQOTw
3bp1touHUuvyRu3jQEkCZhG3scC0Aky4Ufy6P4U3biBYUvH8AbQLUH3xWWKFSaSmiKADtjJAIFcf
cqd2YwKFs3Zhw157R2TNuBQCIC24W8Ws7SBVskV1LUZGS+UdFxBEeS2WjIh0EghNYAVemOdikKQT
S7Kp0s6oIEZJMPhjEO6I+0x0P/Ikr/GWZNtvLdK5KSFOSPOy61kOUzX9K0ludCztfdcsvMSuGlX4
gAAoBo2UiphLE2tOJJ3ahJZtEqjr+ll7l3104zmNuTrWv/KR07W83t8Rt5bp3J4QsWb1ZKhpD3tU
ad288vIYpadpKb157SovRyWcp8yYWkjYwUoy+4m/AsZJ8Zuj/XdRZuU67AG+Hs9MeGQTCVwxAJfM
SDNDYiToRflhasWTHNE1NeNnq8lW1Wy7Sdm6jf5uR+ASsLrmcZ6krxp9qFK/uT+vNxwmXlB4GOJp
DVgChn/pQmqE0ZVZFGlgPiqP5M36Q7zf/4+0K+1tHFe2v0iA9uWrdttynDhOZ/kiJN0d7ftG6de/
o8x93TatayFzZ9A9AwRIiWSxSFadOqcwWRf6nfj3trEl1zy3NS/yWfyYyFhqM9zKa/JtyaOhSfmo
q04fyBpH1JK3YD/jhoAHBx67c9w8M5RGVVil6hB7MhMbORTtOgnMQvHKneeq/DxvArRKIOEPUdb5
5XFpZoYDBHkzxR4Kzg/xvbwFJjQ7ZkdIAniQ6zWLBFzzbrcSsZZmcRY1QTsB0v5IeV5aDcWCCSdR
jL2A7XSIDelod9aRo+nFlavWYtSa8X6z8gE4cOhLqoJ3PAc3jbwXyZZHfdoN0O5OrWaDB9DKfXjR
D89tUadmOcWESxnYGkB8qelvjf6MWwJICVtjWDmglzbfuSnqQtzUIE5DdjjyGkuy/tUvB3AKFWUg
cHB6Xa4Oy/V8GPjocWjiFixW2aDPFzPz+xsJmNw/RqgR4HXIyROpcZ2EELZctodSKPREewjqNXLu
xblCFl/R8ExD5o1yNh6EI5qWdLEXKxlYZpj4wDLg47o9nMXjHuArXCqgmYU0PmWFVEVZ1yn268j3
xKlDDsekNklmDYAwyhPqz5ERWNRMpdRqc6JZ/qCt6fVd39pwRwbED1QR2Mp4w1yuG57zREb9EHEw
kkKT0dRdjTZ0K2SFz7EpJZOIeFvcHvZSlNIQPdAhDB49IGkuTfqTWBM/mTdyrDlI1kwuHr+JEYPV
dmWCF0IGbjeAOQDPh15sugwul2xXDXmQeJz0WWD+cCUQktqYG2m/PaQLQ9RCBmHXlWLMxJ7EpxYw
6lt/kDwQYli3zSyc0/NbE+0vYBmZWyAvZy5Al36fRUniRYNWWaWfB4M+TtqHHENTEsVIqF+DEVpv
c3UI0OU/rEKgFpbu4gOopZuYqMbjpki8hmNfeIZ1OlY6pCPj+qw86EQV72JZeK6Cyh1nyTKUOIGf
jCvwz8SgdCVpBlVTIJPN29Oy9FXIsSHsoMyN3l3qq/ICWDywOyReWENigcRWOh2VUlrJUC45E8pt
qDojrYckEfWWrWIh7IBhm8fe7KvqPRQOHB+5GhI13x8O5NCQigIyEwGb2pIR8lARq6UYjlBbnIj2
YOWjqb5d0gEh/7kVOmB3gjL4TZZ4nSUDAxHmT1zzu0CP9dPt0cw+efkMn8VsIAmoAVsL/BQ1mkHo
tXiop9RjeC036r4s8CQdrNtGljzg3Ag1mFFqSzEo2NQLUxC78rn+L/a3gnQdUmHoAcf153LjZUEN
OWepxHHQvPDpj5h36/jz9hCW3AuVKLwxwSELGgXq/cJVmQ9CiQomgrvMP5Jk0/mmnG1uW1laDYBg
cdgAVADVHmqiqs6XaiIhIgqgp/6N5rXGkCT0Oa8E3qV3EoCxf+1QJ3XdlAUzcGHilS8pboNMqPvQ
O/Z7X2eD1qgr1vGzdJuWlT6NXqqEdzknruzXpdP14huoRSuatCsVFt+AJFj+C1Ur+bf6Wu5q1QwL
K3y4PbEL5+isIDC3MQMvj/zcpYfgVRg10hAnXsF4Y5QdSArhysYdElDRlmutWQvujgQqUgUQ58Yh
SiPzuzoSAyXmEihmT3orfwYQd0oVaWVTLXgkWniAnkXNHxk0jvLInqnCwa9HrKH6wUKclAls8NBg
EdfwrIvDQTIY3WFArF0JX8WB2lUN4XFMd7XOF4ExTdsxX8M8Lrj+XESdu5/mPkqBGs5Q5VETKwrC
qirDGwODbep/MWNYetSsgd0Rga6/dIJ0aOKgbeTEq+qf0fTQ92AiAytgUj/edrallUFjHtqm4Wq4
uFFHEUQxIBwnaRgK7sHCEIInKDCE1AFV18pGXloaBIoZu4kHH+gxLkeEQg90Qrsg9SToEXfiswam
HiX+/stuDhUzjncmOqEx7klf9X7WNzAiR3qgWlpw4MJ9la6hSxauTyglzUiuuZgEhC01GHSVkCaD
nSbx9ShKrLqONolcQX3V64tgG3bqFo0Qzu3FWnriwR46W+AWONGvuseyrh6ngcPh5PEP6BjodNbJ
DyrYVczuV58AkreyaNfp0Rk/8dcg5R4lG6PBKpkNnngrNZmnycotYeUkWTIyo9OAhsMjCW2Fl5OZ
SBObZf2YehN3nxDo1vMl8H72L7F8Xpm/+YZA3SAknIrIHwLnj3wvtatikPYDuiikaFbRM0uFXI4N
UV7lx/QbEnfjWs1iaW+dW6M8PmfLikHeFM7YB0CVf4gB+CbZxlhPjs6/6da45oB1lq2ZioALJUbE
DHa7SUld8oajMR+sVjaKxOiTXRTbTWl21Taxb0/pHOpuWZ53/ZnlUhaEjGg8upr2ZegRq/nVdLr6
8b8ZoXZbH0xTFChYNtI4b/F78jqBlvR428ZSeEIjNJ7OuPwDskLbYOuw08Y085o2/lWg+aaZ0M0k
N+b/ZoY6OpiGJeHIZJlXNpKb5+FmSsc3RYzXrk1Lw8EV8AusjlcGHQgBdfOFfEoyb0AXtN6hvcZO
hmAuNEhr2bSl0xDnB0BOM68iruaXLgDUCABQXJ55mhDLBuejUVeG5PXteVvYS4Dc40UGHCkSQ/QN
ggS1pg0TYgRyy0YogUig4Q2URoGJW7H09fSlXBqdwAh6HIr3KNJQ21ZRKzXtVJJ6cbftmlCX2js+
fa4KpyuBvPjJ9tsx+siCd5SeK04yxnbterE41pnEB8mcmUeHulnHfl0IZIC7F6yr4NFWRvbgR0aw
dln68umrkaKmgusfgGvombxcubABtyP+ZB64F23RmMyPbAvRJ11A3jq3JCNBeeX2Mi5P7plJylmm
JBgTcYgyVD16m90OFmtFetjq99y22hAnN6QViwsbQWYVdI9reAwB8zF771mA4rhC0noWodFPM6cA
HxiqU0x4f3tYC1EQ/CziTB43rxfNPNTJJfo+Wj/1IGCH1l1nSjmjFh5a/wfTrKTMFw5LXGvB3CGi
/wQ8T1TAbcHMXEkJdlsO8hu9z4IYlIBx5mSjSDZlh/dkhh7MfYQOzH8xk7N689xzMCcUqGMayRqe
z/CPp4he3//uvLj/PoAE7WbAq6PGj1AC4rTLxRJ6vyjDIAy9rv0oAcNnJbRCdtsMrasaCtG3F23B
M5CRBXAE+Le5vYza5+Awa2RmGiNvCksjr7ZNIEJve+Uxt7CXcTvEFRoAXjzH6bwsSD4zPpFE1MPE
h2zqTFb6lDXUNL6PHpn7vP7aodwiUkJcDEWUwxTpKPuK2THvcXEEqHslOi54OmI86m5zaIQPUhdC
lZNIDdrayAPlqaXiwWBGEofSPIfLZ5a8TX3JrSzT4gz+sQjM8KVPiA0nlOg7iLxSSQ0Rz38+Pubg
WJUhJ/QvHOLMEh0O0zLOudxHSbHxAaUaWAxQfiedsvJIWXS8MztUDNS6isyUgZGXVajgCbEpZXhG
rhGDzHuFCu64yCA9IwI6iAQdtZfQv+YnkpoDRFFLxNG4xO2FYe2ZumwEyEQ06wCVSC9OMjQSO8TI
ZqEKO8nBJxi1f91elIV4h2H8tUAtSh8ESZdysJCwjZWK72DwNWpWcRluD94CE08747bBpSHhJYyq
/NcTnyZI6LQYLcAyDKLUe8jBjMCO9Y/bJq4dQJhPWwCZZogGJu/SpcH54xMuQwxnStUowkRv2w+y
Vhu5nrjZCKjhZjZgYNMpI32jJFOHPLlXlL6datJdLDxFsrgLCTmEWQu6FsW9PazrnQpoPw4I1HIR
jBBTL4dV+4yoAcOdeWjS1nscROQ+UE99/O2AcGmG2j5ip6Ut0xWZhw4C8Csr3d1U3slrKLm1wVCn
Q1T6bVjnJc5Z2UpTKdKjBhnGrEr1Wvt9e96uYyoGNBeWUL1TUCamBsRrTKrG7JABEXTwo/JHC26b
kjQYFjC0oWzetrbkF6AaQAJ9li9DY8LlKvlsx6BQgJt0GKOyHyE5xpAfldgaVd1+ot9pPSlz5e7z
7kXJDLfZuUmRZs9jAqUl7FR2npjGtdkAommCqatwhY6scQUtmMLdAcwNwC3gAk8/ExRgq4ox5Hov
iXxIJZH0hUCZ1Z4UqXNuT+NVmMCRDljETPExtzKx1EFY+zLPVFXfeyipmoxSmmG6khaZf8NFAL+0
QGMjMj+Vm7rEWLBbGb3r2M6Cxdqe8qR1Ad6LDYateVuUGs0kCeGebg/wOtk028cRj7opgK9Q67h0
lFAtuByX0N7rf4r8g2hsOAWSSDkwnmDONGqjWRnvlWN+2UPCBG8uFHfoPic1K+SkUjFe0hjF7xBo
KPDQd+bErBzzV9uNskONq6/8EC2fPOwQO5AqXeFPgVkLd/xqUX7RG5W/I6K2mtCJMe9rGBE8vvoB
YtlN9FuDzlVtRcbTJ2sm9sqarQ1t/vnZYycIohBiOjC4n37ehyY0FlcOx6uoOM8d2L+R+UTVGEfY
pQHc2INmqDB3088iMiaj4E3rttutWaCCYVEi45jNXtDIuxS0pn4jgdoUDMk/b9u5folSQ6ECPLq3
O76SBGyv6Bg3ZlTfi6Leup7f62WqQxvimUB7XIL04f9oeI4sZ4tUSlUwpQEMSwdeKyFTO9hhZTwP
tsC60va1fi/1lTld9MOzVZt/fmZxaquECzmsWsv+SIS9GPxIhRXalzUTlKsXfsSOUSxiNoX7nnwM
6r4Q3lYm7ip7S60Y5d3ALU5ZNjtfEmYmaL+00BBfykZPTDSG5Y7PrwSKpRAPRkQ0pOP+jDcpNSaw
pMcCuFd7j42Izvo4jIU1lbSlaTs3QQ2pCdFOHQfR4PFEHzbyLlo57NeGMMfcs5WHGEMOGxhCG7/x
7SHujytrsmaAOgZDgWOaSgwHz0f2odygcaAK74T34dTv1Tt29xQdYiN9uG10ZdJoive0DQCdVYLB
S/PKLLjKKIBPzNe03RatgG8DRIdztkWdf342dWUE7oE0x9L4xOB1AAHqlVi6dN6BZOqPAcq9QKIz
pE2bDF7+C9gNI5ZOTeb0vVVHjrhWiliMdniiQRdERbEP5DCXownz1OfBJDR4I/fGzjTkNjJUeqhD
YlU1xDcs0srolm4vfwzOPdKUwT4hba3MBo1SMNjIUD5asLQMkJZBhmzFzZen8j+jg7GrY6lLBjUu
BiQyx09N18nn+wqSc8EbQISENy76MXA9pu/oaqcMaGaDz5X1Qx6f0nA/xqfbbr0wiAsT1IFUFGWp
JCA79XjutUh/YbtWxaFB//89V6xs29m1qKvlhal5V5/5Nt+V6DqGxIuXpQ0SHe+C+kqgIMKtvUGX
7aDYi1Lsl8bFpZ05uA29gD0EF9AG1chVJPKgDCNqax6wcPPBiP5aogLdzIDBjQo2U1vERgK9HjFn
rEQwGJ/o8srsLcQ8kEarSKlARFMDludyVAE78qNapgMw7p2ei5M+IPt12xcWJw7aPV/PaPAZUsFH
4oSpTUo49MBusyqwQZmoi7Irksy9bWhp3pCwRkUZXTCoy1OeoFZEGsS0I2j67/SIbNLyWc1f5/wa
133/fo/0OMrzs37EjAO5nLa0iIcoEgoCnHx/ahg956yyMoA3Sb4NTQKR3rklalCQzQsGVmyIB8UD
MFEJcWh0db72kL5GBc1mADXAH1QOcTG+HBDongJFiqAg2ApG6bGWXzgs4xJZn1Kn2hRr3blL8eHc
HOV2gwqJU4ZgqUIh2cm/GD4wo/GZDyyOc4Ay/iadC957F4OjVmtEXlIjCQYn9bGZFayeQbX5m9yH
AKmhoIdTCXhhAGnQznE5g7HGkDxuJnICsgt6glIubtRAXitcUBN3ZYU6+/IkTCMhhaae9BIPDqhU
Bg40i0eI6jHDy+3tRDc00Lbo7jk5roWMaWArYTwme1UzkJK9yW987kWoqrW9HiZufFeQR368w8t2
rdpFo+X+sY9iLEis8HK/Kl6GkVoJ4HwjJ/SHg1nOzHpLB8ectIn36PpV7R+3x/uFQzo7Sa7sUVst
l3MlwiKTk+ik7aM0mT2ENG0oNueo5eXO4I4f+ONG9oi/mU3qmLJ1+xO+ZAhvfQIVK/s559RIkPVR
2ddUPbRo8iny3ipit0HLarxT0HgxcNGhS1qzLl7l9n0EaG/KNygYGmqxS8LfRWXJEBsku7ZscTs5
TrmTNNKdykDvUB2Mkrlv2mrTytx2EAdjXKkHLDsNEEsqsv7AH9DR3m9luetChZygLsEavjP/W28g
DIv/hgapbcI74da8PW9U5P9n5QDJ+2KpRUmHil7lqKHHkmfIiQDmJpplUaGgE4xipA9gcjZ9ZZzA
+Yam9dtmlz3mzC4VxkgVtLKYyOTU8Hjd92aUD7aE+4Ho36PAk4iJPTDPXOkE/b7TNkMAAjBNj3hd
HiQzlF+yBKhfaTAiKHHmu2Ll6+iGnX9mRUElF6yYMh591LU1VSG+NfVYilqMdTn6lZZ3yO+lKqpO
G3AUKQOj11t/tehAs6b+Y3dm3plTiYDsUg/BlBHRhBpgNaSwt2MZ7C9gGpF9CLiruelrox4EKWTv
LMbf1cgZcPuyPCFrwYEDYuoiPZuEnQKxdPl+LLYlmJVvL9rStOAVBNAZ0qpgCqGvPL085LJfqt2p
JncZpIvK6AhfJWJkJH0OncBTUOrD6K3Joy/4KFq0BPABoq0FtEH0rChVDpU0pj9N7I+GK5xJdpqi
skmeWcLwvQfLvAKwBeIy8JSgtEMDBTQtQ6uDqPYnkRxKMdT74UfC2DKPrPwOvTLicWVKqWzGP/Zm
/CjgLOCdo+lNe5HJpYkT+tOYdMUjIQFvlbCLFm/RYNEmZAkphGwiLOYjHwzKNs2hX3n7GxYORpD0
AgAEJk08bGhR6FJMU76OtP50VEMeGWZRZ9FEyfxKp9pI17pqvwqOVJwGBBiYJMQ4FlSS1FGRTlrH
5Jk8nBJ5zO8mUWKOqdIyUC9MAhkUKm2xJR08Xijr0QxasC3nqPvno9ZZ0TjxHjOpEFmUhdEYfZBs
4Xpc2p0Sq0bXVt2ui9Qn6EYKpsKPsjEpYPzu/TI3Kg3BDCK3rSVA+rPmmtJhupCzmQG6n+LYinoH
9m5bZEekgptOQLyRhGpaCfFLjoyYByoQ1EAA6KUcmYRsFURZgrRImj+Df/1BZD6U4aGv7hrh6fai
0nn7L8cCYBiIA9QXITVG3dxStR3AzVIMJ9G3NHEDrdKNxkFvKyz1cvjsQToINNjz2AxGpjBAFa+V
0WlY0X8+ANdiyOuiGEijLMu+CyaFqYZTJdo+UZ2uCu1ZArYsTJAf7uppk0fbDJV8WfzJdo9FB4Lj
SgZdzEseB/e3Z2PJxWXwOUOrEqoOeAZe3jClfJJ6USqHE+O/Vd3PUTskpV7LulLcrV7QqZTHP+NG
4Qm1cAC3gai+tAWysWwI82448W38ARimnigy7mDRQf7ZM6UBBeCOX0EDLS/2mU3qNA1qwpcF3w8n
wWd+CqoT+05R4ggNtkXaOIC3mGMHNh2O6H4+mXy7ipabJ/BqV6OPRZtLzSxYpC8HPZUt2Cy5djhl
4k6MN1XnSek+6Q5Q622tiBgFunTqcsfFCKGTme+nNSamxRU++wBqa9VdVonj7G1CyFhSmulEym3/
XgR5eAdqMSUXV+74ayOeP+gseYIjXI5jGcscj9wd4ZpNlWme1K3lHxfPXGzgPzNLPVuYARJqWoyZ
HZnG5ZLKZPEqL+VNxBAdMnbI1sx6b6EdS3omObe3zX/xqz/G6RyrT3hlGEUMsk3tvSwbpYVsu/pi
TU+Pjbty6VpeQSgj4qifJRsoH2b8Gkn2BraU7LVi3TZ5zIHvHI+C/0NbMbU8qTPxoDBbw7vzcvGi
MCB8xNbDach/D9FeBlO1j9d7bqJ9Dbmwwrc/i/bz30wmOrHAVz2T41/dnoo2Z9sem7TD2aWCbseW
8FwqobVsMJreS67atZuudcPftw1/URVfbc4zw9RRAL0qNS2kAZtz2nDhEVSVTxMLuEmJGIg4GM76
xUWssxHE7ALIZGyGYV+2qqvhcje0sQFZ0k0snsLqvmIfeb8D/bGDXBdBUq3jez0RXbVfeVHO8eLW
J1O3hKYaWtIVmCtwC6UbFRm2YHBbZq1ncWlqkFYDy+XMqYnrHhW3QjIU3QSxilOs7SU7tPLOEJpS
z374kiMHkLc2U/ACgHk4/WietPrE5Gh8mHy90Px7ntnjBS8XexCZbWtgT+7J5AyCS/C+v72CC1sD
+B0WTUDgWMdrhPpKdCKHXMnMs+Fk05b4D5KwgQi6OYqHSlpjOFw2BmEC0A3jtKT7MPxoIgmTSdiH
OQiQ3UAYoEygy8lPFj34eR+v3D4XVhpj+2uOim+AjHOgcheHk6bXnu/YyvivJu+PARpAERNJgtY4
O5zKtDEqVrbG/D3YBo40ocdtWCOmnx2Tctzz4XxFnrNjoWLKQWxGDGcn6f3KVH3hVm79cipEiqXQ
JnmPX87Hjz6AcLzSIN8ibvKgMmuxNZv2wLS60m5U7BSfsCBqEoHkqQ+1X2/5qN0n41qKmk5/ztcd
DBh9dkDnoReJbscF/zIfoH8NvskW95ril3fhmM4K8i2vGOowJq89J/3G5V7ZSnFT57rU5d8EXv/z
DeiTxAcA/QotqMtw3otlp4UCXLasHkL+iFo6pMHlIDBEfnN7Jy6diDO5yx9T1D0jrkih1YKM3VEp
hyp325cK+dAxajyW2UY/a8mM9z54WPw1FfhFx8LL4Ss7gOIWFRGFxPfrmmNguCtUndEGaBWTuF1z
sYVrzfzs/WNm/vmZ/zYkL+NR9YcTO7pqNNp9sysMUtZ69xp0Tt0dup066aAmSkeQT+bv3MoEfzWv
Xfn42QdQa9mWXFynUohk8IbY/QnyG5GeWJ3TGO39QbIF+43RJ3Mfs/po3vWp2xrEaQ28Igr3YWWt
57W8+hRRRLe5OqceaNqWwB+zDtUkJOTSOwKdcmBQWJCJ1mZav8Sxg/uf3ojH6qVtWl2YDH+607pj
a3T+6+0PoQk5//Hvsw+hnhRVUhRTFhVICx36Qn/B/HPHJnNbBeIETgZl0RQrclRio8e7lR+8KTly
td1ORpN0ZlvZYABJDiE6VPNv0kn982XI3uOBNyeaaSLvBldgTY0ichL64iXSql9juwuz99vjX1wH
9GPNlPJgjKYfF6rQjhIXYx1ywjHI6oI82WcjU65zq/BbMF6u4QcX99pcSARuGgcuvddyVDyGrIvJ
CWQf8VZopuR9DON8pZ98caudWaG2GtEEP1W4CnOXdKIH0eJgVwphaBdSqz3ensEvKaErV0ZpBZcd
DRLnNEWK2rF5HbWYQtyneru1xy3v8A6a5p8YO3TKF3iLTX6a8YbdNtY4Hgon8J6TzWhrb50dbEqr
szlnsPPP8F1SjKbb4O/eeozs1Fi7ECxdzjU81P98KxUBwM8KREGJCBDzoV6MOuGQFfD30PxJeF5X
K9cPju3+32TiLsxSkd0HH0ckt3BlptxH7FvhP/bCRs0PEmBg2X3JIcrcXpTF9T8bJ/WCLBKVS0I1
JSelj8ZtQUhtFV1fb2Q1Wuu6XkrGYHBIYc3qjNin1OBqsDxnQVSTU2EN29bmnfyeM5mf8uO8uqDF
92Q7dxr39gAX9+2ZUWqAPUPmtoQc8ZMZ/B0UwSKjrAvRq5tQ0sNCCHQAgJWV697yCX1mlbpQZmDT
U/MQQ+WHwiKu1E6ANh9qF3pqdb4H8xHvI6trMdla1Fhezz9zTD8quQ43TR+V7RMrtQce7wYUmFRm
WAmG/2V7/DVDHwYplOK6tkShS0Oa/z7RVKNnt5Gv88qv4LXPQ13hHpm1u+dSaQJpf37mkkTrtEQD
xjOfT7gONHqniHWDTDMU5EzbCIq5kYlgvJHIZLS+DXiyU+eBCQSSKXL3Tf6qNe+VsmHeA+aTJztw
rhmyuPZkWSqdXXwc5d5czfR5ImArZb4VxE7TPbTxSRXNcdhkaA0wIF5emFKyiztVb0FxpH0/sXth
n/J0JtKgb81g6cs8MCIrK7xEsdqyNpRyrf6/+F7CuStAog4MTLRoHCPkfS/WODV88YUfXbl7lRmw
7Ti3t+5/We6/Zqjrpi8H+TSDJ04xY4ugaUApRFQf2+yAVh+rQrMSrjw8oCKqmcLXJDiECrhagftH
prhscSBMqafRjkt6g4+4lT2+NgfUyRkxYqXyfUtO4IgzxCQ0ct+WmOKhWyVAXA6cZ9NNHUbEL5Se
YzucCklhx5GXaHdVFb+W2r0Wu3lQ7ib2VZiOGbuNW9fvOhO8l1tG9SptDbC+NGjQFeDAmKUor9R8
IzVsiVSMCC9KRd7FqJ/tiMQkpcx5fZZJa7M8Oy19Zzg3KFBPgVYT47ACiCC4a+R7gW11EOF2kR0V
24xfKxcsnRUoLbIgdZ5ZEmkGEnVsBZ4UPnbwe1B8NOGGBV14VynO8HHbs5cMocaOZA+voSWY7rry
GWlQZyazE6kqcyoRxJjuqawHdyqigyquReuF+h5QTkhqQn5v1peiIsOY4H3u9yiNToXiJN3TQDKI
tPWG2m0FbaeV3FaIPrX8m12tX/fyc7PUIRhwrZBIoTKeIjCENNuoeknWOB+W3OPMBF0jnyQyFjkD
Tca+eRn6Q10T6O3ZUSrqanKqk7XTdWndkDXlgEIAIgMcAJfeyER+JTAFM57aEGmcBM8+5YHvXHXo
3BCVwu86CRrvQf2G+IdiN5T2Lo0Fak3iMIQKpgjASm33/LvwVvC6kqycG9d7+tIOvcXUJE6jAHYY
bdsqb5PyUqIX9Hh7MNevmUsjVChv+xQCjDGQMUA6VAYv+uyWKUbWvm1l4eEOMxBPm6s/yKbS6W2I
HY5sD6j8SSKcQdQP3H4ID05aa2LMoIG0SL8pXvjoFzP+yKSdMv4akUEoQ8aUgBqoxNgN259h9FsE
tGHc5mrp8uKGL8wAJ83QDVCaWJmWa/+9/F5q7oEWjyRlAOosK+7H6aF1G7OXdbSyyMEKanjNErUA
GYAqaJeBpVrZhOomkSorCZ7Rl2ewMQu0xgpmbwFbg5HhgEA6DP2l6NK+9F4MigkTomFkSboX+tBt
SqvuH4lA9GroHnOwBan20LD6kEw6QCWxyBposNUj32nZTdcbXP4e5+AjHFBS2vBrTerX92QZYR71
D3CAqSgPU5839KBJJQ0/og7C+ZZaV6OelOAX7pP494pPLuyv+UhRgIQDN/QVr5VQcGoDmA9/Emsc
0cTg0OtVWMr4qElHSN2U1aGXQz1hHutAQhekLhUPJfPQAmYUfcbSLg7jn5n6S0HfGzS7uxeIUDJd
YBftioOsfCatExJwJUKYL/KnXkx4G5S0VqtU0RYJ1+Q+HNu1dpAvToPLkx3nHwAuM5XpXGyjnhCg
YEuzBFjW067QkU6r9INsfHx8iMbHvff8/Pz6+np39759QopN/xz01Pj17WWBfeRx0N838+zQraBl
KMsDaFqlU+gBZ6HLDrElG4xI+8CJnHYnOL4tHDNncuUNZxUH2WIdJdbTbfy0Stt9fT7PKmTKzL8O
2Y2r1vVIC1Q5hebZSQIwQbdbCE4FILdiXht3DaK4kCpHWRPnCRhIZqgwrTzDhbES1Z0in9ht+KrZ
kwtSl7vcksERfnuCufl4pxd4ptsBvSR6Vq7SciMrxMLYafKp0A+jAWZw4+UQ6L9FvTLvvddtqA/6
j9smv7ArVybRJgUOmfn+RpOSKWiNKMFFLp/M3b6+Px3sN3tvpsZoaJH+YW8OaJ3WT7aOsHJs7l3X
NdytZTl6jMGbD7uVc3XhQYipPvsa6v4TTiibs0UpnxQ9sorebJ4A5ItOsWsYlUe2KbJJ2zVo05pR
gaoqw6MhREswBXhw/jDexo8qtYRnwZvuoGjW/2ihJP0YPK7M+3xM3Zh3GsDJRjGe4GGFeTf35tv+
YB8OuWkfQoPR3yr9Y550O4PanF5s6jsT8/4Y68Y7rxcH90G673R3xRFoXRlcPeepBzEMXinazI13
efrUeSoHI2nkk7/vjnu79tLI9p55W7Mc9P0Y3O8H4Ds/x62yBk9cdPozw3OUPStdQAUI6WEehifO
5I1irz3WvVMleP/brfBye9oXskwYJQiivvqiRbQEXRojoO8oIrbFDsv0yeu1p2ECecc9Cfb+sxIZ
8TGE8NjK1F5fgQENhsQTGKHQZgAdokubICJmhogE6qnEikrWU+kU7sqwrs/mSxPzVeZsDvMISsqD
7ysn1hG3ANxasR1ZjNHrz8+oprmiuwrFWLNI7VQAETohDRjlRMzeHIzAZe7qXfLEHXmzsOGgbr73
V8LjV1WC2jMgcgXQU4PEMDgXKBeVuWrkg7TBKMGR3+9CQ7Mq4yM0wVdupDrK/3Zh5/qxcqpt5TR7
oCHseQ4yJ9BZ+5iakRubRL+XnFqPrfgBLNl6os9f3+H/SicyU50xngFfNIadtEn3zKY1Ats3wk0F
nvxHxlZXRrToGWcDorxRzuosYpRaOZmlHTw8FYe1Pr6vAgE1ZUCkq6BnBEHorEh76RgKyvRt1ivK
qTVFQ9j598yxtGMbM2ZNbvIWmpMbbBuHe27sWld3hR3uQr11WifBIvpHHvMAcm/XvxvWz9WFEIha
DV4vwFYu0D3Eah/lahqpJ6jMWZ31Vm8Ue/J4Sw9OaWT4z7f3yEJqDNiIM3PUHoG5LJ3yWD11FvrT
Ac23FQt5IF2z3gszsmMntHCn1hXztl26eXMOrBd2qZ0S+E0o1gKGKTvqtt0Ud5FO9B40As/Vpnf6
O9+6bXAhnn6hrTWIVoCVhO7dnGoIcccpUU++E5uC2+6wsDbrVisxZ80MdRkVIBqGrCnM4Brokk3w
oDmxWxrK6+3RLIAnoM0C8Pj/D4d6dqSQeFaqYVBPL/kGDTh28gBE7DHYy97kdFDIUHBEIqn5yq0Z
nn8xvXXAPAfddLRSga+VGqCMq3yRSqN6ar1qK7/L29SsLdFUnPEx+Snd3x7m7Hy0MUgvIHshAvOr
0Ow7bOxX3NCH2kmorEjUEaFQRAvQHrCmz7F0m0X2+a8laj6DVgghhhdrJy20BkMKgWv1GsFMukfZ
GjiDX7nSzSHsemAy1C3ALoSwPbvR2cnUoHWlnbJcO+Ve/Cg/8uaa5NnyzP0xQFf7ISTIjf5sQN4z
LpDhx8BjbXHF2ZdnDQ8NaGVJYAmk0/cApWhKL1faSdyz79WW/1V/gsjM4o/8ypty0RJuCTM4B02q
SGJdTliX+WKntIN2An1GdYx/KpBPs1HMBLvz9K6suN1icDq3RuU42kTuI8nvNKTnZrgYmmSKh+CB
29c75Y5NjPr/SLuuHrmRJvmLCNCb1yqS7c0YjtELMaMZ0XvPX3/B2btP3dW8JvYOglZaCJhkuays
zMiIX5CeFBOy9MKfufimUOg/g2Ru8hANzK4owKxxAq/Bk/wlfDdL7MdzDurSBnO5GlmuCUHUGgho
/ZZ0H+gIO5V/MrteIM+YqTXouMPR+4PXKBqPWNiBELhQYUpS99mMKhKfO2cjngeTKrTaC9Y2OMXO
fV8xkyiCQQC4BORi0GTMskjGfJtyeg2D/FYjxcrHk1TZNbg/fVSFwTNPRDsBBkCiECylza77XGRB
mZ3biy9g5hbawx7ErPAFpYmGrgeiWb4tfVYrdfN6FE2Qe7zHTrhaEle89SXAQUzFM2BKwNwkMw+1
QS8TAWRQ7rPGj7YrbopS2I5/uLqz70/wnB2opWNuwZQ4SSRcH8FSLaqqySvumTfyLeLQ38XoaWtQ
vrVWLvb8QoAw/bQrDykjuSAgi4EXAtio2OaxQYog85FH4nPMwQlHXZmaGdQZLFFqpIV4U75ZN6Th
QVmHchTUsyYE7fXIRB/wmGGUlGduPArFls93erjJDaKhE83lXl33K4CSSXjgATPxnsb+rGREER1E
aVSTVv0X7300a819ymM6OgIq2Pjzu/zIsrWhP3Ul5dHz5O2GHopjru16ZlOZNZoXVEgngf8vIc1r
FJO6tdQCgXmCGpjTRzvJW0Do3FwJGCWuUMSVk7DhzZ0jQ54lSacXZerrrlVUA4RONaQRQxAnWHEQ
FmtfzD2raAZ3YefMWdblifkfGjQgO5521sVtJys92AG5Un1Wew593T345T1JzDdVj0kOFCNZaVWU
PijGsFTon1vaqUMJiVmESii2MPdGx5WFBwUFFfAb4CQEwrnQ2Ii2SupIAskPiW832RZE6Wp4GL1t
qJ9SI6KFcOA7ygtrn6MjyJI/jWE3jnZVEk89Cw3QmPkv0VtHuiWBqrmyuewl/hMUh6R20cO5auJ3
DxLxCmkiqu/Et3SryA+8PtpBSNzOLvW9hL/dP5y3cfzPDgarmYLUH5oLmYGqMjhL6xHpOEjZnvF+
KoE9BpdkU+TeOq/qwSzbWDSjUmo3hVI91LEKrq6hePLUpDFFwdWpYrhml6R/kmmE0IvJaC0lWkBE
KZFIAT480qZav7n/3bcAkAlrZwCZhngWQ2DjSckXO3X09NiRKj3egOIvOYqcuvFj6BsEALC3PRTz
JLe3jRxnDSFxbitJ+G/FreGuNEWBTDEeg1MmmXVubQagfFiO7nMeQsqhFrKHEEdWLjsCChNSYCUj
tT772ksgLHif2+QLTOt4uYNqHKIYPBsLyq4qFXzJe06SrdyOSutOsFt+1dVm4HT1FnBMxf2WF7us
pg1x7WBhFmOGbA7ewQoryaJGmcRHVeo5YWPoFs+hXNS5vGsNWeuvqkCAKG9bVevRd+Wt6HOtjb4S
0oRjbuoQbreMrqiXwsmbt4UMRhXRUKDtCn0QRP2Mn2hr8K6HleeUkYxMW1hRlY8UOoll26WUDXYD
SKEZ1YW+Mjx+hCZaldp1EIYbfRCXEAq3SQJ8DcjmUVaHcA1cB3PfeSEf5KDY8BzhSfdpEh2GPzyI
uUaKhtIQ7yzZ7DorDSzJPQmyVXk2oDmZXBA+OcXZb3Evov87XyfQ24pJiOrY19CulHCbKZYm7BTJ
NIwXzfFkqnFL8ziFp8zSTslK9Obgngax9XTfXfjbRIE4Q5Z02FEvrkp8D+9daZ88NNqxkA1S1W9Z
9z3swnGVqOOCH/rJ0N7YxusTFSr8F0wi17YHqROhbZB7jqgf4Txc03scOEDjiJ9vG52K7TqSz7Vi
864pmuVH/MA/di+yNfSmEu4EqlmySKSz8pzoZueaLWcZ4N9fcjq3Fz6W9uIj2QupKRTNLzLPAV2i
ceKqVS9Zkrb1DgrqhvVJsOQddOXfJG+tPXDw+qUpUF5ZWKafwhAzVWBGwCmcQKwTfuN6qiR0hnaN
ontO1UVW9jAUL2lh9d7Kzajqftfcvs1XRfOejiGR5L0//C55UxVWGnBBvUKEdIUcQ2tBHxHK2oTP
rbg1ZW41DmhNOMaxFbpnCGXIpcVF68YgQmwpD9IXKqTuk/FYh5sSVBI1krvct6w++KAgaIRDsx3r
d80gPWReg03wFA2QY0m3tbKE4fyhPb83eCaPIHNJKycQanLUQ6XaaHYkVf8YeAejpdE2CF+LgqTr
JHpFSxMubTTnv6fnMFtHijn6e6+2VeVV7M3hS/U2HvcoAxmebbXBbOCxjeqkujGRykd4G5L2DtrQ
h6l7hAbdWVNt8Nlrv1x5o7VOHG2K9ASUoT9pkO9VzZbHQ5rvYuBKA9JyG0+nOQrH2UtamrlmFf2u
XAXaQ/6GJpX7N+HMDY5CkwqAPkI05FYUJiE+aFXt8ZzqOXVkqwUFNr7wNmDCb02AtWIiBiu9psMh
q9GuZqH9raIp+rm2qk7V4SAviXrMXUtXnzMFdRdOJE4hZtRVrucMh0RG269dRWaHIrrPk8x/qQcq
y5bMR6YuLtFpzJzOK8uM+2pisR8TmfMcLiVJEoPnKKdGpRFFtcGsVKYJQcf5wuzfPvkRGyP6h7Of
OIRBT3U9XLR3S3JZer5T80cON0849gff00mVA0+RTjSJVlQNBMxJWwFBc6vjOPrDxtAXae1u3ln4
EumfRqQpv8a2XCdhLhZyI/lOpisdSPoC46g0Yr8qWk2g3VCl+0qL9edM6M5ezde71PB6M0sGkIL5
gviWqY1BBz6OTLEQsq+cc5eg3rdPe3whhEmhMiCCBA/0e9dzhX4kLUgqP3AaV1qXQWgaWkkBZa+0
VV7ZftNaFbdJwxZKco8h9xKXe6O0Iw1w5c/7Z+a2SIliN5i3EBZi4XRNZRy5msvSoCZZ5KirCJAm
4VWzhwOcVSRT0d2Iyrok4nt0AlWQc9/yLUBosgw1Xwk3LCCMChOrtMBiiJXhx45aHFPDLj1w8qyz
6Ky5jqT+DrVDUhEX7Rb8sVatSq/M1OXfcvG5B2OAn05SGhmApm8dD2R17FI9D7YwBS3AmkrKl6+D
K8ZfeADepJeYT57ChosTLcixzCHuihxRTSSnhxuyw66qgOKJISFShimV+8xfuGtndjOKcIhEoK+B
JC6bneBSYHwDvoydEpCIfbVEbjNtNeYaufrxzDUSiF0JnDp+vDActeGl+9KkbX5sdbqU2P+pCV1b
QhYC/ToAIyH3jRzT9expZeJmkh/FzhCPWy88yMNWKLWD2+wLpxhlq8ve82HdUsQWJie7z/f3220C
FOkdIFzA5QLRQQHK7NfmE5GTG9d3facUJhqssCPRgI5Pu40PaRmSpFzxS70rt/vl2iRzuOIBXFFC
a/jOJCYSiQ2JJQENWO/jqHxzSDLdH+E0AGZ+kdzVUPMCWRAo9ZgD1SdZD6ZKLXAkv4tNvxkrwmc8
5Totovct3Rb1MZeQhQSyz5DgNdjIPisqrxe0MHSydDeoD147gvYHvWbiNzI6ygf4SuPUKmwhJN1e
1U9GbY8H8POQpiKpuIuWKri3ABd8D3gjkUIH+/QkXHi9tlqdh6HIxaFTc4duopcQacI9Kg+uzY0k
TzfJSUdJciDVWXIM9Vz2ay9Hmg+ycunC1NzWlaZPkZE+AFx0IkhnzlPO90mZgSvLKeWvPH9uy4eK
O0sJJKF8ywuI6qKpP3SU3pRQK5a3LuT6EF6KjQhlSuv+Ms1tv8lhAH+J2g8um+tZibKi7wQocTiN
JCEcMpp0VUphDVxuNq5DrYhNBAlL75c5oyBnAqcP1gI3C2NUiSpfSPwgcmJf19dyW/GbrnkX6nYH
FNKIJ15oLLyYZjIgP/wJWHkIjE9cEdfjHAoX4hwDZnWUf8vDZtAEaDLgvSFXJHnqEYxXgSU0lr4E
C547cAp4e9CCz0/ZMSbMErsmD/EIDx1NbceDAIaTKEGvS12OC75rulfYk62BgEpAggUkfmyzjdR0
/KDpfoQEB+SPpADOa+GSmXPO4qWJaVkvrjYXvhld/mHk+JVABD0izYi4/UsCdOGFT98HiUBTqor2
YU/6hdLU3I65NM0EQ6onGQiHisjRc0UDNUvP0TAWAEnKNTx3tUwH7VSSrP792dDwwkfvkgrEIxuB
jb4vjLxRRU49hGiYfXalwvQlj4Z9jvOYLG3R21t2EkeSEfAowAnhJmemN2sjf8wwRrSrCnbW6SJU
1PtiOwrjI0TPJyUHLTI9xKprocmBDAvRqiv7TWDWXAkqBH1MrQgYe7up1C8tHCRQW3HBLhnFxZb2
yUHdbDaUm5DoRnsXGHyuP7UGMUaejAKWI9k1CtKuaNUjunSsoAc3btGayleraImvZ3b/YYrAqw4F
M2Q+GA/OZ8ogyYMSOUZSmaDyhu75EzfSJH1Grlsq7QYv9F7fVbyJnl/eW4qCpqPKDho9dFNt1ACp
Bss2U/OumI9iHjt81gYHLtPRQq3H8TmUfScCjf0pHaHgpuhuQoe8e//XexH5C9TdgNCEuvxPjH5x
9hTJi/I+r2MH1ETott1JitkVlpyCkuXXfUu3rePYgpemGFcJZlUIQElV7IgH9Fxu3rTYrl3rtXkL
KAgErNhGE+Y2j6gGqb/kFEK/a+2d1MVq9G1MC8SvDmcGKcpJ0Jo58pDjlcYoiBMH6enKzEQBjGMR
JKb//QV4ZYZx0IWexUnYRYmTjCG6lLfgmvLFHdhj+qVc58w76mpEbHArFp7PNzpMSU/iasyI9qq/
QzxZhwoMrS2kwAK77whqX08LKyre7lxglQECRCQ2KSkz8QZ4/MO2DPLEAdzMQsL9Y3CqQ2h/h6eK
2KGpA1zSmdVZ3UH8ddjh/lgKvmYup6sPmD7wcvcOagCYYpo4JZ8aZFCN2PKiIbXvj3Mmm4IJvhgn
E1d4cgbkfp4lTm6q7rnpTFDHiVDrBRemzYnr6lkst2q6XrA6czddWWWcoapXJRRPMDjt9FX+Tghq
U5Epv/UUmeBNSaUttYbPh/tGZ+4K2AQVNqjp8OD7SbRcTCjviR44DOrE4SK8KEGN+olLA0oWTRvR
oA24VdOJPZXTbAlQOpN6np7jwNQAWIacKqv7jgqOh0JREzsx2PlOYd3nAq5iT26ol3MCwFhKMepP
U+7txeOjoSZ9nJXKPs+yOqPBECUvvhe2XxFnVO0X3nvVgFR023Cg5DD00kf7SAEm2VKQ89LkQ1Ub
D54ygkckKKtcRTGiM35zkA5W7D7K5AwpRUOxhLj3P6U+8AKz6cMyOkDIu09plqq4EWSlTjvz/vTP
HuWJBAy3NC5AFJWuN7SYtYpS5EXsIJNQc62pV0TwQI/gPmgG7fYKCtY6jQKwQXUU/b3obL3/AeLM
ZQSVtr8fwBxpWebTEKJYeCiH60bhASFtAkhTR9sKauwSjcA4+xvslL2tA16K0ojtV0TZcQ0Ylus/
Jffmv2CW4/qx9jDjATGSp0I9oNryf/hMQJ1BjwrmeWRwGCfeofF1yMMxBnvYd/DBr8M958sg5S3t
oDHbzlZL0uoEjyRaeA0tlTfOPSZAYrfUKGPaIziPNq5roUwZibSMNm2/KQPc+KTQCL+ko3BL7YWb
T0b5HBhfoDXxMrte1QYJcm7shdjJhnWh7poiIpFvIz8ooZc5lL6bLrBq5PbbUCBt9DaAgd7dBlBg
idD+gwJmsdGlF2OgaoduttchfBwAb0jMsuBIt1R0n/MAeEPhIY/3/PR0u/5Wzi+DbgiN2EFVvzW9
Rs3NIhlcYmDKLZRTVRLHSbYuS26JHWvmSTMhBcGbNDXkQOHm2jK0ldwiUmXMksp766qXKgANhvGo
JEW+cDnPxQAoPEJ6BNE3OMuYkDjXCk8pxwAOXRJk8Fk3gxUa2QvKPFs+KpbKJbP3B4JaqHgDo49f
zKHiEF8GDXhcHD5Bm5Ng2GFDatBi1c/qYKMeELxGozn4S9fW5CyYwFK6NMvcjq7uB25YNIlTqEQt
zppyaPidbuOActEu71dDufCwuUVxYaODvBeZZRRdASBjlrBXikrwIdnnDC1yEEAWQS3rUwRYvSKN
+IpiiH72EQ2FFjeYbUU1m8dNClC/AS7r8Y8wbF154ZPm/BnwMqC51QCdQYX6elPxhcAFDcchNvKN
dgseWkBHauVJ5CrlABFqfydkhUd5LgloA8TuwvNyLj0gwUUZeHihNA6urGvzkeb64DSPUgeiREQN
37QB1T15zWlbSVqlfb2KvYdSr6xgSeptNtqGUVGedCCQe2Q8pCwkQBG1sNwppC8eKj41DQiDuKEV
tQkt+YxW6mtb79HLT7zEVtQKrhFvwdxCm/0ooJDnQ6QTvGLHPnjRY5N3KVj47rvxmWMInVaE4EgN
ImfFHkNuqJVQSITUgVI15aSNV7XgxDgYS/iamfoQEEx4cRtTelIFSOR6GYqiUfU8klIn3pdP3CYh
FYV4Fnl8FB5/l0Rc4nKcywle2WN2XTembV36sJeRg2/Lf6amjcfv8XiO9ip5zaFn7lRQS1y8vWdO
/JVd5qJJU6HSx1BMnfY33gGRvEv9j1RbKVkOygyoOJU6cZUDOLr4/qnidi4+JzfjyOrROtTsstzK
4gUk6cz5u/qiaQtcBJTcKKsunp2pgyL51CWQmy2fYNf3RPC/q36RLGTWHqBqPPgp0dTJsgsNQxxo
VQ57Q4/2yTWSrWSTrfynHmsOZD3lCc0PU5eM1RaUrjtifiU7tyIv93f2D1KC8b1TbPKf72COX9Ki
5dg3sAN2oCEhBpFQECagc8W++27eV5W5TwFpzcnWeeo+Hx6W0q9zqeAr+8w1XqWtVAjFNO8EcFZw
EJZ7vFqycNVvMxfD9/EoDMwH7/P+uOcqHZd2WeahYGjAMhFg3A0dFIImezyyaexC3mJlSpv7xmYe
SFe22GtV7oJY9zFGXdu1YIEN67M7vPTe9yIwZi5FdGWKuUoTPZKzQcKwpFOC9hpkYtAZ3O6qDk9b
UsrH8FcHiOLBXcpoz3uuv/uILawonoegwseJHoR1VpAmo/yBf+HHbfQNZM4YmRxoVzKreBLVhXzN
rHO+sMz4MGyfrotHzC4vPagCoHSh3UN4bjE4nvVZUyobJK8ATrBsGmWncrLqAdOpcLsJ86jYiYBm
BzDgbzjoDmtTbSeyyw/xlVcayuu2ER6Rn0xQJDTKJfbyacvcHtu/H8O4q7QRYr8XsM5hfmh9q8e7
hqNQXUAbfAzczi4xuaW82Pwu/mty+vcLDzk9ekEug3mWlL0Q2jV4UeU34IqFRSoR9nCiIgS2/wt9
KGZJy77vjEGq+71YHgGpUSkele2RTw54xHGtxS30ybBO6MYecx11rqB2nQKBqMxq0VQfnjIHuQvT
JTUR0H3ok6/E9A/G+r5bYK6A/7YKTCj4e5BMYI9MKQBAV9Vlvx+KXeCWIApGLqx4LwsiuV96bMuN
vxDHMEs4WdTQfQS2+QkBipD7egnHooziJu2gu2UWh5x8bJd6HqeFudiWNwaY26SS1Jbjgr7fd9Ih
U3xSuv9+zq5GwFwXEpLOvNxgBGrUW10U0iYnYB+IFInEoob7Ivdy8/4yMc89dkw/m/Vi3/egIYka
DiaFAlp8ygEPA4hxLKwM67hvrDB3xODFrpHLUA0DCtCW3iS7/twr2+GttlxkI7PX+2Nir/3/NocH
B0Q6kdBnVS1rUB8ncocd31H/DGmvDWQtiUyUVWUrK9kMkCWtViBX3B/HHhJtHHpREzQXf93/jLmD
juX8n88w2GdHiKYvPYeY+T4KN+3gkVFSaYF2hbZRSRSavNcQbaQSry6EPdM+vN2nf+2ysx3zZeS1
GH68yZ87y31v9vkjv7BX2TuRmWSDZy5jEKyEY2JATU+vQJFvCg0Ru2BScP9VNG9SkFk8EJaZ8SlH
ChmQBkLBq4uWUgjz2/fvUJknhQumXhCeY6jPZ7pEIriwjZA2unYobpaWYLnGD/dEmXDQLgYZi6n6
hxpDDTlaIY4fNdNNHgvfAs3RmNoVtFQKEgOpDGXvZtUWdta6GznK6Tiu0L1QG8cKmhv399m830MW
DQWkSZyKuS2BT2+H2sARbvhVBRgb2q4N1BYtV7D+f4YYB1uqoV6CKA2n2Ibe1WbbrJeEnf6XTfV3
LIyL5XpolkQ+jkwNxoYQp1awNSKY/kcLSsMHE5rf9P6Y5g8pciUovkEbD/iR60XWBa+R3ZDv94EA
iCLUF8q6JHH73QCwoaGd2j2Gtd0ES5AFJq775/RcmGVc/QhKDCXxMZc9/2R4GYlfPdklnLd0SmcP
yH/s3KQ+fEPV+VKGHcn40ONVfOba1eCgnXDawf576/2qzLyVyFiL+DOgS13BM2EAcpg8AgAkowD8
YlIvYq54Ifpk4CUCHj07nNXlf6DBYY8gpBeD1uZ6h3M3C2s6nfobB3hhlHGAcdPVAEDBKLSaH3QO
KEEfPVrZFlgGRdl5INsTX2Qt3vA4r36KV1G2EHOx8Kh/lhfuHckrDf0PbAldgCZVJ44CXL+SpCup
fm6kyKrd6pdQ2DLfWo02bIquQGrV9EFdl0IKJxKeWjRLiX62iTyoIf3SjEMTu9vEW7ge2HTYzcdN
e+bizu9KKMqB5w5+TVVsxU3M2ji7zUrqTbc8dJiSR2HY5BC8v78s00m6WZWJCw5OGZEa+yhNkyxx
x24y63p09Fa1ROPEO5Sc8TH2iqXr3L/M+/0z0AuLzD6QBl8sxwYWlSdu/eyehW2/Fc+FaWyChZBj
3nFdmGJvwySI/aKHqSqxBPvZNVVTWR0tiL6u4uN+iYlh3mtdmGPuvbQI0hCw537PCeYwUih6qnvu
D5eY+UNKl9I5LFj5Zh6Zi9DXjShAu32/z1NlM47N2iuAsBWJsldBbuEfKlnAP71ISGemyAB4EENE
MWfEdVRK/5d4dep/BGmWAeVtZklVKIhluSfiU5qV2B4U8TmXFrbN7T5V0UkHUR4dr2E0sjGuOavy
XvIyYdi/ARphwSMuBRa3PhEGUKlHDhR/Qb31+vyNQyUFQw4Dmpc+cyWtQEKHfEYgW0WRQTn6Xczb
hVh0dkyT1hl8MJrD2D4ZF0yM9Yg6zl5664DfCilkC87NBO+4f8Z/+suuDzmGdGGIWR+RryGZN8AQ
TrdI60+kGKX18CKZAgm2mtVbwaayv0sLEmgFGhFM49x9Pi1pZM2PFp15KPThMvmpBF04ODQEqL1S
YoJFlXq0pPKOM5dAD7cXOAYKZcipFxg/j+VtMNyiStVYHfaJTl0ofuiFJYRmtUg4PDuWCzvM2Ysg
jTeWsjLsw2deJWm54hJSvpb8QyNmC7EQW/3HOb8eE3MxcEIc5DWvDfvejohu1Ta4fVYQy93qdDiS
ERRTxvSLlhbYUWi0yuHftinZlnRit3EXI/Db4OX6e5jItoiMLBISHd+Dp1Ic2q5aQaFvYdTzRkAx
iYABJAssdrTo21jyOhhRZbtGmXcYsYr1gtuacdjTUP5aYWJnA9C/XOVgRQ5fU+2xW6UQFkYMFEu/
Os8ytIRKvbIwstuHAboHIfYMyj8cBZyDaz8j+/oALR7Y1CI7NH534Uqrj7lBDTQj3z/2M5sU5bWJ
RHmaRlR4ri0NQiJLeVX0ezci5bMLasadeyq3xvm+mZmlAsWaOtFC410PrfhrM7WgD0ZUReM+D3nM
WXPKjf0YFNZ9KzPxEZJWwH5MdwyMsBdAk9d1343huNeyU/ZY7nOMKsnXUkMAA+xBGA+C8xj/t2D2
drkmZgEQUGATCupNOVxDwKhFKUanHzhySje1zVuZNeIRxFnfjS35dADtx1JS63bprq1O/37hK9H5
M3a5AquVrFAx26XA1PRUkZ69MKR1sF4Y5BSYXN8P1+aYnSJPbSFKDXNjZLv+QS7BP1M+t93WfYzi
VaNxlixZ3MSy7EPOsP38/5lnd5AXqdBPrJNxX//WnQ6IowxVYBuaQeXKs0EoESAAX6oeLKwrS65a
F+j9yNJ03KdBTmX+rVBfhzceuaCu+3N/ePOWIO+KjmtgR3TGX8pVE+O24LBNmqeQc3j3l1/+kdzv
bIkBZyahh2WcNMmBL8Bm/RH1vdg1utE2QT744z5sNLMIAysqAoILl0MisWrtIqO5G6P1eD8I3EP+
q62rBU5j4fb+nb4AslSiMmGUWUT8GAOsO9TxuPc3mVX7ZuavgVUrLffJfzS2Ln0Cr/GD/x293p/i
29htMjv1vADyD74FZorFhK95w8P+HYDmUIGnWAkj9BBIXce00Lbi431zM/fGtb1pyS8mWkyaOil1
+KKBP3DjU/WRUeRP0cQc6CQfN8iXLFwa8xOLCQU7PXBAN7ytoIhIMi3PwGFpg7DAOpQngA6nXxuZ
uOQrRPHWW7gdZ33QhUnGKeiN1Fdel497ngo7EKFtlY1GljIRLCwGewVT+dcKy8Zaal7U+iOsNFZ6
EunzSHw6rk+Pny1599Cdjnc6jVdg7DMluhB+z27WC9PMTayhl7SOeLiAeixoIKMGPZYgBTmh+3Vh
v9xekdeDFJn9Yqi1oGSwJIOwU/RMNRlNZbQj/jmL30CrlPsKqL9XIu/RPBc2eCnQodrUzYKjnaLS
Gzd/MeDpGrjYtmWV6lVvYBMZ7ntgfEb9wrmY9XQXP3+yf/Hz9RFdTL5fTGuZ5I+6+xJLJ7EwI3np
7TuTyUFnCiDq+A0WY7w7ry2lpeJWcYld09ugdHkZ1z3J1/U6NjX7lBJpK1A4Ahv8NGiOeV20Pndd
Xlpn5rHzmqrlQlhXt4qN6gFNKCQVDuVaswLaU3wAdWlpyocQnKLyDil2spDKYlE0P8cGULIpjsSj
VTUYDwT6MSHzKkx1bVcWdwLm1PJsxaysfCMOyM0CDllrBClnMbahB5rRxWTHnHsAXx3a6iByg9I0
Mwkofw1V67fjPnupGxo9ls/pWfzQWjM9dq/iDt2+kB6DNumuOy31aauzC3Bhm9lomhLrqcw3476w
CjIAA1xuynO/cf+A6fMBaRfZBI5o5dGP95y+KHgFNfQLZJ+Wszo6jk4CatDHmHx49H31XJENqI4I
B9yT9bH3aG/tj+VRtBVar56cbqc+LsWUc37ncuYmb3FxTJox1sQswcyBVX1f75I9xDgWHM60/9mT
Drgo8Orgs8QDkokf8yqNh7ga4bu9+KBkfgLKo0pfczwfA3k4coekQ8+nlFYtzVQQbGhZsUnKJkR5
yJPs+x8z53XQG4cXCNBl6C5hLueab4WhCMRxHxS/Nf+Uxgve9dbrYJBgXQVIAqhVno05YgD8XNlX
9H0tU4DImn0K4vD7Q5ip1gP4L4KgEdsd2Sc2wAjESo61LnT3ulO88GC/A0SQxnZPeVvcDKZKwMIX
W93rfbMzbg5mwf0HvLsgTJzt1ztF8UH9V4mlu7dz3xpfk4Js2k/5GSEVRHJXORk28ivg/qCcAZUK
d+4XXnYzlzPsq4iscMDhZlj6bC7xpK4B+dd+Z8RU3Yov3DH6lX71RNwYv4xDZ2bPxbkGEWy1Vqh0
5o9Lbbu3TgZMBKDil3UeqGuJhawBweS6uai6ey8BIQc0EIazwp2RIENCsxMXnpg/acrrU3NtjTk1
Qp0LRqZoLirUGeFOwQdHJhodcdVZih08gu3Rjlaq2ROkBcnzo2p65Hx8BWrxKNDk3G16izdFu13x
AAWMFoRozPv74fYkQesZqTP0eAOxC8Dm9XYw/DHSsshz935aEBkNy0tiK2yPBa6VawvMhgMxYezW
PWfs5RVnK2/VKnNyq3LaV8Mpj9lTuhLO/lJ2ciaavjbKXOZugiZXEKa7++qx3o3gZR6tlEYkpUuw
ihlPgXQIKNlAgAW5UPbS1LvcT3od7x/IykO16phYUvQgCxE8/f2Fmju4Bg/9ThjDOok/4fyFi3ez
uquhBs7tE7ASHfxzu5F28VN2yHkib/iNu/aPw15x5J13co/cfok5kx0oKopTYzlaaA3Q7qCB+Hqj
CIna9kUucXsOKTov+ErzlsTQ6CylimbFwmDnjCEIQJYOY0UqmzHm8oOoZmPoHepqk55xu6wTbyR6
isbdcYFKgXUH07guTTE7pR7KEs2gkXeQXHcDVTv06BecXVRI1HnQtAuRJeC9pScK+7hkjTKBTj94
Oah5ML7y+aSHZnBQNxG8Lbbo5/1dcxPU/WNJntw9apRA6F4vG1KRUgqpJewHiJnuRZrbsRma5Q4p
3RhBC/RVrZJkdnIyzksioDeHkLU9rfLFjlWrRg4bdAPsDegPNd6zOq66bu0dgk2f//FGcEoGX/eH
OzuvCN+BOkc9B83X1xaHTHS1isO8CvVKVMyi5wn/FmYe0dzHYaMF/zZk/hkhnCYq3vChuFau7WVR
J8ZjhM0zBvFT3Gdm0aZEqDyk1TaS4ydPYuB47tTNXGSnMH6ItZxWYGyfSLTQf5R/i2NA7k/BTVzB
fBNLIhMLfQl5DsyB4RMkGE/utjlEztDBS0T7bI+GiGOzmYRuySIAce4sgXsC5ToESFNO9Xo6/LpL
Gz/KQQ0HOOUh/J2/uu/5qVlp1IP0yijZlU+4veQMNrdZ0mBhKcFwe8HyhXFm7YWuaAY9h/ECSgCJ
1e/qU/Kh0oxGh2Cv+BTB+bBrLf7pyJ1bdHItNf6zITjsyyKQABPNgIH4mAnBMxnusYGU88FLV0lz
qvyH3j2LwlLb1pIZ5kBLaTcIRQMz1Z92O9IFb8iGAz+DAPUt2vOnZu2fV9LFkeUVIUgRIMHx6u27
G5Qbr4kWEno/6ZfLkGiyISlgMkUJAexdbHuWD50TvLNb/wAqylVu69vRTLbVQVkfOEv9qg4ZOhq3
hjke8gdwwJ5cZGnWa5QbUKSKDwZq+v/+wFx9D3MDxKmOfhXwuB6q8uW/CDuz5rhxZAv/IkZwX165
1CKpJGuxJPuFYcs2QGIjSBAg+Ovvqbkv0/ZEO2Kip7vdUrFIEMg8mfkdW35FHbBWQOSBWfal1J/9
0mLxzLANnn8sd2ytLVir4nMGbeffr+N/vDz/uIzfzoSyGopgiHFbOLC7FVrbq+QxDUDVv0nYccz+
8ml/1G/xFDIUWODWc3WJQtr/z3d1FhRTeWobLlTBJIo10ZuRtfc1GL5wD9gFmoanLn3YOggOv/xt
2FJdK4xuNKd//9p/FGH+/0Ig7wLBCfnlP3HPfy05V3Cf0NwNl2p7jrNaJveOwD532Gp6Yg8QPy/Z
31KA/0xj/bYEM4RQIIFf++Ch+fzzy0cbJsi2yg8Aj90VB71hiP8wFzdjehgeN3lKqkOqMXsOE5Ef
5CBqWt4hH1LlX57BH+L69av/92Vc38b/+uoBvNgcyffhkpBvLlqaCf2i/fIgPvWAnW236/QST+0E
nzCMZQfZ27/f+P9xVmLy89pDDWo4amy/7ZfbTMGiIMV4YflbCVxtD3hs1Nfsq4Lj2gB/Pjn9laLz
R1yHvgRsLRjJjaHQ/jEuBGcjPTGut4uoFQQSMGubpc6buLOf8mZ/x7/++v3TF9+CINzs9dtcsxZe
MtBPJvQx7IhWfv7HkWhv9gYNxae1rlqHxKhpQwT3t6SdIJQBRAVPnn+/V7+LrUiVS6TqqHtCmMoB
yf7ng9qniq0rWmAvdnoZAlLD3zmjf3kR/th6r5+BCP86kQ+K0+8ThJxSS3plt8taTLUDvJFhbPXf
v0b0+5hicf0i0PbCCiOjCb7Hbw99NYHjFaX+4puvl1vbnpr3ud0/gJM4QfWMm+9b/TbUXwXu4Hva
1Q8H2YLIj77e5uHlAVzUuj5/fTl/wEWlfbsa0Dw/PiZ1e3Nnmy+/RH3jDmmd158gDSGB5c3p2lRz
Hx3xt3P7yzbffq0dg+0fb1zzK39IMZKV4B9/2EOGn23mw3NZb01ZszOv7yGyZQ+Q6I93yfHNtV9k
/fmO193a/Ps9+eM1+O2O/BbClXOITlRPcEeO+/KSBW34sUkszRCMknMl/6IHJNcb/I+d558f93td
MrDKrWmBj7u9fL2ETcvqV1WfLz++no9Pl/bycJ47/O+uu7n5drz7OR/fT+2/f9//+A7/2xX8lluJ
YRuFi3AF+VfTznd5c/76cPh5OHzq2g57fv3c2fqY18e6O3X3d83r6a6r60/1TX381pbN35bk/9oR
/mtB/u5Ymvs0JcWOq2G17t6L5q9o1r88399Z75bmw1g5fICBuQX6FXDI/Vp/Bh/52mEKU2LRn/du
uU0f+PCICdGwle+wM//3e/5nTP7bU/9to1/KEoxwjYtQ06cQzbnodY6vA3Q1YnT4KNMfQX+rwG/A
kChB7w9Kx0xiNvhvwd3fbvZvIaq0fU9kiss4vEq81Jf3B1WHzS2rL6C5NC81Xr4Ga+D9cHgyOP/v
jt2nm+Pd81vSNLefH/EG/vjb4//zJAZSHSh3lBsgLGNuPP7nztpbW/lpAJhRxOiPOS/L50XJVn8d
5Buo6moZWxHeAQgi/cX1Tbig237BMH+NQYRq/JsV+e/2qNftESaWV546Og8Bt/3t3SiCYnRZsPPL
ewBXt9acya1sg3v+sLWyrDOYv8HwoI2O86k84waZI4i2PTbLFtzrVh9+jRfzWf6t7f9/3KMYWQXi
NDB30WT8H0n1v8MEHcglknS5DFKhiRkT9BccRqztpz48VnFvujgj+hj5zXQg0pmPVMbVGUxicc8K
zlvuJT3IMh46WXlxdIsKLmGRk24fwr9Ni/x5UuJaUxDyr/Iq1KrfVvoWp3uh4nG5TOrLmsBYWTyP
298Gvv/cRK8fgid1BdnmSFX+uWh0UVFtK3xIflVtXzBovwNKU9b531hhgAf8ry+ESivItWh8va6P
f37WpmKlkznYXhDVgHnC0aK3w5oE7urpSqJvJLXjx043Hjaw9cFIahCYn97DWvaI0aQefqteyLvZ
gZfaDjCf+TpLHd17Hwy/FGf51XvWVUiNE8w+8gnhuKtU/7BD6nudpZvA6HIZsCSp59Nn7nptb3o+
qKMLYrIdo3WXLxS8tKwZc7rBeaLn6LPJ4Kx49DuWUt1vKojOPLP8TVtXAoKdzBvmsV1qfuhtLF9n
pWlynkCeXRuQG8Enjgu+v4Z6WRawwbRQfrrLpgVsoho8u3D8RZOiJxjxK3v4WaHDdHH7QaWZVOdh
rYQ/DKx0MSae13X87tcgQyyXJLNpx8zuCCQGD9ZOTszu59qzZAA5ZmIpuDs5zXXLl2HM7lNVKnFe
Kol5uGgaAMnrkxUcqDzje9/4fUTzJbNLEnb2ahnWJJqV4hjv+TqccCnovgmIMj8MweJBk3KqeIPi
LojtPERHXFngFwP+kps3VfYb3unMDPlt6gLgzAWIGmcMOW9PmrMZY/oqm+4oz41t7RQtj5sIyds+
CvN9TkUcNgpM3Us8ssqgiQnEJF3ElT6OYaiCmvvUuDbyNmszxYB0ItMygp8/lQz0wdXNPzewvqI2
K9TMW9hDaZxPiR/Hgx8S1iP1C7PzZET8U8NvJDjKVAYoP8sACBNVbvtBFtfHvSVrkdUlF4aCfBYY
coQHhHjpixDjSKvJMEqbszA/FnKOqhbTKMteLyjBwByYFaM86IREF75c6dxuZtODlJQ/46cUrwlm
y4eDmKfe1Lvn86Pqh2i83WFHiC82UXMc3NRHjQrC2J8KXZlbt4X+6gIfkZ8sV0NwThSIk+dhNvFy
UJg+GWuvwuzHqOYC5iFO8aqLg4Qn9bxh9HlOwMxoqM367bTCMnmtZ72EUVuljH4oUa4fVWIxlDQG
i8F8drZhpEbJ0rwGS2TBDcx3PDRCzApj8zyegUAodys6PgGS2+apraBWp2z+zFhchHBqqcDBD8Qy
JO1c5cTWqx16jAe5VT+6LYnfs0Wnx5GG9FeGcUmgS2afHaeRRlGTqUW+ZX5e8DIMeCyHKTWKtkkB
cjT4idHqbxxcn4NLgRnZ8rIEmF/rIjkoKBnZnsYNKjL22+bm6mXrw/zR4VY+rqGpjhxPyjeAgm8/
LACJ8E8bIJU3UbijJjcok7zu6TB+FgGw4iTLaV/HWwVNa7UE90D1WGt1sa35WyhcgacK+8OfmJGQ
yJVmgB3JOGAPMDgFWZ0YzBShi98s8GHqQfcCvWSqeF0sXGF2aHPsNVqZYQ006/n7JrftHAXCD4CY
ZPRWFrTS3VRaUjXXmbWTG2HUUDuM5RDYP/dhM48U29daTsV7NlV9cYqNA8hKSFnCP7QXtAvhwYWT
XmXBxY8RRAigVfXnacrEemfLmONusSG4uurE4gc3TgMds6640GHPedmYTEQD2B5DDJtaFQLrZOAM
94IOD43CSI8hAgA3M+RsmGzPfmRz7wCmcLTCl85zgabEfo4+Fxhj9C2kiPz7XBjEf/uiYF5Cw4G9
yEFs3yanGW3KwSfZKfVjqS+8GlCbLMYJcCsH+Mh1oWFnqGIz3wQ9plFqJnPsXCbmmez2Yg+T04h5
ze8rjJwKDID1YdYlkSbDHRphF4CQfI8aDvJCV7swYRE8AzwehHWVy7soGn0G66HKIV9OdzM1IcCK
73lkVAo8+qpsXc0+rDq5kRgEwmEpH9dRItYcGVnPMqfjKxW6CI7FKsVbJZNgPpfVoo57uK3TEbg2
FdVjvwfswJWoygul1TA+wumFxG2wCBCtUZBxt9tKxqtOhJGueuY5vyy7Vvlx3wLzXE0suIc0zPiz
A/EHkLBwVRE6BtOrGVFCMG6H7f8dhWnn6yTazfdlLSrTQSoYvm1oT332alySOrZl9ghKqtFNKYv5
ZTcc1ZFk2rKswXRxgjmmQoT2WCJ43DterVCWB7Kt4pym/QL+TkkmeQwGntt6JFq9zAwF+FOUr0F+
XDLfP2wRjpwmZxZfOkhF8X1bpGYPe6ataQTHrMFzmM2oWqRJr6fLtkzlZcphd4TdqLi+44rHrHGl
Nmsbu4z4W1jIUdgIhxGsgRafSNlJYioU1XtcfRNhfU5Njk4m3MZx5KAabrBaRsQBmy3412b7raAa
rgTpnJZAlceGTE0UQ01uaDIvX9AQXTypwdEvyN3ciJM6Aho4q4ZtvlsQFawnJoLtkaFZczzoIUQs
xLNKobqz+6ALwxU2GWBvOeDQaRnjHWdldo6JmWChFI9h9YqRkT2oSwI/mjaT82rrMjD7V5KFuAk9
bjQ4bYFLvyV2CpJGggIAR8RJxAcqoefWfRT22znTMxxJUCYcBkTqqyfPkOMr1op1AT/PUjCJsC2p
nN8Qz0jxaIcKq2gSYWEaO4UWALJrl3aLPT1Ds1NYUImpPSzupq+W6bUkeQi2+rIFaJXmxIzH1Eyp
7EIyk19bxrapE2NWPKCx6KqgJIVjLXcBN/WSO40XdEDXWNtDFJ3bwKl4heFzEYQwaE7wKceVaPQ9
xAFim22eqbnBswgfgnz0/e0SrYKe4CwRkOPWVzY/2kiZl2Io5djYflrCg84F07dkGILboCfTDzlm
/MlnFmY9hnK0F+RkWoeuIsaBCaZVupyrPU3FnQr8lZJAJOgQwAFAAlVJbKMDsOv2kafGkmeVMD0/
lNNCyUtmTPxZGFWCdY0a2nKbm9jbvZ49oE+YttPh8CrNFkLVTXuUmxCCYLsxm/YOjjeIVhtvdoMG
DzOtbwrQ8F+75ZMEPiaN3QndsAOpEcBX0aE3miPoQyyKjh6RWIpsWeX2sLJogMsNEKCdKnQ5YQTZ
uOxEYpBRn3ZZxbQtJy2RszHwPZ77rY9IG/oeyPawUK4lYc/Tu8IW+9juyzqR405nhU5QwBCrMxIb
JMPRxqz8FpCqIM893iFRBwHaw1q3li5EqMUQSCFiKAvnnxVTNr6XuCrV2mJL3gxWx9e4z6Pp0O/4
i6OGiEc1INWsK7T1vidRsNEmwWDN0xKQ/SMzYUk7+LqJR4EK4o2yJXIWO3D2TPpsBP5zFeFTspUo
Bl8PXcSXPC5/QFigX1Hw8v5J9KwkBymIhk/oOmf0EFK5Tw1dIwpM/qTI2AzSalqrYAkvcOTaPlJu
y7J2w6Ir+HQNPZru8hnPcMYhltRw40vxpzERPyicBfRBqHX+JbjqP+vCRkunsTXyJhmyEt7FJeb2
UHWaydD1okhobXeBcq+XFqyxOQmXZhgLcj+i6ygCiEDHn3CG5LxmpZdflPfe1ktlLTn5weE92tgO
hL4guMt16QZaIQ/h1v+MTDE+RqzfMfRnxEeFXe3qjmixMcITEVgThBrVWyyzHEFAkMsVIwaJv1TD
QsHrCZNddPGI02AytHpct0K8TlvUH5mMUdkJquzI9rB8I6By39lA2kdYvfV9w9MepmGJnaOvFQ2h
4NBVj3gcpkzBFs1SdoLLWoEHqtacHgsSatNRvW7yJl7DyXZDBrO2egt3kEhQ70/TdknN7O5xixCI
D+UMeZ2Dxoaqk56CG5IhQe6yjenXPl4hhtMS8X69c5gR1AHdMFe3mLjcOrOxqujYrCjSPA0GFYKR
Ph3abFWhapHV7BIx/I6CEYR1THPxgk60Ccai0j+9K3DPk4VQ8DLHQYxHO1aLwbaF4+eCPEzNx3nM
xDkj88BOSWDTuI3DeVoeC/RoCryYOLP4MSWBHVvMfYP4UvCENzJcAX6xKSSVkFwjjTjhiNHCDc6P
DYzii7JWUQl7TZyd+fsqZfaWmBGZx5Q6ePcG5ajRJ2Osuw/WuRK1yxnLUAtAyx36/u02N17BgrBW
ZNq7DDs1DJ9nFN5hqJNJyPAOhhF1HifrLckweS2QbkDmSp26i9dBVIisovJGD+uGjskcDbf1XgbT
XrOw2lB0HIp3Eg+gdy3Sr2jA3Tzo/lkqq4ctUelUc01yFKjWjOV1uggG00h+JXeiQuI/elLwEBTa
io8tNblVmPqY5KNiLPgRlmsBra2yAihEM3PZgFEHiLHFelIIVQcwy7I5fVy4M2WXLnOx1DogG6ln
EReXgFbZ0PgUBZMaw9uok2gzIBJ1aGf/NaOEAx5EatNbjT+D6Z3N+ANmzZC+i4SJnzZ27D5ilMiu
nGa8kmMuy6HhiJpIwweWFODBFxlmKUaJa8pS6z+FIR3nQxhjo8GOoosXrDz6bB0todmFlARtVHEw
nrmM54dtU2Tu+I7JZOCpcAPwO5T7JEgajh3RbEAaZUs47Owx402YT9I1uVvl/ZqjyECiEXBUBG47
QT67WeDCrQvh5YmZhDeT8PEJeP0cetOAcDhUDJ5+4moYApu6UMPmCW8DzOvSCDdLxBP7OYo5goF2
RrANUltWvqvynX74ddmfzOBS3yY9pA78yDje4s7OYN1GuboXGbJX3PUiePYxT79FKlFhF85jjnnL
iCV5G6P3gNQRTPNesVtvomVkZObUF9TnbYns7kvJ+zSEz1suHsSwb3lXBZx+8chYIQ+tmclqPSEc
AtGXlw8Y0JUgE3CPXTeeg6F6ctmaqGM6MAoEY56Fa+fWbIDPHrbgk0BFFR32s+JRHacl+RKlqZU3
SCZUhJBwhX45lAFSVjRY7jA16LlWXeEjEnUkydlpcqMvOmC+6IfmVnxS0KXpKdYs0SctFj09TxXh
OKzXcFGNsxLNJFwLQeBfJefhUNLdpG2pmLBnE4n5HezkEifjkgHSLMS0N9cjtKjTPZyQCsMRmDZE
pFN02vmm2RGewCY5RBTxbjmAj9sowGN2HB5JBKfpIIoecjJi595kuDzMcaQQXLMgxnsP1yhQ7VQQ
0zs1R/N6m80rEkaMCqJOgkbZCrE+hPxT7kzvG8fm7bpTxpiWnWgKcDI1IpnqHEsQkvs29rhdcTrZ
dqFbWjbzgDyghUb8il+3HTF0A+mJkmx920ultsboWSEZC1CyfBBBuECKMdCl6mrDlMdNkkXbgIjK
zGULQ40Cs11YCXETzSmJ4GOB+YS6KEZ4GhCkzxo71BLL23yM+7BVoeP3SSWqqUZyhN1uD2WaNC4h
6dgkBUHfO1uIKrpe7QysFSE1+jRhQBJh6xuSzkUj25+lU4gl5XW4pfZJH+hm4TlqCVDaUcAvkZ78
DHcVfNl1ZqJDjuja4NBkaQLDZEy51zJfTfUwUVL1EP1Z8TDNxFWQC7dIIrpk+BpwUwKZRM0kLk88
ycTXKtL7axzEHpMfNth+xWLfkMskawRoeQpqddn7/qnSAVa8ixnOvyIhOMZXdBa8BWNpkV9kDDpY
Be1K402W/jCV2KLrCiAc7Ho75i0PyKcnNInxdMkvK0BfYKJ7XsAoJB6wx66wfi87PgZwCqG+WJfG
jVtYNmMPDkhDt9x8SRYJXB4dyZzWSK+h+FC37t9KtyY/pE9ySDgyi5+t9gsAZQtiI2BPU7zMqqAq
AWJeMZyhVSI+LMsr2eTXCB8q4SywgS8kubZlqFU2xkSYCuAVxz7mBiRPvfBBgLzLFpj0iZl66J0v
964Mt4m0MBlJkodo6zfTMGwHP/nEqrC2aaguapYJNMJBLW9xlHFgY8PdXMpSq6H1CjpNPVDQXS8V
Yzk95YVdokPsXRIfxsCiLkyZkHjJoj6xB9R8HJgk2ZUBx+I5JG1go2Q8Weztn6ps5EEbDzlgtElQ
FEOj90wND5kPxuHWJaMk9RJFIKnMDi5HsLAqh7TxejUfCTXR1GZTKMquitEY2kyRGEowNtP4e4mB
VzybnWkLUPucxt2ekGVu7By7t9IW9l7AthanABD7axMTPX8N1qBC9LqsGWjeksPYU9IR9k4umvJ3
l121yA0dkWdVBcqdJxVS3Uw+SlQXyDU7VUU/+lZgPCCqJRHRqViRgHRVxcVwlF6IskYJqMJeSoLy
XpsARkiaIqpStd2wNbTwGUwwJ+pxYAce+sxKZv6kBePQjp3Ki+NoQPdsRgRWZW19uc2Q/VWyHXwY
DgqGEnglmkiQECqzQIX1UOkZErFGXkZh+whuISjTAWvR1Cl842ea3i6pLuYTIdfUQrMNr1iPIwJN
7xA10TdXiNk0kd4K3a4y3r6OWGUKXuWcIeidygHiZ0Wn1tl4vAnWXARomgkSiDC4iYC3M5yACLPS
6RZuMJByNgim9wCsw9+8QtZ2muEdv8CqcgsdRHCh7gxdQ1xCtqKxADAJYHp2NXyUtMQeSHz4ClGH
+TYCFBMBk8TwJ0IZrWB4ibFLA/s+RG1Qikz5KxoqwNgDZZfwGE8FjtbRo+W/BcwjlCcEIkI1Edbo
h8XjQlTgU1ocC5+M9H1N5v4bIjJPGzpuA1w+Jz3Fy0ltESzdCx2K4GaMpHaH3eL/alSUUIsrk1XH
oPxAm7pyb0rIQn71RYsu/3I+ZHLJn5mO2I0jPMe48ZTqDC6VmJV9JXZj02PALYnC2u3hENflWMED
ZmNopNbb5j1KV2sP812oKg30lSSrQ67s3s6sB9q2gEz87ocNEZJSo3siuejfM7pnH7ofd/nOJMLM
TwuOkOwlxqHtz3vPIvoJV7nBIyxcMhxt4NXFt2HWx/1Xp+YdD0zq6S6anLCNrDhRDd4vC8hZUmjY
9oAY8mXGABUWQyrLF+1KjA30oRUITsKtl89+Yg7bmhCg7SI08qR0DTdKAKJQLjm0+D4sU/Xg0m1R
ZxIbFQF4pXItn7kPIjyLyebDAxvHMWgzhLl40rManjhXA7qxkC3ZH1yOpoRIjqoB0nw0e4j8bk4k
LIN6uofi0Pc0qBqcew6UkdVmZL0xY1DE2LAlDdoA0aq7ASYk+gyF3Fx0gQTuyBBFwLZstmN28bub
vxNezh6D4TI19wkPQUtIqBdQsJEtIvWuVIlqPX6TOAtmrT6ZfNt4uy7FZm8sqlbYpq+cCURu0XoR
y+yn18XnfIDyoHKM8UKFxwToMqUnvq2hOBmr0KdcB6ukMDuOHcR4kQQB/stpLZFIAp1A4Vez46Gt
Ngi/IOLNx3osWQjuRykylIeiZL9eGfzYG8IokiGUOfLiFordsnQ9/Lh9S1h5tc+FqArfIVgtRQ0z
Np+eZiRJvBtKbKQtTHp6fQArm/RHDIokn9MCYQruWzkE7WC4/0phbYogcp363nY7msngM+ssH8+m
WlJ5u0Xlmrd0hG1emzMjhje3Y088jz3imx4in49oBA08MdnPJMxDtNftUX42JDV5Xamk/IJx3+hd
BMvkfwyGFP0HpLqteMT5miAL8fLaojgLREk0grNUqlSBKtbAEcZKSDWI7WlwWtJUQemaqQLotIe2
hbIAuhb9BnVsTqv9hK1qDpu9gr3Ir9mqXdwGGRXuQKdCPsDVXA+XPvcuRAjDULZJyRqhyEHnmDeD
nuT+xBCOvAYj4rzG5zl/QU0dVR0AXJUPbqqhsuXbxGOAkfSOkGIHJ4uf/Y7n00xlKKaWLKEqjrlw
KnuoXDQALTKx5Xs0JDkadL3jrJ7g65WfSmCOHwq3jHntFxN1+Qjr4T4eZNxNPSK/LlFiv91UOOc1
6asxq1MYPf6IKQuLi1V6xXeYoIchVs23vMG+s1Ag4e08P2Uq3lDuUCLEvOXIEPMSJlIo01spIHSa
kiIjiTFkYaXYz7Euxxd6ZV53PMjRDbpauG/oVfkniyB7OKPDASqDxBGZ19OkkBjRPoxfcUvLT0g0
tgszLv9qKzyyWqXUHoth78u6yMXyZc8qk9Qi44i8qM4TgrVQaPTsT4OBTurm/DGCnCkgG+QFhkC0
LrcaWoCHyYHLgxcG5T2o0dTZY9eX8CJAgY8gi64mD/sKFDPSGVejMJxS4KjGa6Rj3xXYtF+cn+S3
GSrep9EahGNBOKsmhXfleeCQoLrJI+FrImZwTUPKZw07QRv+kiJKTJ1OOnrnNFDfSMyCtZ7sJp5S
xFlpuyL33rolnudHBxgJ7L1gn/e2comIbSpl1u3Ua5g4XuNMlDFy9krzHbm5yCkqPnlM+1fGYR0w
yKteb5B/dxt6IAaEtHp0Ld3s4FrLeA4X3zSdnyvUpCFVmcGjsRB6imwWOlXvnqLR8syRA9zvmCl8
JoNFKa+PNMyaemf9Aw9mKNGRp/Yb6QtE/XTg6OOIIKDdLHJk+cFFcjz3iwMuGPNSO5AVUDTxHJHP
Y40GaXVCJShDXDOK/JOHFPCKMyL5QNsPCkQlquMotfV7+hKMOOSROK3Ta4IbCTS8wNFeB7OAR0Mm
h/hbvi7l/cL1hEJGpDVrgtJYbLVJPL+aKuwfoxQ4htLs1YsvexaiwmPBpo6GGXo/XzmEu22I5kdM
uWVjh+0RwYkgJHtbY0eHoy5AgadpFsKdB+Wou81J+HEFzMNTd6sMijQqHe3c5AgEz1uVClXvKNL8
IAVKITU0UPE5J5GEHgbt8AlkCOk6TAIsVcOUD0G5i+iSNBlHLI1UwvZ40tQnNwUIcGOtt8F+0FBi
rBJnM/TaKHPanRBK2hRaPUrbDYbnBWpnU7qNh2npw0+612FRuw1yV1OqDc93TUNnjvME9x6YsmNE
aHOxQFnZ8u0zs/34y02Vlg2RpkAxaTT5iwykSkBsS9Qrqv+wqK4cUuFGLrxUR3zr+J7QdEBZ3A3V
cUwQOKAU0WMOWgzD06z3eDlrZrCoUlgfKeSKgMDhJffqNOkR7tFwbGHPVC+7gONmtckuW8GMasLE
lx/7mGAObRW9e0LDAPskcJkPK8kcVsRyLW4gNzbvKjDqDvoA+eEtXZBBInj7ZnSyXwSLoeSUPr8R
0XWUxZoqe04ozTDAIXn+S257XHV2XHP5vCWouGEN+um8GiyrGSMLb0gxrsq5LdByZolUt3qlfIHu
Fi8Ii8L4TLnvi25JMo/GtJzRbxXfzCOM6vBVDZJmf4BMufXN5pLtW5BKKQ9+nad3dE0g+ClJNuQt
ossAKHHIAjcu9iBsOhzgGmrkADsdJrybDiMi3+eCJrv+gg7UFYY2M0ro4pgEaKltRBHoQ7CRWd+u
S4WCc5746yobtd2hK8Q0PaFsEVNUzUMhzutkYTy25RuMPagJ9vg08kq8jXjVUgi2c5Z8hyRros+Y
sU3mLwgxCbotHKA+kJjxk/vIxq3Bxh19gQ4v86PZliHsuHIGN3De8gDZFD4amn6BXrN1jQByQEe0
yT6FthgQFQ79pG+yHQFtG8Md9EsuUSFve+xRYSc5S9E9gSo/OsuRhAwnpGe9a8rN9dVh3w1ATSmD
SnWsxohrjJt5Da2icOpnWaEOBQFuNK8FcrMSqz3HjbToY2QNXgjzwctSCPSK75huqlYXRDcaIf58
SMQKLbwWo5afJUGt5qPEHxe30xAGQzNPMB3tYOBWrqhKEJG0O7zkgv8j7Ey2JNWRdf1ErEUPmnof
fR+RGRNWdpsehASS4OnP53d4z+DMdtWuynR3hMns76zerTAg2UFt/IH31LRY3MlCN+wFA0annhTZ
c7Km8X/LtPrFcc4DGezKtc6+c7ZfAEn4iw8pDCF/SpPGs5emwjaCOpq5FG2TTyLyqmPDmk01jyAH
rDb19DGxjiLrPFDKE27lVB85doADUNYxsrptHfDXG48XdVi9/jka27p+0skIRJoCoiCIiFHb3NK+
xuSF1WNBfmsdoygquHL7fZfE9bCPVLjSwE558uYHYmMXlVyZKFF0tN5D12eTZeYTFYha5LfdKWot
pvk1RoIE+ZkNMHZLHny0YXClOzoid27caotsN+YmDajbIpn3XSWYgRYa+3znZSClVkD17kHl89+8
x27eNXKZISbdrMsDoSX5+hG2ihs/7+3sHZFSyeZW1X6T76qtgh0zqCnSo0kZXvcU1GzBNFWu0YEY
dUbdZW368dD2YeSeSqsDiF4FTbcdvVA323GR/Vo9O1WmhBxpiKjnJEIHWFFPTbY8W0A1exiScatu
R2n69kmlfuWfTdyF9kYoC2rf68b3npFYuepSp53ImDrd8JDrsZzJ1vaEaT7A8VrDvCPV+BqptfZX
iJ9Y1u9BkbTiJh8zuJel85KEXxi0+ausZDCdh6AHqhebb98jprR0VxG6f83irXR3cKuw61kUYwaM
13iY0UdPur9ox0DF2CecmROqP1biAVpG46ltt1yfihXOdYxX+9tE3rKcAq8YxsMw5qvbe5tiD4eN
R/R6K58LnoUh77mvzFJeDHmu3E+DLdwdOryZDRM5BO2+SgyohA8SBYDZ20Hsl+suxj39h8WW1IfY
5vp5A5jNZyXla9lXAPZctHY7Bm2CjWKqxVVj5Nt0PbdTPv9k2ClfMldCi4RZrcO9Rs4wAYCQxnWc
28E8KOj+7dR7U1mSqUBj8aMx2Yxhr5Z5ceIhI4wbOkhg1qjJcj5IK0eBuCLcxAmpWjHdi4Y1zDu2
RdnmWLuRw9TPkUNkpqbR/ehQLrJIToXafG58y/FFFyj1jkvSR9WrWSDRf5S518aI0gryvJNg7Oi5
XdebJ4WL4GFiX9P8FYSbkcQvpRNvm+Hy3RdTTZZsGWiSbWVJVKnYFeyJq9/6HqJmX8S4DUjPhuMF
26q24mEdxhjWKMtaDJCuSocbpJMuvh00qtsjuHXtTnIRWEONFC440aHm6REsZ8BxwCMvbta6VE8e
XNZ4WXG3NG+LANP69HNZhbcDV0/1dxmyfL4LVlzMuybzE3dZbZveB2M2V+eycP22H6o1ILQ0RY/y
ULgOyzYiS6Krlm0DpKu8fGPshluoPzw/izQLHLJRPM7Cy5efsYy4Oby4tOHtRp9D/msRK7VXfNn+
sM22gZVEN7IQE9UF3FptkeX3hC1l4rw4aMZL182iBTJN6eb2s+b9OUMI62UX9WEcnEi1bNbjFCWF
4JTNGbqMRMfV7ZBbTqVFa+XO0+inw79g8rca2VaE5m2WQvRQY3p03kcet31ybBavaM6INVx78BIT
yCeqcvcs+4BrcAwyaZ87vp64DMp1xefA9kbz6hP3zkfnuioeWlvQ3rrelH8CD5v2fdBmVOYUqNq7
g0Rka0EH7Etmg6yC5q91acgOCD1G6li6MYZEBY4vbpoafADhxuYgpijcrjtuznYB68jyZH73YHbm
K3sD7Ue/mSNPBKsuqpuF9Zh/ACTs4O3Q3kTrYVBrke4MVF53s0AIQCqLXoUnbxCePSV+QiL7GjZ5
eZt64xyeE5Yuv2dDUW8Xb23C6mwMNPhOq7j406YlKp0FE3oHWcK1Pe6AZMB3Ub4wbDAlL7iuMk8u
BwhyxPmemVOuD8FljUZNhVdFic7mizcunrrjNUfPkG993P4eOuax3RpOQXK0woTpITZLAloUhDIl
Rc0NzV06ZuZOTA0j4Dp7pDTN8RY7NiM2LH/x2dZen7y1RTcSJWMc70OdEKPKLcm16suVsUAV9NJT
Cxl7HpEiu11P06N2vsln74C+jgzspQjR4dVgP7AZ6LQw3AgY0GMzTGnzsx1n/3uIJzOBPKhiOyC/
EGqnbJb9hCiOWWSVj8Eb8xGRR+vUxJS+Rk/1I9xJb89ugPG5aYbo+i7PvuPdb3qXwl6ljmtaxem0
n1qlWFe5+f7M4IYh/NYrvZBDsCVg3GHSNttOxtf5Si1htCJfGYL8ZsAPsF68bWxgZvuShsyLk+ja
QWhmUdzYiTgMBeoJxsAuJ51o2Uq2UUqt/+tHFtuVadOkxx6K5WUbUzAbsQw+ruAi2z6pHBiPJubQ
l0jAiZ6nQrsP61X4/cU46Fdwffkk8qkuGIH0+laT72HP9TSo7dQx3G+ICqfo38BpSnaAPXQ2dRCt
MczplsIxpjZAZCTy+b/E02t8KdMl4MsTAdKCEa01MR5Z4v2CS5lrxHcyfdUrhNt+EY3q98UwIyxT
pW8eiMwwhLHQoQSXYBWC6MJ5Xdmg6ebqy69F+JPpTD6aHs33brHCb/cG9XFwUcGS/PXCuJHoyNNe
7X2WbZcH6FeNxTBrpgcyj0u3z6sGrc8Kf/CRoQccL9mKVOi3AvVeUAhmHFv05H19C0wRTwRh9sbf
LW7MEZeVnPkj0jE70wGGHLhWTT7ogk7dv8x0G3sGWfTqnebSIK5wbJrfzgjK/HvD29MeBpFYWlie
BQRUEtG8Kl2HZ/JABQqBIe/D4xCBsB0W1LvcM3G01pfCH9UI/NDOw3kYa6IAeV0xWmfp3ADp5JV/
s0W5x72ZRZ0hvSFP7nxfIFdUkr0k3AVcWggNXFWe0qXJw70JaTp4wfQgj7Mfokp0KTwuI9ZVRpiG
i8OpNiJfglywwcoij4IDXpiVgYfeyHcX3TfmsUI5PgDI0UGQjdUQjKFAmO2R1ri5eEIE8gEmXbwL
ZADdMYsXD9287tNkv3jdFt00qFLdLQQCb4O3obA+9rWlF7DRNCBnbYCF9mldTuwRlJn7yFPmoz0w
J6tqbdpB5bdaqPqo0j4O9v5mfMi+fpleVcN2zV2S5cNPmyYSZe1qivQSLjmfWTn9GM1t/i8ZG+8N
ZU72bAqF5EBqRH+3fBjwL9eEXbeXqTWoz6ecaCfGgPXPnE3J8MMp6ctdNqyh3rVpUybPcBZRRa5e
7/UhbEsZB+FNB1XHsYNjDlDlIzk+Kl8n20eVg9/uQKBqEqrniNDTNpZLd9LpljwGPB2xHxNVT/dX
Sc0vkPG+2/fbVOt9NIzla9EoOvqek3ULX8LZjxJmytNQa/1WsbOHJTArnOJ5nkvw3lX7xQ/q/Zaf
aEG34tAXEmhOad7wfbYNrf8wZNF6iTZdIrld54FWu57Bl/nmrfcjyzbF5NnWeGiMjeLie4YQulx3
SiToNTjC6znxe43mX7XuzfPied2bHMjje5gjxbwiJ/L4iLX1AsL4qcRAGe360hfrgNQrVayjyCQ2
k1MUhMrd9pS4d+iY/I9KEDnedLleviekFNVhSmLerhCZsb3UKutxTGd6NS8jW4vYNFWtuvrKYlvZ
E7/tQBmcI+/T6ClLj01JHd5P3Zy4WzuWhcqQeMTRvcXdYdBkqQjHY51kYgeKsJlT1hYiPZm6Ha+w
TCu+Mxnkv4cldBIx8BC9e73SP+LJY9klO5nW5jikxbLul3rLX7RsG+5bKo06dWkTePjZSyKn0HFI
WNohb6PiEV1mrQ+zyUkuo+1IpjdIlZTIvZFGdJ/ZlIR5X0pw7Xnt/e8lNtVzo6uIbVrRCtTYdYxr
j6HY2DIty9ohirHeRNj4MOfh4er8mEAwnPoM7RBOe2QixbtlT5ZEB1vXJVcChezIZNzf9dmcc6nF
JSg0fRWGDODk7mvw5fyX/rl1D2OrwGwya5b86KlwrG5qnsK/OZFt+x372EPApKg8B7NY0IpIKa5Q
IVlFfNBJWc3HtNJl+4sHWKHQZkJdDg5HPGG43Mb9IY3i9pfkenzyre++keK2yT7fEmRMU2ASvd+0
n/5aXDQlp5nKWTMYppP3EbRX0xwMNLf0MBZi/R1hZ3hqJZKz30o1zrvRiKP9A7K9erpriBnc3rYS
RnNfpw2oAmQvePARU03f3YAmF/ovbVDsn+Y8deFt69wgn7xAKeqa22y0M5GFJUmUigIED0HRRnfz
mujigE5wSYnLmU38mkgXk/LRUAQuG/cCuzhKWyPJk6GpzmrTtj1VsZ66S6LLPrs1XNHeDRgxPChL
YqHj0yCegwO3Y+WfyjCBJi8ZxsA88nJ+rbVgWveTePq0lUzXnUxziN8A6dRbKuY6OHAZdmSohrjc
UVhUsKJzn08U9y2Vj3Jl4zrtlIrNCSV2wKcuVtTxLOVw6Oy2iKIBJ26G86S8Mb7nOGbl0c3M8fsy
AAjfTRgu4jN1cFv2PXZa7yL8ADHfjDiMn7eVbFL3rfdNpsP01qlZLS9Cd1F8HK1f/E41wpO6S7ri
YIei+lu6uIh25RzV9YPLVg9ABotWdR+SkPwbZEP8NmPGCNw6P8lfO6Z9H8UJwrb23MKaoTSGMFze
CvxQKDKqXtN+JonjXdyywj/pel6rG5ugAqZO+ZU9+Cqa1lNndV7c+34RcnPZPJTPbEupWL+u9FXG
16SZzr9jj1mBQ9qtX3ac2+AcBArde15IEdybdIP9ccO2Rg9FjA7mFGThRqNBbp/J5HHAazEtCH06
dG6gYIOT1Tmp10SiaxgDCR4QJxlhj5Bz/E0eWuOhF7H3EATAsiVvb5DgSoaPlu89zONw6gEEtv2k
i5DaIPr2b815q/Y5pLP8VElWkyeAH4Kxw29s9CtrI40jSEQWHxvL3jVBFrraQJ7pwqw16reEB/sn
1njATRiScPjquXUoq5308g4AQ67qvW1mX9B+e6E33s1+21KculJ+Kexv0EbGH39u0pl35a9L9Cpc
yU4oaMvhR6j6Jd6bfrb+LmFfbPqDFQMS6WiNnHcXVq7n6G12AkRsaKPCvXXJmp+inEQMzDrZNp7c
qt1dGCsGH3RqW/VkwagChuUabGYhjnj8E8sNyHjOx5kN69g3ov6obb59rpXIn3vcSopOOWyyBx+g
smfrczGX9yasmvyIjKtuH2JfDeWLi4YtUjROou6RMtBYrSgoR5e/rGiczQfMePBT+3BDR8I8vO5Y
zYhdKNBVxhULsmB35bAQIDIESfVO7FxrLiZAZg3B41z/FBXh1XCD+84y+rE041h0HvdF0VXNH5h1
H2AP1cAinlNFatxbl5McuecMcrOgr85/zrrp39sMdgcrTd8DyDK5BifdipRzVFRzuEcJO9+PNmNu
1WPcPyKAvnqsnQ7tLgzW5KfK/K1/hv+kb3IkLpeHLND9N4hVxP0FC4n4Z0lGrBMBkLtJG9YjJ1ud
YpoYrgpnvw5sfo8gAZKtWzKNPIrxq4NwrlvBjSwh/4uEf/sfwG9Z3qTgR+OpTtEq0W+gtKd+zcF0
wAEa9A8FCzCDY02viwom7wyqyM6PevtU0ivWNzZrtuXs+4P6biQT/CHdotUw8Qem3mVNNf1ziUu/
K3+SFIghaPaNydvnsbD5jwAvyHfmNQolYont+RBkuU4OwzJiFFXB2H4ru3jBXZ0EGCXQstfmGJZC
37R2TlhcjFguuY9mWy8/GpUsxY6XN2O5BzSqOmRpjcR5iT3kv1JERPM3QxfBhU8u/6KhZpNoiiuB
uKeixJiG5B9BpChWxxPKlsJdTRtrteOnp9My7ZxMe3zgs097nrCIU+o+sD8XHQEMdv3oykseyxj3
qLha76CRaOX3HuRRhRNy7UMMcrl6SZSJHsAp5gV0tZv/DC7PMNwkYKAATfhotn90Su7TQbMtp1JK
GtFTmSGgHXZMUfYQplVH3BuTHWN33LoFx1fBHgo9jUN4KCqFz2KIq/5tFGkl0Y70qdrPppnI7w+M
NyLYKIYXHJwcNhEa/5YWvcgPvjdVb6w6iL27LewDdWjcUqyPOq16ul4lRXwQwPslzVdKreKlQN2h
VDB/sVNLp/slg+sryKwxcHO5+yrqpbJfm9uAoVWY1gvarusxtWUb/wOo4Tk0mDCLi8+qU7puXmue
ktuicA9tmPAkY8N6kRhp1iGbYo/QDXuFNort2iRNZYRnVwv4TBT1tX+31gKPe9jX8ftUThOLHPMQ
JU5alhokrfS8hc1Ey/IO5TsgyukwIYD810VxyEJl79gT0wCI8ks+MZe3T+lc4CkCgxr7fYJodjmy
Q9vHeamvdunE8yFzazyf8Q5CM7wDFVm+TRsYu3OmWR96xr2aq68o3HkwV80m/LP/4nx+lEczw1Xc
QKgZSVqgHv6gnpcM6EkyPPIDNg58DnErBEgdqVMg2hGGwcQBDiN0jZgkxk09a2+R3aHsRmZ9T/Ah
jkms8l9RtOA3AARFht7H4UITXpJCywrPDfM3r0M/oUu4ajut1zM4+vngY+RFJbgH0BRfaSbS34Pf
jPxn8OyvufP9ewbYetuP8E2fZUGzvI/tNuIdWIr2ReNiC3Y5skXwXWC5HXpykBUuJUS/EoD5D9V3
Kk9I6fEM8khcdHJ14YJdEnUr73spyASnT1qyh3rz5+ey9tbnKgwG/wA53U/ntBfuv37CkrJrkhnm
MGc4/YDBkB94kLim8qhrk0ugkeHfKTjLP31bYFvY2sgkxyqt2lfyVQ3D/hQtj4mEoL8KARboDj31
b7FTXXgkLg3pZLm5Buv6YrHkDT4BL6lMMsb+ICqGgRJcS/FADfZQfxVJiN4HUr2W3zGCJKJwsPno
5leNJBLFIieivw1ib7IHlSQC50jJ4oUX32cCf46nIVe31C7zH/ED8XTPiLVU56lPhi/HOrQEgVcz
6vdGxqN3qocuf6xBJrlba58HyxdBVWd8QBEyBSJECLKJofIYUOf4LsAUOeF36lxsj/0Ahvm59Un5
bB2U3j0gp//a+nmn7hqRgmfPkYzqR5vpRN0VQ3RVZi8iqI6do2/HidRuf/ARwxwx4dDSMABCOUMR
lz9zTdfE/6JI/osyEN2d53e4DXL+Px0wGKrDi9psLvZDFxZPpEzVy9E4oV+sxzrlmwSeOPhRqCJ6
j+dG/9riwE7olBZZ7eJOMqwiVRBzhnSib71qt7SChYRZhtrnRvmdv91hhxnzF0zW61s0tEghXDNh
wL+2ZPOtllnleIwdPj/sHvBormty79BINaGgrG1UHEO/57JASFVcIAnMxxwO0RegS8MCoWVuSFjX
aZ7vy6pU31ueR6i8jb/6O1wf9S+1ifmnGFqPF9DF+FEc6tO/IR0SBKIGwdmjj3bmy3rtAom3UBVP
cD5RfK8Dx0SMqWi+73C/4pETJeWI8b09iHV08a7MezTTBghi5E7YIAeXKPaxTRCTmZ5inw7/RVgr
xHOGbQiZX2bLVw+80Dy51ApSGiKGmgG83UNxi6OzIJ/KG5DT9LhU570/jSq6xFGFCK1lmsgOK5Se
2E9xqd+HNjEY6BZ8QnC+WXE0ceTHN5MeJWRNlamfUnlan03fYWatlqU7BKpOU6p3MUzI81ksSLvl
/5Rm82GiBzkCtTZRfwlAeq8+NtUfwSQSzfvjtn5vmpAJbonD6mI7isUtpvgCgXvdevYH3U5P/hI0
V/3YIp2Z/zHADaRpdAUpQTvQ0S7jXq/WR4mN4NOGM+rZYaaX2EVhaKe3NRYxgr4NUSkfN0+6T3rS
pb4h5Mv8bSscSjukShP1QWbRz2Tw1sfWXzmEYz3K9mSmRX64xvVvWd1tgBF2Wr8XLuu/BoFKenVK
Lc9DVXvyQFj3GiLv95H1ZrlL3pJiRUSYqDz66ip5LQVrVvR7XHdDx/Og1dtbibhyV08zkTpzjCDs
IPic2W6lFn0mpE6gtVJ1+TkXVVu/RSi5YP6pq93bFLrqo+1ztyJWnJdncGElOYobbpql9HNzgQoC
gk/KuU9OfoBfdyeBHv9lK33mQUdb8zivBRZdLGcarQveuPeOMLoCkW5Ihgs7R1dcNmvdfc+bzHFc
Wg+9KlfjL5/XWx1QkQ7fGcg7MVSYEc0BNwdhBoP1sz3ktP0iKm6NMSM2zRPB/YItfLnv+eeZFvMB
VUT1hQ4JSX0it4acVUI8vvB4GXUiq7iczgV6pxKluG6nXxv3OD2Y30ZvTJh5te+jAXG/X2v1gurE
1bcolkr+69S64SYlZWa837p+uUybUpwSyKSasxunKKGhBL6I8OcRZHo2j+02xt8qRHW6y1iCTJqu
soDcnsDRg5QoRS8FKKzfY8bzP1g9+vncFyr4jwSPKTw6lkCxHgh2nvWZprw+jSWskdiTbrYtcHv+
luAWkRJqd5LhGO2zVq7kqPMFvMdMbeMn0BikT1nY4YuiOzw6egJ/D0Kb0y3pernuu6/qP1SAJdjh
CnPifiW6Aqo4bMQtSDF2f7SwffsaEwtg+JojOKBa5pw2UbT2IYvRZVHyJHGi9URLtavbjoJjukSn
H4aAtuoXvpWyOg+pae4RTkUCZJGIIw4tqgwJVOkuwCrTdNHVQq5C0iCf3Kdhw3KtNfazcL/JzGIO
SAbx96qtejDwB/5507lNaNinVd1dUeRfdcj2RsQJWfTRJqEANXe2yp/GwOrpFZ4Kk1mfX7MNvLoN
1GMXDXN7XLIh+TE35Ur6MN3ZUwHnRC+P5OmHDFZcLSYcNuhyr14Hdh2vjMjCtAbsfyy7AczoqtoA
f+cg8CpMeBx9o+j3s2kNHge9lU9E+DT3S5BixN5R4FT71uPbE49pZoeALm1usH7v/dj3Av+ROBbG
iNPYTEmRo+pdEv1761nMpw7gtshld30eZ9adWPxqvOUFPX4wBc/5umCwOgdVWPeYejAE9uWrWIlY
mO7yCFEwkyLzVlQeUyz1SYZDBXt4fcNav9xjgXMSdB59qqqmX6lMN58JEL3Toa2NxJk+pFlxqgv2
6AyHUYUh+aRNTvdNFJTxh/+kLic0mfDV1j54o4jFGyL1LT+Go7V0Xn5NjkI0zlmxW6Jg/ReR4jLe
bgUNB+RCLId3Wxe9vK2ohMlhYQ3FtyDFyX/WMPlXuzZFPv/rmd6Wz2G2CjibPGwFUZWu7pab1uuz
7TxElkXQ10ARIBdb9uWvbU1Vf7NKW0WXGbSzfBCWFNBb4v+omaHeqv5g/SZzbzPvNBuJhyxNMWcQ
ifA5LWGz3em8TYoHLEYYrkIGVGxcsKHIIALe/jncIcXDl7UbeLsS+lY8JEeQD+W9Ap7g3XEt1O2t
R9am2/kEwfD2bIQUEGjUIcspZ7Hyx0Kimx2Tt71CfBOLMW0/IIYTQfBMmm+LtH5xwYaXWEAQoLho
PhKj0l8hLhruC2nFayC3gc3GIWDnCrWIW6jrGzob7p2BQVwUya7NivU5LpLYPEFNcYfxRsYfOsrZ
xVnyjj8azxgSD3jc4tZLlPjjqqn83fIDbMcKYbgP0ACyc1xUqv/0laV9tHENBJr18EdFZPkz62Kz
WOficPspt9IrLmErPXWBvnOfZsjsaUjTUJ9nXTjzODhF9kqOnuDNCCA+ZBNYgS+ukNhOyQGynJWs
JQbVcAIft5Eb9q7KkP4gm6Q6EB3UFEeIbnXZ+m2ejuM8ja/r+v/uuyhwH1MECYeIvoLFxEEzpPuK
vzfbV1YEDow8aTGbTEvsLsXYVl+kjtRMDUsv7vGzEnli4248dnGQZDuUFqhU6wQx+g7odhkvlHdJ
zYoNEUBbVb0AdgVqx9gOUKd9JrArcBVER40V8w0KH2o6mjrvaa0qIFtV9njXCyOW/6xNZ8ZTXiB5
bNBTMKqDFI/AgxjTHks8ogXJD2Ow3DgwlLt8mxFNO5a1s0mVIJ/wbolkjsy61GgnfKjZiReqd82x
iqTmq5XFvN2HGTAo7nRVmL3VoNLEiwQbA4kmh/i5U5Grz7nOq6tPa5r8+9BgLIA68MDtpHLGHfye
iWvP/OujnVgbtFjZqHGUlIakBRi5ZlfqMBoPYVvafwjomf0KBKekZVbZEp9HnZU4SbivzyMZo9uR
mLDktZoITThcA71efJtDcS9FweCEPo9z1qF3+5iLKYYsFlofshisGemcr15IgKnBswhrUPcZiWOf
62hd8TiyfvYr91d1aMNwMT/XCMobHH0VDX0vfD3vNzwtflmSQdE3KiN20Dr+sCcvlISXoAGKPKI5
QeMakTGA4ILRLMCyqZIveR17DkVCYDCfOJX9jYi34kP5GbZniNvkLZP+esBbbp4mo7rThtC1REef
zn9x8aPdwSAC/k5gH8PGBuzrH5ni/SfyZsTVsAxPugOBbLGs4+EOjh42J7I70CGjIUQzgbtUbhDt
Ya+6r7a3XXGXd53n0Hh3/qFvUvICRJDzz0Im5J3ZxG4PE0P7nxGbAV51zzav1aaSEC8d7pgdCuQl
gqdEW3xqAhh+zpnQd6MfFCErUIQaXmVcgqMM/qD/GwIjf49Aw3wCNeQM6SAG62+T9Co75mJyTz3Q
lt3VQxGJf6nvQSFFcPPnMmgFe5zWYH4jRSKVWMfznqlolkOPUmCKbl2s4FD0kFTlzZjqfDsIKCh5
zJeQBTs5qvu74Jo0dFzHyjxRWE17hGhChRZQDrzzdYVb9Cj7ZbV3OAEwTFgiSIKbqcYiJhiq0QH6
Wv9Os0y4e3wjIn0GvxYx9tjIHDInSJQyXscrh9mw8ppL2i94weo4q37hGGhQBGth56eqdKnm8Tik
Xo1e0tMsceU+kfge2gffFA7CBENL3Z7QMeQcXNviDAwwAf+pwYB/CTwXz+iGUHvTUJiMnCCB5ZF/
DseHDGuDd8PUYkLswfPYHSdYqJFICIw0gBI1GrVdQS/l7QXLxtqT6hiceLNqWMF9rSIvPKRdkRe3
VDkiPZPIu4qISNkjjsZsdnlGkE+iOQdf5mSalBuKv3mf1PESPZXaG5CwYCiuLZdahTdD7QOKdf8K
BrRh0WQHWXKysyjHi0ha/ImQbUt02gjpjO9WC+l2RYJDfh2u3wOj6Vbt6y6Y/9plip77mIDrbi8W
UJ6HlY2DZFENqV9QMst1nu4Q2fTxj4BECUjgxPPsCxBVpcCDmrpBMiJzlx8a5C6oYULoQbBBglWG
zzoz6Z+OQoP6I4KjyDYTw/fYlBRIJG1Zd7AKGTpqcIjXUy/bubjpbGqyM2E9Sp+FpWHhQkTDIfZ+
o1qJ1jkVRGs61Sy349BjSq6Mih6cK/1SgFJXQfR7G2J1Hw6g+z8yBF3B84z0kJyvbZ3z10bOU3Ev
8EqCXkjPIzB94685T/huvR9BrM3IYl/+tLcuA++/iElB5uN+CZHf4RJv4/4QFuX0MnvzEN4sYAs5
GUxh+NaEdUkmvB/SXE+tRdnjXR2RU1DO/q2Hxqa9cZi2yxMFGWHArALGTKFmwgb6LK++mTCdPhOg
uTybMJv0sbbpYtApz155g7e49PfSjCumLlwIgXeXg94T21WIqngpWhn+aaRXTjcyn2SONF0whmDx
Tb+pKTMJQzNsHXlOZW5a0IYsymHPNJqY6ce4cQNKfHR91d5WVePP37lPww04gBP+ONbrFD0mZNRV
l7FBisCqCvKjdglIHquCu6Zsv4hqseVVpJv4r+Ok5fjENmCWTago1vpZiwm928Yz828wCpU07aGX
RNN7vMgUjnrRoB7GNrU79LqK+2dwc+duoxTdj2eiFCtAFo8FbrbFxLSKLrEPxE9vf+PcJDW63Ln5
/X/E4f7vqOuQNENkJIkfcv+G/1/Mamv6IEf6ND8gHF7qt7Drjz0iPP7C/yHtu5rbRroofxGqgEZ+
RWJOEilbfkFZsoWcM379HtBb35BNLHvH44dx1aisi04333PQ3cQbI+edvTF2mkxYacvaNHFSDBxm
YQ7WUyPoL+JBEwK+EOoTCiVV817HJ4DfbgDwtWcDSsRCY8guWYG6wvQcJs/ABGV7D7yMVYtEnsC9
RYwrUtCoHJbVxqrX7Lq4GOy2BBdKiR4sFIQ7EA1ikABdFTrUWtQXjcMp6nuKmbUV3/rk4GFGwWWA
Ej8QSQhERzupxKNmDjBVGtNcboCn42dZs0P9w26HZZj81r3vAOpiHPYj6PAkB7Dv2Gyg/2jUTo+d
0BAMJzU77dTX58wc+pW6kzm7NlXhHKS70hK9RQJABjMDr+MhYXG0zJz0nXwKYRgZEJ8AZQEzqD8R
Uuc1uE1lG/N8wy951znoLV+idOILjq8zNliYXTmymDp4sgnWTq9cDUDKx9cNmFhyc2z2I3AzEO14
/AIYBDospZxjpOALcSfyznY+9RzXq0H8Ih3n5FnEuPKP+4AMHM9Pxz1xTl854W9QhMsac54tsMt2
KO8cvMJBDW0XFi/PT3tWiAAaB9xvVRHoS4UirdjHmGDYCVJyQjPfRmxeQun1L4QgVkUdAK4ZoUnI
o9QTa0Vy2x1wbd90RfiN6fWT5osMuGx6LXgW8EEwD6jqSCzKGvVeFU6veE3OgaYUfCuFF6JetIIh
gr4hECHw6C5RBEGG0yhQ7GtC3urgGCfhAY2oeW2XmCdVlmW8RHvF8y2jHzstiLqK8KHlWoNbdgjz
Ux29RO4X0T/K5vBcysyO3S2HemoB2AvGuBTCQ1V+kOCXph9GFl0Xa8co6GfZj2IUK7FjsWRWzUGE
8RpsdIArJUNvsNZCnX7O9a7fB2J4UIOLK+9d6ZeUMRgfWIcyfcLNiwQYWy/pLbarc4+yt8eh8OHL
UP3L10IfPUX04rcipqx4SAGWoBkLGfB+vkvK6b+d/HRsN0sJMCgA50sODyJmTyLuN2AEMXnJuF7T
lt8a0D8rgWcpCjzBy6FWggaBnMt5JTxMaGQGKmdrvsYk7vOVzB6Khmq8DKOooM3tfiWI5NDQDGqU
g58fNGDKhgAdFYJfZZczBD2Yh2k5RIaCEVVkUkSRei1qmwq8P0TxIai3SG8E1RZz9naABsIxfx9k
pO1Q6AJOpjOSg6t+j4D1LSaa2aM046P5Ugcc2POl07Dq9AdRb6uvR2ngXHyQPxI7BgxaIBPUej2r
5HLM1IFW5dtzgXN7fbsD1BsDGYarVMgKHVp9QX6mQJhMNBQ2mTs9nRl9cW7lUA9tVAtkTQsvPkTA
MU3QtIxRO7QHAfZNXwBWT8fsZdQ7KoYfnq/veiNpwZqowuqJAvq86RvbaJHAYzAkPugpd8DkJFrq
jgDZwygAAPy41+hF/UCo2G6TtbJNANuEPDiLcWRujzVJm3gN4OxJCrXHoejLzYDmvUNu+Y3tc2BV
wWi/nLKWOlmQh6XKgkIwYiCD44fa40HQXHQd1vGhqF+Q8zWAmhYjShPeXUM9SQ6AtdDLF5uMDabZ
PVQCDie4MwoPB0shCqUSIvR4lcgwDUcC2iYegWwFWAhQNYfti9KdhWyDzGCIjE2jLjTy0RfxcToL
dMAMgAnLl0h7OHKbML7qwUZRH0UpwzoIhh7Qb8OxweTl0J8DICHogBhrkL4QMuf5FjwoxUkYfGsR
ADs6AYvGvb7KgQIqJy52QPVekPoxyvL3vxeg4PdPJFEAYqIjJeQs0WMk58OxQxlPFAHVzb0/l3B1
c+7uDtZwK4JaA9f2sobQfDjCHzIUbetLv7DmvRTZHeC7URdfAQOkLXTGOf0/5CISU1UZDphOvQ0k
fYGBmLbDMUr3bf4OWESLm+b29AOnAQ7po28AO8nieXt4kFgstlEFVyAoT+DC3h9YhVmWAkX98cgB
VLpOMBuBN4nWlZ3kM97knCSQZAuINkGWAQqRe0la4bpl5xX8UfIAwQ5oKTdcAT8cnVIMLmuWIHof
9bSPJC/mjw3gBfbA++WQrwSCLh5uvKoHXbOeX5hZeSpBgv4azGiUjR6QXEBE3PNHUkVGXL/q8J+A
kl8kq+dyHgwiUaYcgUQI8qMqIdRRyR6ak9D4wmMCXj3UcrSoi7NXlIBWklCfIcc241+fSySPugMi
Vfg2yEog6KAVWoLh9krqBv6oZsBXjSXuo3IV7ZKMqPUkwP3ayJKYrSvU7dZSNQq/kO4rgEiPsicw
Y6t9EqKmNSJpCLhGL0w2fY02d6C4yWtAiRhNnf+oMfKC2Wy5XrZApjBq1D5MruP2iSaHK2B7+u+Y
MfcZL21uI0WMwQAYCzeeyNRNRDdNhgkUwh+F7jV9DyPoQXNsrbrc54yrOPOmEdsCKxJ5FqhDgaZk
RfqPy6pcx/MCeniUC06uKHYwrkWtN3PA6/QY0ulGwDuNg/387B6PblIjYDfXoCRVOHb3zy2rIgIG
j348qgrnAP4A8B+c0yZrHw1slfjjubArLeK9zryXRm0p5vwFWL52PJaf6Eyv38dfwiu/1p3QcS1p
RVatByREQ/+ZbL1zc87XpfP8A67ENw8fQBB+I26VZeVKNXfj8kscsHvQjToeu7X3gnrCBrSR3F5+
Uaxxkb/tg2MClld9VS3DHVqyGMIfvA2C1UuiBnJxGf8hk4a4ER4BFwktwup49CqgN2G4auMrYGYI
k+9CguIv8J6BEVd/ZBiVxtCYVYvj97/5Ah2JVtxrIiJJcP8FPZHRDg/gkWNVcXhc5Rvytiu3t7pQ
XmFS/QfmpNGMr2iR0cCvfS587qbB4wEJtyxM6KyUXmoCbwwrlP2PYlqdtXWlmnqavibjl5Yv/pOk
6y282WcfZXdMrijXO50ZEobmUZBfJ2O84jqMOGnp23N5j5p9ShvBV0eiU4Z5pM41FdH3pEcef8QK
143iOgCDBihE/qK1DEmzigLpXwz8whjD+FOikHT2R4lPoJMOhZJh8uMzrM5giAsx7ca5uVHEvF1k
Kks/za7wRix1b4AxKCZRCbGcWjlluwjq0uSUfBeH7tl1CZrKbd+rdl5eAivaAsxXw3XrQI/sHNn5
kkVEPnnl9COGtUGGUpWBzqZQN6knWZsBp5U/pl0cLPS2/wLzULfsIyAEPD/ZuTuLCEjmdQGcRjJ9
kxKSymhnxbolFOCiEUDNS3RO5t1Fxvjyc1HXVCa9qltZVLZrLPu8kOKIP3Zyg4EvcMuYqD8vJS69
oKti3xGRM0Op345FeUJVa5OM0msSj9sQcFYmkKZDu0rQDS0DZt9QdcB1pYKIaS7+4AEu2h/rkxcI
wDHkytHKkEEEuAUKM67wy9fkBUF/o1kQ11baDl3ZpGIofuHR4UetFrAXaPYlyH7q1OLUAmVBLy3h
lBAZyMZivW+i5hsvj6GZxCkYn8T0A5DIq6yQfqA4uAs0fx2XGcEIsbhEY/bIsO2z3yPCAiBZCjph
nXLG4HoiA+42/LGGL2F0MglNNNdKDCkzz1WDgyCD/0ZEuIdc5b2+zRsd1FsRJxwzA8iu626RdXZ4
QENwWDhAvXt+gx4f6b0wKpgtMcTPiaJHjlqJAYqcbBN1P4JtDa3b/PK5qPmFgTpAQV1I5IlOKQQR
WJBijomeIwZDOsUJLfWHvwcSF2blL/1fLUwWdUJ4OM86Ty0MHdFj0CAjjZeBeBRwij4QVNFpgFmc
58t6VCzYQbiw0OQ6Kl60xwdUoXhUBggamwqALaQYFzX4rRZeJnoML31WlMKjcq4DMUUhk/N5Y6M4
YUjyBgHQsUQB/AszY4HpBV36qQTK5/NFPeowLGoKB9DrR3Reo48KwNSy7kFSio4M9GyYcbtGP0UC
EK0sZpQGhMmBu1diEKYDrVlXwPyI536/rCiWogrEJQRdEzlAgdF2p15AL7WU1HOt/kjQRRAEbxiA
BOTqMsKIp+gziNofHzZ6RRVEIVDXGkqE1F1JfYwQFh2oQrQBvexwcRIr5RPlLy4KojhVgisjoHmT
kgJ0MwGl6Y4c4dTzaI2R0FBIUpO8PD+6uRd9K4ay9lKJWXyQOJNjFkMJrrngBFhXNIM9lyI8+qXY
s8mFwYpw7+kab16NOecCje4Yir8HNEdy0bkGomqaLKP4NzqWDCkBzzqavE/PBc+9gVu51C4OOfLv
ojqQo4cCrpRIG7VbCnntPJcikJk7eSuG2kVRycVuTARyTDOAGmiuaGVgI7OrEtn/qS0UnB51u0IU
VO4B5x2sgT2Z7CI1CrYD0AkYXzMJox4IyOt1SYLtgVlQqNco1Skm/jtPPQ5o3UGuAZEvAHYMr1RF
GyDEjf188dN7o8TpKmJzHeYHJ0uLc1FGUSIJ+H9t+EMErjhyZabXn0iOG1tjtMdrNn5RMd7go1Cd
x6y9LGkK0nsIM+6VAGZpWsyxReoxKIQllxrjayweu0HYRuGLpqx1hSFv5oQBViHpcAVFBLIgcL0X
KLphj6bKTj8SobELgH9UwamIVoByBxpdaRQt2k6aiyQKpoqhXygPxi7PxLXoUtYwkzlpPvil0xW8
0eY6Zmi0UBr8U9L8lPUDZlYNCW1Q6ImLerNpl34PAEZsOXgOuOSEBsZx2KkYmwIWVAHcsEZJQE/5
S5cL6/nxz+2MqiEq0UVwiiLmpe5+htFptPII7jHCzA16qfgK/uManektOuN9kKwiMYRp4++KE7CI
mx+6VSZDAFhwYYq04U/RtO3tKNZovfW8U9eQt7xc5ZFZNw4SjMDB36lNb+vAZi054E/p4yJLdnJw
FLilF1SMJzdjlNDAAScewRlcFgTh96eD8RtMSQmRd8LQpCXKb/yIrEr5mn0S9G7s0MHLZ54JmB2r
y99Vj2F+H7NI98IpQ5+nct0CNsM7RanmFAOAzoG3oEs/APtu5mj7E1wW/+902+/fPDYbcPsi7BOv
Swr1GoKBR1usLHonoDdh8jBAWxuQJPUl8FJYdZqZlz45F3h2aC2UVLpOAwavcVAH1TspO+BKSsEq
7fdqpxuxEtlZ8c5pjIfGkkctTQrBpgKyNu+UN1MxCsAy6bYBVR/G+S2giD5/PI9pTRGNJ+g1QrIG
8Ta83Pt7g2Y+ogACJTyNw95bxtJq8HZS+NXiAKPw3EiosgMZP3cGxdvHHVLIptB/hhZgmTiTcAud
21TAQ3YBoVrknFl0C4wK+oA0j8OAFWg8nPn9p4pUPANSRSD0R014yt78dxy4dix+F5feblbxGt1o
Fxe96oztefC0KJGUlu9AHwv+wi48Vd27CHLv5vfz7X+wlNTvp3QqcOXUSnHx+6UWeCNaYWJSuAh+
ts37v5ejEQVZXgX2UaRdVq0t63QYh/BUd9+kstprOVRSogynwOs4xjk9+OJYkybhvcBxhF3mqWNK
C7mrucjFmtQkXfB9FgN9tEAMPObZshqadoXBT4aX9RiriWgHgrcBdQBtjBT9/TXmBwSmwI4bd40J
NhO7W+B2rjD8EDDb1h6eJyQhuSpOATUSNLRbnMiYVAxaj98hY231K26P6V+HXwYMq/Z4M+7FUEZt
0FU/CTkQXzfr3oqWaF4lrPj28XJPInQUNdBVMflP93umB2rCc1LA7+oVstMWppeMyvr0juYaaFPb
X//2Bt4JoytDyFeCOW/EtkVL39JNshVWzwU8Xrt7AdRTjSf/aOCv59LZQJ3Zon2AcSbkUQPdy6Ce
a8HrQEfqfH6nvmIwJMFUCwZwXvottu+bewhMFyvrrOCIpPe++9RPrtGtMITiqNuG8cgeLO71Fv7v
7DTx/uxqkP8WSRfyu8rWUVfQTX0dWCpjvY9BEyVlukE3Ll+H8ZoKGKO4IVZnA7DO0Szp0yAGclmM
9cy/qn/WQxk9YJ4lTRtiPRhA24QWZ6onsuQslphZPXFz5zXqWQG9GOPGKU6wstHNYyEhCD2R/mwX
rOsosE6I0kgAxgCMcAtJ7klfNvb0iDFgcoou+Ubfk5VoFg75BvYv3RIZRov1EihvDFz2gFAjkExM
38w3ou2x95G1Okp3jEUbFRjo4nejoztJvxQ/4H6b6UYyBBNIpaay14/AatUby2Oub/5aIqMJhwzN
rPBa7q9lkYZSIPvxdC0b213HFlkVFvpIHLA/MbTKY3AxPYEbWZRaIcQFFSG4GnbTIQ52tFSXrpUu
/aVoZ1ZsP9dhs/rlRhilX1JZE8dpcmq3elmyLOT0b+88ZmohlMYokbQqRLQC7FrcxMBOcO87q7dN
xOVW8O35OuafmaKo6B5BEgCVsPsTAiBOwnFpwaOHPFoCssXON9Ex37lmyNAbTEmUipI4gNH7IiRN
D6wyXAsAYOt07ZqsV8WURKkoATjHfDGtqbPbVWUENvxBS9qWi4zR4DqrC282j9JROWhpYm/IJx3V
W5I5mUt1jeGu/7p1tIZKmyHTZCwIwIirfhVatSF8mUD0evmPt4FSSAAE0YVQxIJKB0AORmXo+8gU
TPBLMZbE2jlKKzWgvU/dCCtqYBVjDI3ABzTrE89Y0Kzy++eA6MKKm3ONqOhYT29NxpesUMQ3WZpn
RoujKxAOuwAlh1o2dTpo1Ud5FBPOEOKbIYQM2+QvnumdDOpgxlACBZl2vdIAGrKM2jCyFbdiWd2Z
/boTQx1LroMBC4Mm07GAu9fkYfxAR8E4+8fyGxrtbjZMoayCBxCEYAzA4V0YmN836y2YRq0QujoA
8jiGSWJTY4kUH3XqnUjKOIClSwLeFBYmHpTTpFc5MwWIvNFYvLX+YumFObuHcrCO6AY5D3SNUfso
ABwwzFp1snv9Kn/PNz1ekfozsMDbx1jaY7Zv2s1/ZNHd1h3YR9W8vspK9i1Am186aKMK6QjQiG3J
q3sQzOwXMeI1v3FfmMp2UtuUtboTT+0sSPpKDEdexU9qPbbQPnp9zYUDWgbTR5zHUFLTb3yQiGZH
dGpif9EajJ/f+LpEUIQYGH3Y3MDAgPkmtyWjN0H6bgLemKHhZ+8qolX0hSKBKEsyZejrCun3uoqE
XZJgytpHWV85yQjBvo/dSfbWVXIi6FASzyDJNTrMfKucwlrvTIA5Bcz/+4Tpbt+sV/CLIALMrABz
RszY0vfpByasu3d3ibqqqe25rWtmHzzPkHsdIaT3+VYuZbDHXuaAiQG5lc0dACpeWoGlmeO228Ou
bslbYCZAzwZvneUe6p8ApbIqVgFvxkygcKYriHtRCn3IhgD8BXuPXk/E1jLYfS3/HLwEL5OWBdmS
k2xB2wbSMf8l3ZdGZLEU1ezTuhFPmw+uipFwA/nozt/Kh9ralVtpXW+DpeMI+wXoeX+C0O1rxNVL
F4w7PveqZF2RMOKJ4Qb8TZ253GWEHyqc+amx5WW182Hz3eWkRohBNuw44ZqTezjtG4mUyuKVdvDE
oBZ2ANcDU7Hdmeprt5hcmnRZmYONwBIJG8BWbfpVt5gCWXc5mjqw3D9BrRgbhcOOj8iMK4xWl/9t
g0xZipALMFw8Yhv0pXzQTqjun5r16IAABs4WiOrTj+oTZPSL3ASlBQL6AoEF4yRmPP27T6D0W+cG
IcDR8Am9FVugJbCynXskq9EMl+kO1NQmd2Y5FHOhzJ1MSukgXKsUDgzZOIY8N6KleA20MTRvoV2l
e9WXjDVO2/jk7OlOA7UU5U7USmH3Q9z48Mt7XLLc1C2mINZ5UiqlBlt8EvNYmIjnlO0rkzMBCmsC
HaWzwKa9YqyL8YpkKhAogcbijtO6OnuK6104Gcm6xfKSowt94f1VEHp3clREgDhLLZNwOjk8likM
7beVqb6ky8FCbzrLi2ZeFMr1nKhhJM7F5fS3rZXswWV0Pb3OAhjROmcZBNZ2UkqpryfAeBUqooEh
alcYUwMRm1VbAKuyycpdulAC3EmGi52bKi4PWMKR62Ke6qxRuFEKlKbSPOAYlApOFZy817wQYKbM
9jApK8kC6rVZHSc9oFscM5knTrb2yUuhXVcFpIWgfcL5aid3XeyhCm2QbO69b7WFNmns+gFpvgNa
3pY6iGWNdh2/KaU1mmCrbw113VjxPt6Du/Uvc4C3d0+hNBWI0jVdbnEZMvutsivkOI8L+cQbLLM4
692ia1gXFMx7wK2mLjmm7KOwiTphp+zGT/WqMcBXbIMeZMlM5M45e7eyqBteck2nVIA/uaYBhdfe
6RbtqrUm/Z8uvWNtqIt4P5nFEA8amDHGcxUyXenH8/5nqdSVB3h4A5IDiG/WAMI0kTiG0QtZDa2s
RVI3OlRENwDKO/SUCc/dTA/BaVKLYDA4/FUkdLOhtEmFrhcANQ9ZqLojr9qeXaudrCeOjxjS3wV7
aLPEyAJaZNFcRt3KWIyRYBqEP6813Go74MZDX+DwVi3eg+b49vMjm/Xa4DIqwGOQAGqpUGeWdKqX
pOB03IE38au3yJtYr86FJSyKLTfYwFta5rvM8XcZAk1uIbN81rnDhHYCNIRKgMxHb3AzAAcpAZXa
TsfL0HBD0fdqAizLgpfOik7mDPetLGpzi0bj4xrgU7thgYh9p5v9S22k6/+POGh6Z/RDuJVEuSRA
BewrKcSq1APQ4n+2Z3UZwqBq2/qr/JnuC0dCEcA1h5fnh/nYtjEN5d3sJhX8QM8ANbfFCsELesr2
LXxSeeNa5Ze69kzxN2/UQBphyJw9QfTRTV1RYPSklbzrukJUyg2BneOM9pCtPRunuMCcNL/5GwWj
38iiTlAAhExQjDVuy3Iqhga/qxUa2hlO7JzFvBVCHV4ry6UQAZHw+uYn1Qm3fiHDwXu+cSwx1FnJ
ZdVNZDDTvkXIvbdrwMEb6OJmPPBZ+3O7nMlPuQmIyyEnKFi3BIXd9lCdxI1nZ8hUtQvpW8CYl2ct
ifIga9IRdQR/97WGDFbtygJVMm4764SYa6JsagAbp6EcT2BTJ3/fsye13JuuIeyKb8+PaS4/jhmr
f+43ZVMj0GRmgodFlRaGbfaB7aO84C/hvP3HC0Fp4iwdgbQ0XW7g9W+nnNSk97EolhqcTuFBOd0s
iLKfWSZUykQmCSs92bRoKf0c9lOQCjRFC9D61pgt9F//bRdVKjYVW1eoKx9Cp5Irj8RMYo5rQPiZ
LkMfXcfAqOUBqoUXkarWwAtA90yrCSCQY2kgKBN2+2iJZoataH3W6ALoLMyG/7zgodnF66tnnU6s
rZ1xgO5kU0dYAVkzwWAE2W2+50diR5vRACi32ZoQLJuAr7UTJ16w9nbSFM9WTB1orRZiTnqseNyi
7AvAXCTvwYCzTY79XoGTKZ4ZhzmTY7tdJp3pqYBsR+QYy1SNnWB5m9w5rI52vq+Ol+Uvxp7O6JQ7
WZTKD0f0P0shFtfYoItFwBZtQ6NZyozHN+cH3cmhtL7e9wEAebGm70APf+dNDm0B42r1G42+xvs7
cQC3CV4/XFdWq5o0c3rCtclHUdHpT7d5VkFUE70vsJlSs0+K8hLF0YJxYDM2mgjoXpIwrYBpN2n6
hhsbEKDvRxCHanryf8ou0S7f1PupSs9srphfzz+yKCMAiG8ROMuTLPOagvUNYF9Pnt2UekJN1tI5
ZpA1dyHRqzo1Suvo9+Op9TXBUDaNUJJdqFQYgbQ5/l1NvhSVCToxJ4jwaI1F16Q4wardb2STNFEi
hBLZSYsWkTyqmEiurV7QHWsTB7lGi4cJZxzenFK5lUktTo4kUMDEkCkc3FPy0rylK94WrTMYk8zS
Tt/ifXKu96LdLZ8LnjvIW7nUQSIUyThQDZEdYEbB2OBU8u/nAubcVcwF/bOblBkHZYynShEkcABj
nACRVcvNN7wLbpbMTtt91S7K/KNJuVUuf9MKqwT7L6v/fE6/3H4DZd6BoCmkNSYMdrzprqPNR2R7
Nr+b7BPQO6FGOwtlDDBuotuE9fLnemnu1k+Zi5Y04JNrRbIDV6wd7duVuBUw0twarREbABEeLMUR
7dKEujsztp51qSibIQk5wRDBZKk+dh9ApjXOL4vFEYWBfvHaGawq1Fx15HalV+17o4CSDBcJ5DII
vUxlMVofhXH4EVsrYKLAOCqwzOUUT28649d/3eTrp92I9mtAUwsDNhlsTqjTcsa4OpwXxykL8hME
SkjenlhpA8aduibqb0RKJVF7lE8nddtBZOgAWRTZdlYE8QjoBCBSoG1MGAAYNRJppEO15AIQRcnT
/QGVRLhtnYNzCIzfv0u7tMHV9NMzvxj3ZjKDtK9xK5Iyk2INIPTAw26iVov2imxdIM1Tr8sXZZmb
zIrWrAq6WSClbsGIVjd+gQX6PjLSzu7sXZ8G+c5/ymvOyq3nq2OJm35+c25E4tQgCSBOjjJj5PdS
FjIkXK35s/2jlKrehqCdcP/vbZRMyQ7szMR5TS8gXpbmF4iIGDJnnzqmWHXwrUkYLqA0HIcUC3AD
FLJLv3sgJmyt/BvabgvRBnvw8/2jJGE0Cg3SskymMj6mMGVKnxECUFg9JenFASr+RYBGPYA6bvlc
CO2p/ZEyocygpI3BNzqh2vFxLkS5lF7e0HYTHnzU0IFQBkYEcw1cTQMMHstu+Wp2hpCyYgvKj3oQ
TW2lzqmeF6tietlYTvPbt0a0S6XOaGjtKgXMtGl+xbvso8ttz4kqk3GONADGg3Rqe5Wm66K0xsLL
z8rOA4zSJkZzNsU3dGXojV06p844TYWaJUuydP/q/0hG1xsK3BgAFxXq1Qci54MhOkgusfgJuqoe
4PNK4RvhGKBPWNPeKh9okjHAjVdAtC4nenAWFN91qPbm4Vw/AToOyEIKQYmXTjOpUtwBTbxMLj0I
vbRFBZ5qgBbYxB4Akm4Ov5PIGUAiEy1GaaUvol15KAtUmiVHAb/7Vvg9JjZZVvUmDJapfHx+JSmv
8M+3YQJT02TgzegSdS260GvBnsgnF10ASTiXaQTTQilEh7kJrkFWTWfSEQ9bgdF0+PGYy+dpyJ6h
FKRC0eXkkvQD+Bji1JBKUOdowuL5sq7gqbQgqAw8acjCeCnln4lDlEmtUqcXBSWqD1DcZdwRozvA
0uHfgLNWGPzvKgcofge+pXW0Kn2HK50R9uCz7xcY61FDK3btMQGy/toLQBm1jr6RrfSCEV9w0bso
nH55iT1Glt+dnn86PTd2PZLbT6eOBHQrEUxHk140xer6BBM8oM00YkDHw53acOEqLYxs2R1YSeYr
EMzDnqnTOK6IgY0HlJogAi2Up0IHuoqpgiTAOEdo3mytI0DwTOBuDYsarPVG8StYVJeJcgckmDWS
A5+Axa62gbRqZMYx0n0Bf/bi5pMom4OOP99ve3xS7ViDLdnDb2elHBcpbOln/iUtYbkTB+NNC0yc
vTw/B3FOc2Ci7X/bQV0hX6hVvxDG9BKulFP087v0dQhe1I2ySraBWW68cFHbX0gUmuvkNXDk1R4z
rgf0iOD/O8RiJSjpxOF1K6C/dMzSY4z3AWCL57KhHooku0gAwixW4PsCYj/4IZPvbSvwb3UAvk5L
BEQ6In0SpK/NmPBvAJpPvmeiHnsMezKnN5CkkkXMuiMGof3EwcfPQMGQXZraHx2+ylJw0iefVc3L
r23Js4bFpztPXU3gMQPFRxKRzsSYPX5+497ovQrG80rNLpgol1ZaIBAn5wvBUjmQN4kFSB7jMpYY
t48OcqYtB+o6omV0fEoAJKcSOGQQIiFv6uxCYkuRjTK08STLbCm+lGjSWQjDi2QVu1LZiMJSRf9G
ieIIyyGnPeU/H4H6lgQYV1UEjtH90sXBH4icN9mFWyrCjoCeWDKKbQEwxsHArqOxcVVJdgoOpcYB
HGj+qa6eP4S5mwclimkk4EaiokiDdUm+R1RfLrLLB0LMwkx+ZOcasxLBB0POzJ2CnAlIVgLT74Nx
yFMijryPlbroE8FCq/Fc+CClx20qIpDhgjUD7HSCDKBXzmhKzxxHW36LADpTyP92tPG67ehEEwDm
MMEePSwaXJ2xJ6U4+9Kps/Vl/cpZa2nrG3BSfr0xMoVzOh8TwgCp4UVeAVrfpItu7nfZ+kHvyUN2
iQw4JnABNiVYT1JT3oNDtjHU1Mk5g+UaUUXFP0uEOgHsNyDIMS59LxT8C5zQgAr00vF5Z3HFoBqk
EaRlDsJAg8vSwVBb8IDFvnbudM9djC3PKsGRmYeNx4XDhuuh8Q/I+q1QhC5ePr7BdflvfeBxv9Je
1EUrBfcicBLKDFjzcKC6M4gmUdLVM61S924k6yAqddsosiKM5oIbr489MJ0PTRNuMdhWRRY/RORb
movSN3ClYh6e96sO8/FqIMBmqJmw9bqY1w2ddP6bmxP5rUyrFr2GKiddxDbNWUPEc7YMc54gyAQW
I8ak6Va/GEyopatPfLHoa1RsELqpLUCRIgMUNyZXfJB3fA63JqKRHbsCLEeCqXx03wtHcU1NMAGW
Zih8zYh76L7X6RIALAHfgwF1uIE0QDwB82XZ+IJ3mUh4VPT9RQRNj4q66EEitvYwkdKBjS3u7VHc
P3/v1+jtXqljXlMGNj2aPgHrfNV8N5e+aDxJi0AwfbG+/xjsdIWOgXrFGT8y4wc2wjhUGAUrzAxl
TG0Fe28Y5qv1dTqZawzxWdst1CBKZ7HxbprLE/4sB+P1NTVfcxOs6uhMWq/X5isrnnjUUXgwInpi
0KOKb6ftHlAhk0LUXfcsFO8gjzOqehX5R79nmJ7HZ3Evhsoe+G4maw0Aps9Is9levK8AIQIAIUzs
bkRwuT8/CHqIEnfgXhqlfbysgOGJIM3rrMHMV6qBxpuvfLvb7RywUKx+fw660a9709iOX9GR1Ukx
8zLu5VOKSGjrsgNelXu2lAV6vXfOR2WCechYScfjN97JDQUOFeiOTGD+M/yYx4DkXjTl5Gkk0tRo
Eg3eQin/EqJDBDbV5/v76Ejey5gO++aeg9LGS6BW3LMfX4qmMIKa8ZLo1MyfA5TFCU4HqRKgq9xL
4EBr1o1ixp2TpXv8vejX7XoPQMtfqGZvZGtg3JfHXAnWI8MzhriJk4HaM75QvFYsG+4M6Cyjr1cT
99oAFtHio1a+dTKjMj97QtBNk5lSQYNB7tfmklIauaGFNBlTB9UiUd9EtIM/P6IZH0fnAfEFJYjH
zcOtvZcyjKj/aynHnTM7spOFttWM9ZeHrl9WUndOgWBfJPS5A8ICgda9IAXNe2rVu9y59xKnz9dh
JRpVtSvqf+8yY0U3gqh9EyspAzcsBOlph9gNLRQSDyJZ1Qj4zzgeWRs4p7FuxVEaq6oaqXJLnTtv
QCKJyRRyQreogfj6UzDt1DbXyoYRKM89K7ikAN6BvwSAMWonS7EQ41HCAmO9tRWw5cmI259fi5m7
BwdQmHKDqHAC1/v+sPK4qkGjm3iXWCm/lUG5BW1tY/hBYj+XM/OiUEcFeQqWg5Dj2v57oyE0NezC
dqy8S1plawDnHFw5+q6nwYdYDEaRtI5AeMazmslK6XcyqQPrpd73RS3zLjvnAKx9gA3grx4Z+JWx
WBkwtuZ66e5jxLSvDG/3OqlEGf470ZS6EkpZqeoOor9/5803xX7rTBA+LmXDcpyVbuMTPpAu9wzk
G0oQwG0kS8EAl1kvkCWslpvcsr4YmdmZ23v3RdNFuDkAlRP1UK4L7xIE+lIZQTYu89uiF6ykrM2q
IozNnxUHJTNFVSCVUqh7FQq55pLE8y4RWJWJHTQyMLmWUb3Js4TxMOeMK+rLgiRiVBnpz6vxv1ka
aaOq7iXNuzTrQjMrDxsqGqlmYLz0UB9TS3bNyjVqjGwbHmZBXUNyz4Cv/dkVpZG9uxXje+hW9slW
3X0PZT1A1wt4bY54F0yKC993IVojHPDmfYXoGjJdhmWkylkPwijTC4pdOWrBa3+pxkXx0m55YfNT
RiJJ3g3/FnjqjyyAjWKGCzUEZB3v7xDX13xSRLF/2STGbjQEwR5+/dq8xchN/eqWIguecs5rQyHh
H3lUTj10fbnl0ad+6cJVW28AeRht/NZRQbnMG4G7RH4gGIFlH1uxL1qitGmDg8B/T/QVqTfoZOKN
nFurqQ2KbKtPt5GrMvyeawBJv/PbL6SyNsP/Ie27lhtXmqSfCBHw5rbh6CkaiJRuELLw3uPpN6Hf
DAliidhv49g4mjOFdtXVVVmZbtjbdO27FnqmIXJooOgBpliC8PLbWak75p0dOpxL/ee83xvHDQWE
t3o6aNftenHiP729p8Xqwta/Ja0hDVnM4eOmj8a/GRwjeGNOSnveDVyLFdY+S8pLAQVY9JGLqi+t
wE2drDqQHLP5ktXCQydus3PBkPajPFKx2kmH1J1Jxk8knHA2bj5o5BeQG/G8psCSCpA7sN8YitEF
ZcHZqdaUiiUkRgLWWA65JzoHZ/eqSDUI7Co/ubyFVD0J7bmq2MTrEB8EmgIIhiArAbr9+z0NEp82
A5Gla9GqvOL1wuwv7Iun0tdGizTbRiMmPXNip67CW4uja6mLWSUq3cS1pHwhZmpXoGs87t6Rmnfn
cpjT041CBAdBi4GscHSCKmR4a6HDdGe8wYF+IdL4U75z0e+o6M0uJLEmufuCRjHA7KEbTUL0wZ2f
3/zT7lAQBx04iN8hJLyf4WqQHocIKJa8NHsxB/6HW/nOR+OoGYv8buwvIzkwWVuCXHyhCnMlyanA
F1VqEBmCso3DVTTyWkItQqM6hv3OFEj2C4V6n0A6mlHVwJi598egmT8PiclGrgdiAyAHHG3vuocy
bhZ3roVeW8MpXiEZHtmuVtMH1lv74iB4rXrQ82TfspQ4lEZLqiC9zkz4VEx3+xGjLd2nykBU17tW
JZ0qWVXkBYNuhZbIidYdAvfQdYXGJB6I3YxuyeKJL+bszB34B9wYO0bgOyFZAfcNOrfRNwRpz4R9
iW9AKdSIQo0pyRuaS3fxzrKsyAg0tC2QX7i8w38y+CGTDP5kyHmOe8jbQpBLhxbh8dRIl0AxRaHR
xax1/UNQv5NPYSZ1PHlHIcj5//ZGK+4VEp+1AuxVK4BZ83P8EujlRlokW1FzP/IFt+tXlLmD6gNU
s1YuqT7RS6bOLfkwnePpBoAA7DR4rwogx70/Y7mTV2wUFh40XE8QvvYOUq5D3I11VpKyi4KN802t
uDklrcko99bq6PbzXAG8gTWsupxqXN+37ldlFmpBjOEevOJlHi87VQKyR/T0F5GIpPNQTNtZO+h6
kZxYp+6yrmZ23pR3ldHfDj0IbLwHbkEFysZKJNmu5aWmW57zah2zbxKaQduEzM364KnHsz44FeT2
JAbCE6OYGtKTaR9yNNJ7je4RZ9VtPSJDoXbHEgk6cf/J3QnHMujFop8DTLD3i6zkAKByAeVZSeXo
Av/lSIRj9bQFt4liVOILnageGtyT3xIchZvI16DgrYq8GuVmqMw9vgdjo7FjdqGMx8uoHz4QuaEM
lmWew/qWUppiuGDoQ2ObvjATYE08I9A0jkwMDAxEo6Md1nI+x0Ew27fqckVxaslpgd65L3L//dxt
DL/PaDSAq0g8Ng0iAcS391PL8pUslwIVWkGVakAbg2WW8NXS2+bcwmMdApTzzMN7Yv44FBV5tJKB
AAJPs3uLHlOLbtAqIfzUvlx1xmy70cTmvDMw8sB54Xd2XMFAsuvXscb+pGtgPxDvAVesnJtPyng+
hdMDQqYbkRSgIGNSzyxGCFDysMd3pC4ugrSL+5Uffzy3MlFOQWJa5ET4dvAoPKh0MVGUs0XmRxYa
Q5OclJpE/HO5qTcgY93gTd2TY01S/SUGq0wc6+UrgzT5afH8K4bn+3i73H7E6OC7ADg5dYWPgGS8
zqObKnE+n1uYmE3UCIEepBGbcvAw99ujYSuJaYoMQK0WF3e/9MCI2mQHZ2YXTgwElwaPWAU0rBBs
GT7j5umcx3aYdgkGktfRq0SXssHkeao/H8tUBHZnZTQYMDHxLg/NcytU9nW94ja2F6pQ5wmZbZdc
ud4sWigwzsVij8U/VH5uxja6E6scUsp96kaI7APpJPS/RX/ws13snJkC76Gl38zEAhNOBBEuDycC
ikuAS0YZ1jzxlDoOgshqBFKVAfGDY9e+5aXRsgAOuoe59/jDHoFDhCGQEiNpjJfLaPFqiYWuoJjE
ltf5YMgNU5SNTcgkeWoYsDMb5cERj2yNlpCX86hl/CC2mELSfAjzubQRAQLuQeSoor+eb5iHXQlj
CKKHtCRoqDC4+12ZxFJXSB7wQdBKUpz6s86L7+cWHp99g4kB+IA+AeT6x6XKdODdYZgaOEUAK1zU
hOrrlQFVnGA4L+x6Tc1txoeYHH0POF6AWECODmqyo7XiUgi1QMQhRfkbDgtt3xQoyRzyI6Lruwfd
B4Lh5yN8fPqPLI5WDHV4sQ0oLrXWabv+hD6EWQMN/OMbNYHYmXqoyPdCDb60ZO60T6zekPTDpQZW
QRqIwNHqebYX+I6XWXjdaO/KGlRCtkEcVvsoTcXXZkHkD8cOAwWYAgzxuEgFPDbu7TleIsp222QW
byYoduuuAS2OPiDpTzuT1HyILUeWhiv3xlv6kYI0owRLlfcditqposmp62ZO2txwhum9MSL4FBvX
g5GI8J0a8wtRIZZsazMPpTkz4ytMpAI2t5nMyvQBeOwjEa3ogUuYN+HsecbzzfiI/hhmDlzxKDLI
cFh/t/rNoBAnChC/FTNsf/Fdfjeid6XYVUtwoJ4aEtZzW/Ah9oE5HvV+Gk3PPBQMRoMTS7coU+Au
LeBeJbL2PrLEKHjtIsYErYViNNvj9JhoGSwOss0si0ASjuV+1WibTwvwWucWqmsd6fHag2YPBHX2
ErJWaDLgz2gxTDTJVuvwVFLH8KefiygfEy2jbxjtnNqDElsBBTEL3RTVQByupREpXRUcHatVK8zs
02EO72KgkbXRHKeSVNuZ0uZWboDDfT1HSzrloe9mdOQx6cKVuUQscivzljjXRNsackbo4q0NtAX3
Ip1nNQyHkPvZiEYeE81xAZs4VW7FylYQzfpKsdg9fnTI7JVSADZL5lKBs9tmFKP4UioEJYdtwyVb
htL6CPDTC6+nkeF/pWi6Qcs+SPgjFmhpAAMJQwUq9waojDB7ZB6iJSzn0KE3KCgiEyqM7tyyCYBA
pKLCYpxjBIIoOSYSs+pttQRtYnPo9bka+yNiHrcg1Jr/9JNw9v9yaTc+ATF8V3mBXVhtfg0Ah7PC
i4CUZDTA1P2dTKRtvIZoWr+SDQ6JouceaSKegUgU/BHk53jw04/OCk3XnB8qSmGl1dWv1FoT61OU
EpmfsTNxZUAKbYASSIho0OQx8gtuFclMEpWW7x97biFZTr7FRmqI286wdXDDgRhtX8jCMKjLKKjO
QPP03hRyIhnUAbnSovUKOZhP4Iwkw1l51nnr5+iw/lixyL6AXQZkY6azj1VVP57ynzV6atE9N9eg
OBV/4HOQi4ISHChTxhiKPusUwW7E0gor1YX6pxFlerzx1lL7i5VdgLDS7JV1UC6FfsG6pEG+ndL4
nfwbXvNg5kJ4TEdir91+zOhoO73n100ul7hU6280EoL2DzBXAiJphGGoeBASAJfm6hJpwEi3nkvd
DLtpvDQCiz2AQBMqOPRoaZgiFWsq7SorF6H6ZCtcr0YpBK2f72l24toTgXTEq3hAGiLAu98BeRNx
dgW2NSvvcwKFIPY1zJeDkCMpIt0HbefCBXWTRJxe5xszA5i6gP67T+oPubm48trn11WlJu7b8+/6
y3rfD58BoBn9/sMTE/8cXRV4zPuVFLGtlTNEPNrQgzbrXOe+QHO0gFpf75guT7pUbbJNz2pNojPc
PvRJRC+kWGuCNcDgldkxWlp82xrkpHkFupy63X8HbK8+/9aJObz/1tEcRmGQBIxDt1ZBttiVSDC8
o2owIAcGugBPP8frdCeop1BFJPE9Y/wxKLs3PtqmyDJ6cpL1LZ6s76G67XTkLANIPnwOydPzViHv
F4+8fQgmo1rq7vIxY/8RiT3Irg3KDHgcDc+vUVKKUvg2ljOhRZgGlYFA7xcR4IdBrsUQFHA0gTTo
sbfVGbOPjuve6uh0RJxSyrygtFbZ7joB8VlYQElzETFzyCTu8RzeWxpFaSyUKHmvwPiMiBh77b1T
W6PSe7SKlYBf6OoGWepPUDKSyET7NjrGc6LSaxXemszlqR97UUZzPXzrzfWnxFErZozdWtFrvOEu
PGjE+8UxhCkX/ihTS2w451vxiXZA2QCsGDM305g7BQxq95MxOpU9A9gRU+EDnOybKdexS0p+E1Q8
YeO3wE8H4CcowcnMFn/0UbDKIC8zCH+DVniUJKE8B3SgDIVhE+bLcE8v70vqq1z6hkjSjw9OAhrW
3ts7joQm7ZCBlXLmAx5vZHwAhFKRjsS1D490P++C4ylsLzudBfNdSLboyT0HK4ccf/hv87gMTyZ6
BdF5/Mnvvhe/oOKdK8o/dm4NEw9oEtSG0VsC6NX9F1BU6PN2FHXW6/q633rrT+jv7PYoVXnkmK5N
09zpp46sVh/FcmetQt0lAP0eFq/PJ2JY3rFTvv2K0fIzYckmNhtiHsCAmF+kIiBgiJtZ7qkDh+XE
ig/cFsCF3w8V0INUyou0s7xetwtJDxlFfz6MqeW8tTA60nlhJ6KbZ51VRKCcE0LCcTi4gekwkiYE
eG52syrJj7HjUL7/N6jR+jGd34JjOemsVHvdblEsSMi6O1yv23dX3Z+z7RlXvBYz6rEly54s7aVD
ztx6GakmIbpuJQyxXFBaAr76sjj5ZKXHOzTHWr+x+q09n5wpz8oN6mxoyUR76DhDyFNDgTbCYWui
QYz34PfvKbqaI3lmmSftAGKNtwPgstBHu19m3+57PxrOVIpc+JD6lBFc0SIAFOXv8xFN7dqhsI4W
GgC9IPh4bym1ubTulKCz8IsaIghoGBTZhtTIgP6vDD3Q6DSYu3A4pEr0ZrPrkrY45vrcxOSs/RvL
g3ZzkxWQqvU7yFCD+dnZRHgYMMHFSedqdTOTNgYY15XgKLhNO6viWzywYpzDGHKkWeAun49o6rjf
rI4yOoxCmXRUJ8GQ3eBNpaDOn5T/wbpA/xIhLlzn0FF0vwEqmeUTOsw7qw4qjQkBHnV2gj+Trh1T
SP/djbdWRpdEI0GDNothBamiTTQ8Tq7bPa3vjZd0UZNjuz4ewRtV628fPEs+aKKhP+P5VP7Vy8b+
+fYTRq4T2Ina5nNswFS7rhMiKXAzW8PYH3FVmf3uhTvEZPMBQZjTAjiKUJ1xHVNL+dc4w6EvEPiG
0ZHuWHQO/u3/qgVIPImJHLw/H+HUrry1MHj2mwCoSH3R8VsMsAiAWXA10XlNmTmE3n+zkuhm+b/j
GDsMIWKlIoQVz19E5HWbDOiE/fIoICNuHZuXL540iD1qkDyAYEUd5hI9GDP+cWaof6HYzVClxoew
q4yPKAf/qPwIVugY//PZRBEPbz80UIJOYnQumLrNKsnpcC7QvV3EgmFn8jJT5vDiEy9pFAuB6QFb
FdIaaBS6X7Uw8HmuYuseeBfwXmNPtks0n2vLYEt0yJ85ar6SPlJ1MddcNpHdvDM8rq5BzC0WIfnZ
WxzJXVP88IJ18U6/ZDWx0SjHL5SX5PP5lE6FFggSobiL6xM1vdEGpZncL7mk6K0IIKYu1nmAAvzq
iHfye+DPZG+GaRufdthBLz9aUGk8ku+nNe6g8lM0bG/JXUyq8FQxqZZyhL5S/kHh0lWUzfXsTD72
bk2OVtIv4ySJCq7HY2/dgeMbcCHVWbyDvMpwLBJVagzcwxxmaPLVgawbuGwhoYq26uGo3ByFho0D
X67l3uoDQwmNrKVJGyRaxF08ijT0pqp0dKsun6/kRP2BQcjwz+pwFd9YdSqljZXM7q0aIg8iiWsd
IGKJV+vql1GV6AUKuaAAiK42u3hueXJdbwyP3Gge1hnNpjDMKi/eioF2SfBGJ28uZ+araI4BbSow
vR3laBMlki1ISjwYcw4NJOGFnzQxw/Ywhy0Zc4f/XY8Dso+GF5AQQ47u+QCNtU7ECb213Rbq2kAW
aVGfM4vSTXQxqp5BaxajfnWG/nGI4CKqRWr++nq1PsxcUpMDBjcxjx5mHNS/l9bNsjKZzXmNovQW
MvWcbJQLzlWhAT1XWZlcxBsz43ktkopXOpiJ02297zLSwBHEYHiTldcSAibPt8xkCkoE7TOQQQio
wQZwv1mLioGscerSFkOWS0o/Ovp5//kuoGl0/7lcHpcgVzEcahaX/HjjSwCzoWSGHB3KqGP9tKyq
4qoqqdqie9aihFQVuDkvxz1ehIMNtJWCVQGBIj3aOEnuuFle+Y2FiAY3sagqn8waNzGJ98ufePF1
gag58HOroiSnhWUTd/GxWoA4R9Kcy8wsP0bf958ymmUgDFIpdILGeuUItwf5B2EMPOAAIYrMQaiO
XpqXN/TI7Yr96ZDN4VQfcUw4irczMfKDMgXe3y6Aedm6dr/o/Vf3DDEG44jvxM3Xhd+D23K3K9WO
uO+/qNY/H//0av9biZFH7AO+EIMSK5F2l6jcZ9JMrXxiF98PcOT5yqYJJYfHAFMN/OzG1eDVfui+
Kh3yosco82xW6mLxLeuz0hzDJrq/S+8tj46rXNGNlCdhg8CyAPUUjReppjhapARqCCIXqVgooeky
+1x4CeN1lM52G899wOhm7UuZ7psAc8uRa7B7RzHG1c7cYrkkvGbqtLFKVyd4xLkocyI2uxv4OAaU
3L4NmMHuukZoBp6v0Dj/HP0LCPFXqqsvqJcFmmWf76OJ5P690dFTKaIkP2ITGG1UoSIgnnvfftan
c3A4J6vl0hT0S4jkdUxo4w3BIamYoQTfkFl+uIlL6f5DRg+mTmjixPvzLZk+HOdGf38vzwqphwTN
VlTPvnY04zWJNpu3RNB38OHkNLTdgPR35tafO91/8cjNxcQqVZYkMTY/tXi9gu8iQ2wlqsYSPM6g
0j/+SPpGl9DlzxLGWh0U7TBzumc/YDj+Nx9QtXUXRS5WZSADBBMZojvcH5gEj4DY0UwXL5SkXnR9
hRkItwfXnHlBP97M94sxcm9dJwtRTcG+i/ZCu1nLqcWA2sSOVT+beUc+cs7du9K/3vGbsfqyUrXK
4EozPUJJb8vr+yVUXF50ZrVTWVwk2tymn53ekXPjijStqhQmgUoQDEZbuieH1ENcgHflEXCnzSbS
4LhX6Oi/fB+4b/E419c/kUa+n+KRm5MCm4Lk7nDaQWqwHoAKQCvQq3yDhR7Irdt1oErqy+UCaQpQ
SOhcR3ToBMbE3qcEEHUs/WIxs+xjgm9EhvcfNXJ9QRxlTl4PHwWloj1yjbjbkf48ml8Ejs97gc8H
t/c3t3zuhf6eDU98/t8eudkDveJSUTDYDQi/jYhWbraGhF5bWzse2+OGUAdsBaDs8C6dOWozO/3P
Kd9YtsGsYwc0LHNZtkS+yujSZO2VjuoHvZHUrP58pBOwibsZHsPd8rxI3CiFvVy7Zh9bboN4kJiN
gRLdC4Z4cgxtZlEn3mz3JsdRm+KyVBDCZKrZW9sUDG9lL/i9ve7m/OZMfPi3vW4mM4z+3w029Gpt
t/WmT8h+H4Pw1yH2xnxByi0WCfiUT9hGswoWc0s5clql0haJMpwoMTLLwrTRcR9BirFfUsFsHmU4
nc827Cj+CmQ7TXMFtjpT8z1yxRWVEQPlJwx0eXyR1C/59JbAj2nW7wH0BuuZbctNfoAEQiII2Qzq
nqNFlbuw8P0YURIPQvwKqc1MNY7B9iifvUaFANUyOCxdo1xzR1QtEhwdz1Djw3BZLeR+wOzNAjkn
ICPYZzefNLq0MseT89LHJ3UHPgARyhaunCylHvhR2/giO6ToTireAjNTMbnsN2ZHy47WwCiLOCwF
6Kk0UU3lt8hLVTszI0Z9fnj/UFQPq35jarTqiSQoYa3g3gDf8aH+Gh7HNIJ/Vv2M0QWKpcdfzPqc
Yxcscap3O1ZD8TdBBRBdukb+urlwgPHSIAuqyU9ekiO7vFTGm78TVjpIgrQD2gTA2L0Ru7lJGub+
2ZePbjw2dNmW56PGqmx2VwW0RTHcXH1+oiY+bACgeQFhooca6X3Uktlx5inyEDYhIyUNEQuyUTZO
v6T3OyDS0NWho4dlEaN4tnY+F9ls+9jjXpBpllZEiUMOdWhYvf+CPmOLWipRsKzoUPPLclnZVK7S
drRjZYnEtBRqz7cEM4zpfmLvLI4LTVlcM43vxp2lUSwJfnwfatj8+kBp2Iwzph69672p0fR24KkK
eheDa1TaFPbrtayut+DCQsziatnMqXp8X8MYiqTwMEP+a4ywY+qkzOsW47Jd1csI+l21mdM0gZ4c
TIioA2G1QGM4ynl7Bbr9uh6FWNBrDE337+/OArQEPbl0e7kiO/XQx8bzOZzwUUDOg0QMzPjoL0S7
5f0GUVCza/3S6TGHUBYFYOxzf+wXolYYwPkmS6Javt6QX39WHXniFgaankdjBGiC0LYw7mO2A7wo
qEroLL9adY2eSiKoiXZFCUgXeF+l8guEDSRO55KKj/fEvdnh5zdXcs2yLutlMIvMqY7fnUKQufEd
lZoJ4R65FIR7Q6Oj52e5VLvoVrdekWSLtT3yIcH6DJ489Pwp60L9LMy9BzFABtnGQZt5v9zo7Bry
gxbohk0rMcRFba5WtQlRo1Op4s9VYpxoQpMOvbdzQJap7Q2KI6TLhi5jkI/cT4tY+n2YCm5vMd0p
XmeZpXhG0LgzW3zioYFJuTEzuOWb2Wf4IlPyBtuNXVWHjEcXx1dITF3fDYWq31Ooq4vSWJwWH4EW
ms+3+pQrRD4QrpiXUe6RRzudzdIojbi4txzbUUtlb3PAo/lriovQDinPGJt4OAwCwQoLjmaUxCVh
9HpXbB9VyAR1gXhDrVOQ5GELUHg8HCX1EzW6i4xVhCjlFtmT3JzDQg1ba+yDb42PFpO1izyvQiR4
nXAhvqYigh0JWV72t4DbyjMEIOUs8cSU37+1OVrZWnGV2okwYGbTooU3XUiS6lHgP8450qEaesmk
w/MFnfIgaEASIecHlAaeIqNAh2nisOZCprakC1w+KI0TI+M1XtnWlh0tcac/tzcxq3fmRsFOlUOd
y2np2uJXvoaeOHBuMpFKFS+Oa9rlDKvGxG69Mzb8/Oag8GEvlGGBsfGqRBldrGX5NduXzkydbnIO
ERkMSF6UbNGYfG9HqUsRKgFlY7V0GL6IQrCVmyQjrt0JepXl1LLxI4bwYLCOKlcxBb6bkyJjhp0x
2q04KODxB7/agKgdXeNAqEJmmlNqy2s12jeFdGCypFbRhT0mn9kn15Do8/lKihORw53J0agjT2TS
2oZJnjbT/K36pJhP3lNTb03HhMk0LyAes3TbNxrL3GpCus3iQwoe29hslW1ov0bdvgScUgDn7U+g
QOs0XsmQBe22iX3k8X8roS4iKsHiCYfuHdQFYmu4vRYlagERC9kMY7OCUvypX3GoSpbfPlhzVzGt
ZuXFDb9E4StujmKlcs1SKAo1sjdiqrfS0ltlfg2Ok1IFsavYzenTTFwCmBY4KzQ1obdPGPmNuq1Q
I8lRMuHTdX8qGJUyKn4fdENLVeKuqhZEzjong5v9JUYL9qWdw6JNXM53HzByIkg8dCEXe0h7NBrf
kei3c39Roo5qsxJndv5EfwF4FSAGOjSHIOj62yM3J4yj05ItcRlZbGYIJIVMcwrxNsPf10ZuxGa4
XMuu6hr9OrJsow+RVuRU24jwhD1J73/K2ODBoGbujakY8O6rRk4mTFsKCjL4KtBbXgWbbAGbHeCz
lH6lQNRXeOvKNdXUmvGlE+4GnDq0LIKuXIDexShYicRUBJ1w2FpxL2KL0moMgfMYKeUMbXv+9fnx
mzjwHCOhGxZFuYEsYBSCoQArh0mTtZZUUt5rjdcp4cXWntnNE+UDmWNkcPSB8BIsIuNeFUFJXNaW
AdOXIFgDHQMjtDWldTVQNaU1ySWrR3kVVXobEW6keRxAEY0aNpLKdycxXxUFuOtyapG6OsMZz2fg
kf8T3G4SdHCB+sMFBpDLvdv1ZYfpgl5qLR9dUK2RRxteSMkhc39YcGGgWAlGYbylC82m1CwzHZo8
/4CJp+n9B4yPeuR7cMiAjkevYPgy3hv9qjmfATn8LlBZWYDXNXNU9q2mSdSt8V/mcnATJx0sAANg
epDiRc/3/QSwWY3HVo7nVA7sOrJFdqNBXtPY94Tei/tm470US3+1mBn1xBV+Z3W088qmB58TC+DS
ujRCICZIsMsIByWj8zEyf0qyaYzNl6QC1tosV+3WUmc+YOp1fPcBo3OGuUB4yg+vY9wDjAFKn1pr
P1gHEK2T9nywUzOMwjcP0gC004MU836Gu4SmRKejEYGi/0xAoaJ9jftzHy06ZSnJc4dt4kbl0GsH
IDGUMLCnR55bRKgQFy3TW26kctfqIwCMAsm3FyJqX5fLrtbRHgvqxJ9THmCkc9M6Z334+Y0vl1wq
kxsJ1stsCw5O+E0OjT9EsXvScWqGUAbELsFCclX27Ga7OWHrCTwOmJmAoYZkjQSK2DHEIQwCMUjL
DtAqyci2LkNk5xdAgLWLl2xobxxh39cLB7KEtP4/XuQ7w+OB540EvqYW7yl/wTIrRySsvJH4miSs
6iYzr7eJ8ACdNNAaASgVnenK6G5SsrSi5BzPipLb1J+88pu3Z0WaGZEwcRXx7JAWkCUBlCHjd1qG
FyJTKrgdOPLaQdZRuPrf4m+7YQyw3auCkZH33qg1Wu03stl8MFDqMgFt6NX0A7d0tqn1zRvaHFa6
udnoH92S0XnINi0vvbp5W61+53RYJ44Zz0sg42dB7gBXNnKkUlzTjZ+wnRWmB9BVKpmmBOi0KSE4
g6D5+WpPlIUgJXJjbHTKcjS10pIHY+vtXvwINdCtW0Q6losv09TRFQ0CSQqc6+ylmXXYE67zzvRo
p9UKVwGCyXQWa2YIizzyaay/X7cFusjCV8VcfVBLYcaDTXnLO5ujDdcUaWyXAmxGJHuVyNVfbpld
+urPuI+pxzoPBLYkgnoEKYLxxg75sqD6GtOaIAEWa4kq4s0BSml6iQdsgfjLNkpdvkZatqeW0su3
cAbtxXlOzmeiFIbVvfmM0Z1Y277duQ0+A4TxDHh8dyUml131V53fU1b9iV7LFs174Hxdnhj0Ewoz
22vYPaOHGCDo+ENEiwXoBkZLzNtFglnAyeuSn8LfFfLx+fb9A9M+GsDjgkV39iMCtfd7FFPborUA
53iHAqXWb/hXeQXsvgg4QQjVesfM9WCZ5ZpkWieURhTtdxAJALka9VKjgbGEehC0KsncKZ4e+r8v
G93LeAJndNSWreVJdLEOHEHeCXJ4ej7+Kf/597b6P8P/w3bf3FJlo5Qck+YwYrNvFFVLL2WS/BYO
2xjoXIq3z61NDgktb4C7g4r9Ib/qdGheqDJMtuu7p0xGvz03d+nPmRh8482AOKEQat+uWuu16tQI
IhBY1n1q/OGCNtESLYgip76tTqhTPx/b5IkVbgY3Xi+2pXrmz/KVXW2NQVQ0MY+eieBdyzT9jcUe
WfwqyxCVlbns2nAMHnbxP9vjlLkYc3KdVXVr1aKwaOhXWvmkxX7mGpzcKzdGRtEbXVItOIqwIZ3k
p7Q1qb0wnuG7kfZ8IifNoO1koBdBF+GYArktQOJTc21rpamjyuWnwxl1eirw/H5uZ+rBg5jhn6HR
Von6AFwqbNdaMlPoUYyObcHOCXZQQmI0b7sADwceEmo++8v5kpqCfa+uUaKyBd7IpHbpsPyr0kYz
O3iw+rCUN1812kacAEC8QmMpexQyz2whB4Yb5gBLlsCguG4WHLqa/8wpmZuBE04FOYKAygf6CNG7
KQwn6+bkRJAHsQUKndFFWh4a1tOz7ND1r0LMrmllLus+AY1HhQftBixewWgRHSej25jCyz9DbtYu
AJjxNDEnsQLUOCkgpNd/8yXa+1bhpQSbCyg72l8xUnsO7IczOc3J+xwpF/QD/Kkqjk+OINQKxGuA
BM5+I+dqM7wWcnpSb33uQ+INv4WQDpR1euU6s/mG1P54mQcis6GwJvOo4d3PtuuyNYSeHRqAD1pN
kCreUruURC/2xZ3Jo0zlU0FlidyZCJkD4BBGIUvctbUTs1FvacyFAbHJp1mh4B2T4lLN+MCJgAy3
KMR4UCgUECuPLHGB2Od2jHqGvywrtdUKoOCg4xwe5143II9+nD8gqNH1KoCJgUey/X7+qqDgyyBF
4K9AtWSrtL0t6kWJhLABimNGJmFWsq6a9TbfGiErUZ9Zy9vXLmlryqTluBWJMzwOSeDiSKgJ5wqg
kq1FKvlpObcMzlUMcUP0Sci8Q2gHAHgVUuBBfJREpwDwKM+Qi/DCJA03cil5oi6mvJLoSYQM7jcU
7G3agKIcJSPJKieeKvMC3Wk5X9PxvnUjYZAdQ9eyPrSVxkZcAc1KWIgLU7oCYQiOOEHXeVrbOL64
bPpGOXBRHXL7REracM13Cetsc9fLKU10KZsj0O9OabNPUEtZg1yB9fdRXAr5VUqkOnmpfS9Xlm0J
xKSZFyGX6jYresCJ9k3IG0obcsw6SbsuX7GRaA91BNYWtyxDZ2hQaWyOMeKwcM7wgW57ijovLLau
ILiSmoP3G4p2QgbS2ST3fLz0FB7E54rIe+VLW/oA7pctlXC7LrTLWuX7tEN7RhdBAc+zqQBsPGxI
V7pgs5y7YHK59UDtlNGBlfBhHX8JQgQ0O5TAec/7RIzcgVwqsBPK3aFGwKcHMWoUfiG1IOc/SFnl
oq+syzmKsCWbJXpYSGGHqc9br1flJkqi9xisVaLuIWlQfJUy6+RffFFFDhis+oKKF1XCK83KoSjB
fwWrjevrLjphw3MS+GyQkbxANx1UDSJf3NW1JHgWJBgctLKhDoRGeiVoU9R88lpBYt5xKgna3oUY
M0cnaapeC/HvWUkyocLfUyWOrUCBjq/epE7trIscyZHf0GG8sFkVdSi4O6qqROENv00KiEQkNfV7
yZVlCQm7WDmHfdh1pIWgIatnVRQmmp2BlFlno0TBFym+1O7KnIJudNX5rGg6/0Xad+3IjitbfpEA
eVGvlEmvzKrKcvtFKLflvdfXz1L1zDmZTE0Kt29vtEEXUCGSwWDYtbI4CPeNqPvgChNlN1L2SNJw
wc4tXT49cDGSYisYEIJfiinznTTKDUeTts16awiyFKTwmVsViVGVmRIZpMBMMCCwqnQozx4YDqUQ
7Cl6lz7lea6N+1QrQDoSi33MGTKHEam1lEYiKJc1bJJAcyQsOhPfUnubGhyrKRC701SwGq6Ukl2R
8Sk2z+9qBYyp8GoEjL/VEekpBiZ1jrZVlxSbJOmE4gQUglhDi+9QDMPaDbiKf1JIj7aZUVdL8sfr
NC38HLMyV1bewKkVih9q0FqtG+uDIYpB69uC6kUSjkrqZWdUgZSEu9EUW8EfVABX5CCpX8VVGadA
bSkE/YtLE5Ai8F7jKeYIzrcfHWke3waTpecf/TL3OUcoUyGy4sQraosjQZ/ZQiDyeUlbnotH08NA
CvnbpSlnAbJlfO0B7+OB+ajrfxYemZknHZDJqPoCLw3zICz+kzy2EV7hbHwOavBsh/quDZ95fqMF
z6hTUl059OmflpyL6BM9ObTwg799n5u6+xMkwHrV/y58zsyb9w/6lQQUNxS9meehTMYUzSZTuduz
uZqCuE5YIaVMqKCYpFjdlzb9MuaBRWUdCUDUjbB6dlA61QWXA/Yq/5yqJLEljrwoJLBTvgnNkB8S
+760mbADTx6orOC1ANVDYXxjqZwc8BaDjEOoFGZaB56F3pn3+0LmypKA1EIJAU0xgGv5bTi8cNGk
uiEh72OEMeYwZI6QvMkdocH21UjQK2dlxDBGTRF41VbsAVZDL82MEFNdnFFlHnqklIDCd8GpzrjO
UZN1ulSAU10SaDIaqoI4ORBN/qv5Dpa6Y5iDvJHFOMS8WpalmBLxAF883D92Obqr7+8r43KzElgf
sKq8UVYDrCaH04IwDQ3O30QHYiPNl/rvFjZOY/RECbxY0XxNPKiHIIHTN4JAZaCSZwxrZNzvL4t1
/P5Z11Q4RRYQWUsWBUUCW2SVKaF0SELXbv29VJqAz7XdMYPt/dYDh/C1KQEJb0HulF+8uHo3ciff
7UJN1apL9YRALgoK415FnR5EFAHGUwj+CIfq2L0uNfuys8v/yESLGgprAEK7qRMrfBfnQuRLh26w
knWnUjDc6kb1hScL+AHCQX9fEjl7lDIIKBAqAROOhfOr0E0lN2EkHZBfJTHlZTNVaPA9nMPnPlw6
ykkvbrYUUSEQX+H0ijd4vUFF4gZEpIfmL8AD1+2acySnf4nOkY2WtPvnN7uw/8gCltr18XVtMyqd
nmIrFYo2AeGswiE9e9+ZST7vS2Lep38O7UIScxs4D2wxWgdJhBhKawMA8m9ewG1YUkgmWLiRI16v
KJJLVYwmORzlD8EfEk4EJUDubI3oNKzL5+pT23QaVZ/vL29pI5k8fFXyLhmlRDq0iREGqVVIPwno
SQEa4O+5EH7O6/9OHhPB+2hoyd0YywRqOzIZfG5rJY1O4WO55U7/O1HMFecDPS76EPrIPUWPwHay
XKDBnweeLmEdL+3h9Dpc2BKXa3nBq7PfNZEX4RVQx0GAWRPBMwRpQfFv3wHwEwAO+5f5Ad4So/h+
N0YxAJf1Q18TzJbwNI5zS8yPMZprOTDWe8WSYt5aSkD1IgkARIIpMv/NTlysLirCnKCN1z0oPuiH
y9oqXLJJBWAkDo2Z4t6hiScqW8qFEWiMTw34bAZOXoKQur0e11/BXI+cCxsvGxP3oIk/Q7TKUsyq
LnhjSyKYq8CJAODhEAUeGlm0w3iDOKuTl+a1ZoUgfwXwb/hiQCO41hVB1wf4l617qLyKtvmpLvaN
vtAlcKuPaEjDX0C7lJGAYI2jrAwcaHdG3yHRVnkTjrlk8eF3pR9jTM1U5UIykHErYbiupTEGcshA
dIdWId/xJE83miQVKFfJpXH/MrMdPhBDUCNXQVIAUH2kwm4U30/CXAtCpx7TTZI9BTJKxEYWU4RV
Zpi/IAyn4NKw9JGW46aT0Iyn5RRo68ewza1QbS13WEKRmw7r+sW7/iZm6YWYc3WEBIgTyvq2SJ+k
Tt948UObLmk/Wyn/XT1YRwFwAORsdP8wahM3E4AchokdEtRmob3mKeii4WR6vqk/8NR3xID2P7qy
YEJZ3JxJLsho0Z4AmD5019/EDGMAipesiZ0GaJ0oVlgom6ZmaHsrzxJMzqpMYqKpi5arBNVbNMyu
VLA61faz8E0W0qBs59nNtzAmYNTDGpghbezEIm39E2bCghpDxVJL02bXCp9ClBrpt6SsQqIZBKwE
Q025eI1GQJF7q8E2/ydITNLsOM7qCqqEr3H6lPimEIbUO5aFGRbHQaHxH6ncREgf8K/6Invs7V0B
zwA8QFBighz9ZlQhHKNBLEo1doo4+wYiMByj/un+Rbk1MNciGJ30cwCu1LEWOx56MrN206smsmb3
Zcyp49U6mKOQtdYDPCeEYIAEbE9jTfnQ6tO1dBgtXTGamoq5NSw5fUtLYwy01AbKIA6QCiLHiN9V
gSWKC2EWm2uflAxUThNWMRoGkLRlzAzfeZ7iVlXmcGVhV9pJKJ/kqDE6NKemgxkrGx0oyl0Vrfxm
QfSto3ktmTk4t+sbaczqzEnI0x8pKy0SG5P6dkusbDMx17Uk5vQqXVTT3GsyJ49sTTA9YhUhOiBo
R1b1YaCdv+BCzK4M/K+EYExnMiXXb14uJUmoo2brJPI7VyPFpCH/mb8jR0gDcclBmrHJANT4rzDG
UvK9nARCkmNxTWuE4VFqPrRsVQK7beEOTLvEGH8IQtcvyJtQumBNshYWYxk1OC+/K4xK2Kj+Fk67
hhEBLjwI7lOvntC05U+XcMESzh8gQZJFBMMsSuNMakMf00bIuCJz3HFT+pwJSh2elhmmVZ81/lS6
+z5ceAjYWth0L9DdAFxplI9BNsPmxYALmnfEV3Mn+Bjt9PTJGd1JBoWhRWD3xZ3RrONnbZlF5Nbd
vRY7qdaF88lXAUFyWMudofmQf5IW7VluDP/CqjgMBa/VznK/xHAlk0N3HCL9uSVG379r4MlWPev+
gbPF85stYHa97j0k9FUpd7g1b0h2aEfPInC1+x0YM2KjDsGrMhoAq7FKQEp0dEBRBmyiVvYqL3IL
33p419sy/fxiW8YhR4tijtMINyNQY9EJghyXka4xFPqmH4p9uP6L6UjuRCxhc38XZg8ExdcJxRsz
7TyzCaFYEF5L09zJ8swYFESng2dEvR2KSA6BzBLwAv9CoDox6wFUABNBjMBuqD0faePcqZQ3gOsb
fHcIXc9EfaPK0G601OE7Yz6Ae41YB0zoSEuzc/yFNnLu0Ii5kwy+E7npinMLmiE2bvQlj3Z6ShgD
osgwiBPVAnI0N0OmEp8IQRkUEzSMa0YrJGfos3cUFxpa5ny4Szms5+ypki+MIeS0dnyuzyOQ/gUa
HjmrMFtQjnMWnLkDqgOma/fGx0C9J98i6wTN/GCpfNI3SwwbM04QvkcHO6oiEQ39C9fKy6tpCOOV
FE6Zh0aWhUZXLWztnAQEPiAfgomUbtjhxLwJe0VKC6cKEmHXa8S3Qg1l1/uayQ6B/hoE9HNOvGwT
mxPLL6NneSuURV04+UY0poboaM1bsqXserr3DHU9WvFjbjx3U1dWbCzl9uYX+V/pzEOX6Ryq/mID
6aQq0RuSCyfRD4YFq/dbf2G19HKRzGnJSpeUTYlFitv0zL0Fa4R3PA1NgM/Le2IHYNF9X4hfZ1cm
ithfDRqCbv9rBSnTFiSmKLI60QjUqGSHquWCUWGrFP8c3YUIxiVRPKUgddQXjr4Wt+EXwNzcd9Us
rWovWO5OBTvr0vDU7AsKXMf/rIo5r7ES5CCrsCp/o3xJb9jQl9AsP9NdsEFtWt+Gj8T2rYmV8b6a
znkLSP+ihQP5X3XKPl9vZ+CFQeXruP9KmlGpMpAsck0eLFyr1DsIiBJIWCxcwP+PTGBNK5haJQLr
8ikpeHsipJ+dGpToomWfYsCqbpegrub3VIWXjvXpOipo10uLe8zlS0NXACheXUXr2OYseEK+a1R7
CRQnzU76nlD7/4ZLpPRzEZACs/3/JP9uwMULXAK2LRFGSFaOvVkCTEl5RNfDcTQ+dLPZaQtnOKnj
1SWUgWwIJmNw88ADQ/7vep1KnjV5BVAdB/NBmVFqfrNWQehtlYjEzPvqwiK2gcX2Whbz4PquoIep
FxVO0p+T8Ptn+OODn9vk6t2ge5TIxwqlkvzBBRxLTZX6GP7Bv4fPst+2z96mGuzYE5fUaWn9zDl3
ZeMJBcE3qdIbgIgFbeMLT5z/Xoy+wfs02rTRKgQ6IOZKh9XYGZqwYOtv48KrXUHy7voEJF3qNVHC
F9TdX3ftun8TsLIVx1HqzGq0wd6djS9CsQRrP53r1blPWReURTFlClcEnfKM1Jyvg1ZtGge9IVau
PrTCVtRSIwaLce193z/4mz0GQ5qGZ1mEkQAnAwv8GGhSUxSqWjpFEr/lkWenOTgwmublvpjJzDFL
QlkdAB/g80UwyNb7017plBgE8E41eFYmPQUYXO0ylMSWxi7m1nMpiLG3UYWtTRoIQq/QOcxygyT6
YZSzhW2bWQ+GOqbk2IRvAVrm6yPS5CpHC1CA9eRODgJT4j9ruZ3pSyXmGVWAIsDPgJOL9DFrxYVA
BuZyN5TO8CLHVDbKUyFbjW7fP52ZTbuSwlz+XO1akslj6Wh8alThKbBG5Izvy7i9Swp0GpCmSCfy
IIVneZCA7ZOjOyGsHEHlMPrbFhLwPoWyNRHXmFmoqEZUuZGRt1Fh6KJX0L7iIquto6Uq8Nyeqrhg
mJmZ/qEyZoVP2rLLFalweK2lsSKv+OArklPD1QLMwy8lcW8tK9aNJwPYRhh4QgMioyphGnZiTLzS
GfP30fvKChE1blMSUWhDDVrqsjWXn+LMf+5zW//T1d6qBnyc4Pj8WhHRmtYYqtag1xOwS0e9BzTB
/XNhEfSQy5i+D+lJoAejyMSqclRGbcp3pHCaUl/XaWqoX740UWn8EbZhZUTnXKO+tOb4bRwFNpE2
eX+ofG1FXGuQDyXYYOOX+58k3xoLTFUgVQrwCwBUEfH6cjXNGNU90eDjDsVroQdGHckLzuaMxmsi
mrJQK5F0sKMxOoCJKr9Pu6J2cmE0xWDbYxgsUheMxIyiYV6aAEADhErTHb5eR9BUWjFGVe1k0VYY
/xa6boahboj+SDUpXsjOzlikK2HMHY4zT1BTtawdpSSG2Bz9/KvNfwL1z/2zmX4NY8hxJniWJBn1
HbxQ12tChaVvSz9rHLX+5NDNRnSM33gglxMPIv+soBRzX95tuIVgADgkSCNKqEhAIa4FSp2XS7La
NY5PVlIdov7gJaZSvdW1SCXdqTboFws0a/jKzvwu2mRnABXo0Raa6qi7Sl7f/5xbvZGRfIPjCaYT
Ab2xk+peOIBxEg9cLAeNk6SnWv0hyT7UsoUbOScD6UVwcWF+ELU8Rv19OYs5YK80TomezgBkfRny
TO3/NO+MJUz5DhziNNHPDmHmKa9WYZM3zmjXiA8AIAi8RmCSLoXLt/pyLWda7MWGYeRcQT805JAB
2TPeIuEqTFbtCJaYhSt9azUmSbjTiM3RhvKrSBeSfKmTcxSLGqeRVN+ohf4oAhN24WxmloNUtsDD
XQZKGVC6r5dTFZ43YnCgdVLTjgykmqm8kOad9Pn6goFw40ICc/qNWughmphbBy0ugOUD7dyG2A9L
+XJ2pB1WHzzNE6IAL05kgawBDDQ9KxspbJ1YTg7dWe3gwdcbvcS4YvCc+A9jk7/xfbIZKncbgwAU
2I+9bFeqbID13jv7aA8GBkB8yFJDKp6yINurY2xjpolzH+9fuZlzxZdqcFBF8P7cjLiSoREQnBSt
45KK29RxG1htNfzcF8KO3Pzf/fivFOZg87Lsy3yoWicZD40H6mUj9vE+yx/+SU56Qzl6HSZU9ezU
8+lL/lf17XC0PDFesC8zi/1lUQKNB7oEhF/A5QslbjPVzUlaDQ5ao6neNoDxv79QFuhhWigkwKbC
owSkGNuv1aZSx+dJOyAhgVl36S16DM/NS7+vT4BOWalmDCjR4ER80x+taiPSb9W6/wXTjWcUXOHh
NKPtF24gxpyurxDnR13EVeLgVOCYUBPfELJdXNXmfSm3zyGWidFMGRNDeHp/vbKLjVTjLMnG3h0c
Ie3XKoAjFGBVpOmruJSQu21RwIaKWMvU1gECaHk60gtJXZ2qfF2VozMYo9lvpF3+5AGBuDc6M7WG
HaaMT57xN1yNT/dXOLePl3Knn1/IDZKgSXmuGJ0387QUeU/azp7R5e+edvfid8tiWIuYJBkdncqr
z3ZXA99OMR4ie6nrdMY7vt49xkcaSo0DJAMkDcZnsgrN7EA28iZdj6vqrTI/qvWw4mzVQVYa/JOl
6VrZwo2buRBwyzFki2oDxr5gYK7XOpJRS4suE51+6CID/f3U5V5DPqDyj8JboEJB8dLQXEBlP2bi
S1nZWenbUdodAxd48khS5uq4brP9OFjiErfa7XODHqyJKxDVCYSZvzHVxTmUPsCXRE9A+z/a841s
xBDYKKr+Ou5zgLLIiWpzKt+gDC+pq/vaNS8ZPjIQDADJxuYgNJIhQ4vkpVOix6RD70VKEsr3K2+T
VW8BWKjvi7u1e2hwkUBSh14f+P6sVSIaH3JjGMpOUKoHhcttgN0seDwzniSQNnik0+CQE0WRGFUT
Bi1BTVGXndq38lPoomq7GQklq+QndpJ97ogcjUTa7cvElGS7BoGgcBLswBSMdjGTeGufrj+G0brQ
BQdo5BLZGR54ABOoOwHwV/DCAiPoN1WzJqBMPo8voGwb6rVo683m/obfJlFB5IS2KlSh+Gk2gE23
Z6ToBuBKyE4hc2j4NCThATM3WvqchyJVm23sH8RmG5GtIlBtJAaJ7VD5BL5U93n/S24rVb9fgqcX
XC5IV7NZY04ptEIdMUCpfZEYXd9Urh8j78gZwUkJjgnwSLhVUhyKnbj1t7ITPqjHchs/jj+Ca4lU
fBW0NVqv9LVEDEABjQsPya0/BtQlhaAIruNRBvzntXmIykrM8hBfN9RfDSAwa/0hkf7+lcEhXXAI
y1/v78ZtjQK7cSmPiXc4oMd1agJ5fbvStt3e0UEV8PzhPH0vLEyaHtprIw9JwBTCnqMF/6bLy0vi
iZApUhzpCMJfggmNUz/a3iNG3RQbU6/xqiO06x/R31dm1NsVL7pgi4f2ffyjtQfOHmVLrO1Re1DU
dcr1Rg5q6cLmVoG8RKpx+9RdfynjMtRRWbeamihokmmpWoAXftwq8lKzw+2jBynIhqC1G2YCo6/X
Jy36Qu9pVac47mBE5Uh1GVHEY4Bpst4vqexTWcYISxTZSx7R7YjAdObwcYHxJUwjx4xkHYPdQ8K1
ihMUX8qOmwhEzbQyW4BtDus6OA5oCm/4xzFYWPLsvl7IZVwXZXCFRqlqBZbvpQzOKU48/1dnR6aZ
HI1MTieTMCjrjhuibFScJqidUYvWLalXktIvRH+T8b5R5gsxjP+OYqGv6n2vOEqsrJQuVg1tyL9K
JGVjvU2sIG7yhSdr5oWcHirkzHF2IhLb1+oiJIULRlteceL8PSqB+m9XkfKIUXXaccHa7znrvmWY
WyEYmjCyOeGygsL4Wl6mRpo0eqridH1KZe9VEbtV6D6lGJvsy2RhcXPv8dRwixQcnGcQxV4LSwLM
pgKyVXGANalSbgRyUZam2oIJmvH+0NT6C/iNciGiO+ZJ9htOwTizKDsqAMZSAiTn6DGJX2QFMzmy
pUJReksHSZzVAftfAz7VZ5TahT7NcGNkTpfeQzRb1cCdbBJrMaEw6zCoRADmHIJkTNMwm6A0wdiI
kSo7aRhv64JQEDebHM4XAxq+KlJMHRsKMOdc182M8QMEBpg7nYDjJens6etcedXB7P0EGu+22cfB
UmrstkgPs4HB1wmufJrvYzsRymGspY7gCQcGIlUkQwTPb1mtXRNomR+uidboRnkMTmCzNQf+uVqa
4ppVyAvxzPb0MhJ2UHc4pz2GMmsfuNRBWBRm5WGADLuJ3gh9kBZuwZxiovMcxHMammfQF32tmMCh
1DptwKPlilW1QoIrBPYluAQX7tr07aw5AT8W3n1EkWirZ8yJlksYCO4k+IpnePiWJdNH3dg/etT+
o1P7axXQA2+A29nWHM40LGu/fbV+6Mf+4/mp2QFv+tsHUv0TULXe1+uH9frt/PfhCdiB5s70nLfd
1jV2D0stU3PHcfnJzCOZk66tqwHaWo+10YfP2rDrtMJuhaOAdo37+zPrpVwKY14sN/HGigyy7Eho
sc/LLRoeRe1ZTm3hkytsWbaSZ2lL9mG+cwHGfl/43Kt1KZt5tSbO6ypMcTZS/C4jedmVJqbY78v4
5fe8pwCMdfdcPs/rXpOdHfAWe3tC7AGIGqCYRICdahOnkxVZPSUmWHY8zPVvqz3CY9COm0sh8pwD
SjTgmKEZHxlh9pZHciNJcYR3xhv+ZP26nd5pj9bjMah2vGKXabKwv3NXDDURYFvB+sMhYnS/qEnB
TZgJTuHyVMEIlb9QQ/iNLdjNRZIWtktAhIEY5PoSo6MgRRtXrDo2OA6NzXmkP6op0y/N0owf1/w5
BUZhqtQK0cXxtNY28dtLQsGa8fi9NAg3d88vv4SxYWToZXFsp7Uqu8FxpQ4R2B80Qiyo0+8h3Vsx
89ABn8EfUg0rTuiwBYbnmw7ugM+K6rTcv33a5w0xf355bkzdOH11byBqojlFghnIePbHBOUV2Q+7
DDSaL42xBB03d6EAeimAgASA0ki0Xh/HWPgkDfIG2BFA7GiGbSuts6Rd0KrZnb4QwuwAp9QlqIQq
1elhKwg6LAGF0gBVNPu4f3NntfdCDvNAVBqyxXWNxTReDwIurcKgSBENC/7R/JZh1n16iDAxMH3F
RWKGL0mqj22vOsARQqCwb4e1AHyP+0uZ8zB1HAn6rjXkRWTxWgiAQVrPT1PVGQhaJl8wk5A/az0m
RZGcyD7vy5o9ngtZjEEXeWBHlWGiOp6+G7/40MyL0hCqJad5zpgBtPW35IzX+5cH4mLfhLbpStUv
VCcHoHcobaqKNwa/MPv+Ac5Uj2Kirj/eX9nMu4hzQniLZ1xH/wGj3QTIzF4eS6qjK8OwI4JfWHUg
rMZcPVTIEgGJJ1iQOKOCIIwFR7YMSISpn/j63PRBBikHB6MilcA1CpHhaavz/UXNHNeVCCZLoAWZ
CMAI2BMhkqmEtl4ZaZPRTpIl3pgZRdcwb4AggJ/+1hlFj8fAqyMBgoriG50hPqblh35hlnBJxvTz
C6UYa17ztBIy6ugP1tJoa6FfaIee3S8kM2UFiQ4Fztu1CF0d2rgeoN59DKiedhzOqooQX+aA8RVh
jOP+6cypHIa90LinAA8DocO1NNFLE1CHd6rDiZlvtX4G3OqRRNStfIxOJYG/ajJ/4QL/cqAzTwzS
xJoG2DjMSuK4roU2ues3QsJjiQCJPmjAa34JVy+l2YH+sQCZRmEcPQryydXj6fR+IuYjHcAbtxfA
G2d0VAQCYEeXfJfZjbj4JmYjEg5NhcB6gPbo9bkOemJEpAE9AwoxIFWmrZLL9P7Wz+nS5S6I17sQ
lkBBwTScCsaoJ6l8DMVNHCxUaGdFwJwACgj3Amd8LaJL+wSIQoLqyOOx855GjFF1ZOF+z5kQNJj9
RwZjtHQPYOpBLcNOjt1XL9RfXFZZ93dKnbbiRmEuZDB3opb4skEmHyMV22H7UlmIqY0auoNoGn8i
Wr6BI6rZvkm0tOEEn38yg5sUC3CuFMMLmfH4s3nE9dmoGAgKDPDTgHLSBSoW/nMCJgVUFXyY19YA
PRJP14r58G/US5WQEAH8BJpR2FvdVvLQD5mGw1Y82Ra9GHBSSfaWD+pGbMTkqGJmylzYtZlNQ84U
BFBo/AMIGrNp8NMjodNizVG05yHeIALKwNolZtH/3MHAuL82Maxjrh9A59dKlgzN0JVCoMGNwQgD
n0qZGbeovncV6RauzNwl/a8oFEuvRcWpUhaKwkGfq/IplNsXuRdftUCoKSDRFcMHn6x9fxNZZiMU
oacREHTSoMPrN+d5LdKLCWQGiea81SANLhFQvSCdY8ZGiDgL015GfKwo8LTs2iRWZ7yJFvix1XKN
YsD9L5m7y3CuwLWOrO/tYFOqKEUfy6Xm6NyWUx94/keH73Nfxuz+oi1FxQg3PDmWLoLTImVovUxz
Cn8MDdTATuCUR2pGQU5ZOo3h6r642SWB6Qc174mfisXYRuPSKAZurTmAg6MK5tEy8lGPz/eFiHMP
KqqmyJNjEAYNhIxl1wZf5oKh0ZwSzD5+t+uAmoV3e/jb1yc+pi2xdYLhSP5UqMjQySsg9sXuLh0r
mq4D7rFvI4o6B+05jw5ud/B8gCeB2Ks58Uutx7dTCZOy4RKh7RQNf5gau1a2rq/LqqwHzXH9BK3i
ku3Xuw6BnrcRa1MRDBXjGUYl6v/iHDQcgjzNeqHeyJjwspMIUDskzRE6sFBrWv3AAaFt5SLZuFDZ
/K1MsJb8UtSkgRcOVNlhToALIaoxWrvHHwXF8gGY/khXYEQJXWSP6aYHFbQOT+AIN6CnkeEB/H3E
7GJMT97qx7PoPsAuUF83/O3DQ2Po/8LL09D2gY5O9B7x7LOJBHqqxEAQcYJRPcMJOqulVhhuL/IL
9+3XvbrZDjj7oGZB9yhoAq+3wwc5G6AcddhovFTxJqKtKdiDVdEjylhrwTwG9KelXzHdZ5scIG8A
iUDVV7Bg6ygWfv+m/MYX976GiayEIs393MPXxOpA5cbUgfX5zXUrpV656U5NnNCvDElFzk7HfA7I
ldB+DwqWajNkltyJQJntbYAsgWkJbdncTpc26Fs2c3U3VGsp3JEQ4XRk1HUEgOA3wd8mfUCb6Fg1
dsUBGhjRr6ESyjsBmM3kpDI7FYQP3kbJB0NtlxaLnb231smtuVBELgQq+NhrsAothg0B1IvRzfvb
OWd3UCpGvXqK6ZCfvZZQRVGOO+4RR+tP9QjMzuBMJCAgNgtP1FzGBkNbAHafmofQgMHcKRQtvMBP
cWwl7k1G34DJZGrwjVCTo3iVAIuhY/ZPNaBMjyCtsH6+CP36kqn6y6pQWwb/Nbk/AyXWQ2QiE0HN
0FgqoMxkCMAHAyaNibFHlVQm0mwLsdYkPySO5H3ww0faV0A0+yjSD10pLJkkC6/lLRgHTOmlPMYr
CYu+kOoc8jTyyXsHV7ILkOZVnaP5eLXzgvKFkXRUjk19F4Sdofe2m258OIXq8FCLEXBoeiMWLGmQ
oIAghkfXPbKmyVNVmLHwPgjGCL7BhKN58Ri3L6R9ilyqjNE64pYmK2afhWnfpiEO9ISwrZx902Ve
oSTEiTekf3eBqeej2LSR1y0I1GWnX6i1zqXMtUt5rFXSIlX3C8hrAZU6Zsmror/yjW+oRyUzPP0h
J7DUAEcYA0uNHgBf6CrjgqfHkib8+l2X38DaIh9ABdM0gtO7R9433PQJMOM0ANeMYOr6CtMfovwA
D8aQNHtMAHTaWxr/wQflY+mD28mlwuLU7qQyrMlA3RbQSCgXoRGZeSZr3ufLIIJKdTh/RyqQAcq+
8txQ1W3srYtwwX7MjKFMdXaUUOG9gwpRZFS4AE0Gl3k5ccAIIVWWclLQe+Z4/Xth1ElFR+B/ZJv7
NmuukHgpk62BI8ueu6qXYdvRAQ0IH9s3+jVnAbyHngh9TWEnAIdmguTSwSC2mSzUxm/HFnFtL9bM
5iMGtaj8apKv9HZdqbs279F52YIxz1SrlT9URl0dAZSbpDtZNKtsaTB0spW3Z/yfPf/tRLl4Fpre
C2ulg/xCz7cS90YkQ+M3vIT5Sd9f0PFZfYLnC5ow1AdRXbh+IELZVwbilrjWg0CBHmXolRnDIw21
HaeeRKkwoqVi0bwpuZDJPHsArgbMKhp3HUmy5FWngbMam4tCMDofqFq/5s+C+/e+Ts15+ai9IzwE
ohDmIphlEiUsgBzbESdQeLNO33h042TR+b6Q2XNDrhZYxUCvRJPD9V4OZSPIWUk0JwwTIxDXbheb
mmvVcmVwS+Sav5HzjZJAR4CYjgwdot5rYSooPggKe8TB9LcZbsIND2p0XEjqURlVIo+edbzDPlCg
UIUbTY5+ogq2VvenbN+Z71OPlEuTzf65o9+xkcKVAzgKqiii/fx9f1dmNQyxHBIP2JibeNnnVLFK
OxhyxU8d4kKDh2gXNSaiEDsa+j9RWQDC/e2+0LmXHrQk6DJGOyg6Mhh3hBeyBvVwCCWVRNMI3sg+
WTU6oNcy+CTCQng3q10X0pizKOoyCgsFCq3CJObipyx+D4jW7i9pNoaEP4HxRjCaQo8ZHR70JEpF
zofp516SpqKx+tlWm6Y7e95bXK/jmjZo7OMDvEaHMHUSYd0rGsA/MvSCfIb6YZiAAhrAUA25VUr5
a+3VqzJY5WSVd+v73zpzE+AhAPUHaOPAQPlNvl5YsEiWRr8DPLzjVQOQ899l9xGTgzTqTmW4BHg1
M4uAdjy0k6M5D6UlnY2UIl0bMj2eTBgcffglxdr3V6O2HkqZhqB7TTU61pEZIUnX0n7E/xQBCXxW
uoXrP2vXpt5AYJYJSLKxnMGeMNZFzrXEETzLV6wsWyWPTWkoSCz4aI0WHqul53lOzS8lMt6Alshe
GPqTWQsQq3sj9+6lkZW5NWa8vsqoe+vgktw/2iWRzM1q3KwJ4wEihyiyRhl+fX3u42OGKWUv7iyZ
UxYm9ZYETj+/0KUEyxurtp8Ebt1tUgX7yP0uvEeQNZhp0K7vL2/OWk00iTCseBNvKpVKI0pViQyO
k4CohCt3All3HFXRxQgAXfLWcAsO1mxuDxPYE4raNLT36wdfLK8ruxTdE+hTE9EiQ7Y9oiZvnZ8k
G8iB9I9sFVTdTjUJgZ4jgCe19FwZo4bQ10rjhaOdtIV5UghSVDqWjflWALZc77TgtQNIx5EfhiJb
mvcp5tW61gjNuiVspjn7cCmJOdP4/5B2nsuNY8uWfiJEwJu/AI0oiaSkUhnVH0RZeO/x9PeD7sw5
JIQhonuiTUW3IpTYLnfuzJVrCXkM1waWYvd7LZb29BaSzGYTR2THhJUlXRyWilYr3Xtc/vMZ9lrf
Q9nYN04Un4igwp0qI9OiZ44kruWG34FOH6bwvUUD/AklzemmuFjNKG9HrygCY0KfBOGBRoDROOjZ
r3HTCm9Rv438fBN9RpGh/jlIj0E1OPBAAIdpDkr/Ouh7OVqrSC55JTQVgb6RS8Ipz7FZRWSVqZCQ
PE469HbHz6X0oppbX/+eC8nByJ4UL/uiKF9vH6PFBb4wOnu9RdQW9D7FaIvPFfo/IBc3dfanoU+E
+uXKzTjFVR8mnQuRgis3Ppnj60kXBUVPA5Q1TmKQyE4cgyAU4mKN82NxG11YmZ2OZgxisR1zEnLS
/ZBQiaMa1NIF36HnPawBJpbeXfDCcK9NEpwgPWeXfadABsjVTRrsWy1ufo4oebuQ7oSP5ov3JV5B
GC0OjanjjPDCRxPgegJHqQjjNKxI64dvZo0TV39W1VdZWAO1LC2UTkQGcGbqhf4QIBtBrLTJYJx6
8zUYT2a9Emou7boJYfseD6M6PxtHabRuTXeEcYKL2daKtx4SCCv9UiD902k/bu/wyUXNNx19NtN0
0YrzoSW+ULowDGlzoyN0O8qlncmf4pEazHNF+nrNMy+l14CO/seaPis6UQ+JZfDTximtzIOSHcUM
ZqnwrRQOUvrDh1TLdUoNz+bHD2Hsb/JSguNnvO/jcosouz1GX/sKzfjqYPpfjD6xXevsds9+hoCK
I8B235PkDh4i1FLEw9QGPFb38E4c4Do3Ww7uCy3CsIPYqUDnSPoIiXUz2ELyYniBLQ+b2zO7cAVf
jXWWs4T62Q0gvzBOley/dPXe1AUHSDydVA+0/HSHWlorOS3tS+Q56fMkdYkfmc1uR/SI5BVrmRih
E6bi0RTyw+1BLR0xhBtomONUk0iZBn1xMVhu0wzQVBqnKFNVu41lyzEUiADEhIxS7nnGyqWnTA7i
w/60KLyiNADR5xwNZYh+lDS1a5yO3zR7A9YFKOaXKcP/7fvxZ7j5iTK3/Y1/ezYlaWfK66v8tddj
p/18e+gLLZ8E6PRM8Rij8Ayv9/XYfb+j21zmU9R+qzR2YmwS/SHy7/TmII6Hto+c7lRXMH3fi4Dd
Rp93y47YHZbEeo2+YwkEfvVYmH2LZQaKJ5mFeRKKO70O7oRiq/M4GV4y2F2tPfmONPzrKk7J++oP
ZCLDWqV6Kbt09QWze6SQeoS6Bp4rfvw9M3ZV1RzaAL44bWdodts9T70f4588juwkO/RraIylVySd
+Cb9kaQP2ZCzCMVs4lbI2tqEDJt+5lLeNcn4SQV3U8efQuUsu0dU4r3wV5381ZTXsDsMv0ZY2DWq
jeGbGAxOn9uSUtmljFwsgaEk/67fkk/9mlbz0rOO2hclb0pTog7Y8nrXNKqAnlZRmSfX+sY71kvc
TUuroZmWR21IHFONbCt8SGrHf1Ks1Mndu2Hc0D+zkdbmbME9WHAMGNSICZ8oHFx/SetJSZB3Eg/v
ESqS9D5e03tYuu2xwG+GDMGCAXi2K31PyXK9Qhi2NvcNyrR3Qv0saceJT6Z4znXVLqqHYI0BYlrp
mYe4MjrbiF0TVIWbqubJSl816+dU6KqV3crZX3BD1pQMg8gKNSVQmddzxy5pczMTyASIISDlBOZ5
NVEL0AnZ5xT35LR+H+56QMfUfPvwDprG8iiGjfmsG4JuS7n1L7KrOCPguyyoAQfG7O1RyUWaSDWr
WQtHqdi7T4L2EJPCT15uD30hQCAPCKTRIBsAndFsequ6CNUiYnojkkIicb8cPTTVHSULj2jOX8s+
LK3mpbnZsAYpG9wK9SrI74+1/CMPjhp03P9/Q5odSUuI8mYcGFLYkP1H8CvfSaViy8XWeAz/RbxN
gznLJCkTz5I42zmmXMdRo2bWKaGdOJJelYYCofCtkdc2xFI/4ZWlmUtUobfKojSFHUfOv8b0AA0o
mZbqvnJ3Rlc9ZJZtFD+qhqfcpl4DLS+6OZSHDNwxmRwwctcHRMqUymqCwjrJe3XcR9FTjHiA2ziK
fI4ki8reQWteaus+V14FGH3DzwqN1mt6n5N/mbuCycGRt5ZFyERnC6sOqhJUWmWdWnr6awg9Ro0y
eek5lbmSzVkI0QEaAPbUiJph9J1ZSjM5qMNRsGhISjea9zgkjV2HByl4Nrsvt3fr0on4r6kPbIQp
Sgi91XruKRHvKxeCAlrGAQbcNrIQ3ODXZLKO9GvSGz4H1WVuEA5CyOYJ4k+FtkljR2u+SRUPguDo
dYcYJEJw6JLvhgBkp9ha8CI2e/BvtXBnrEBGPq4iKQ6JKIs/uEjmiY4YoF3d6pyYOBffMqn4BsgF
NRqj28VKtfboXsgr0OFN/y/Jzkln+D2xdRHRioUE4rKTWElJc2CXyssp6aoRoptB7gzxTrTVfHt7
tj8uKTZpteEFib6x/I7RvLDZReT6kSN1TzWRoVfvGqRhuxV40PLALozMrvuqlgcxMH33VMV/w/DF
2qWpDWGmjpzxL0ERN+m49i7+eFWgpYCqDcwRFC3M+VTSSD+ILiWUk68AwXXfskA/lZ66b/3fcfoI
LuWfz+K0atA/ASf8QMHSqrkP6UNonUT6NIfxvjiIRbhWRJ3eTNcuhTFdGJk51UqBBaFUfOukas1W
Uh4zVBoMi9YveZ+Gz731VXd/D0K+cuYXIinMcl/oKCSTzJwXSVLu4yoaOQNdesrk8N5F1A1NDLs8
NBNMyNh1frsvvWCzikFeeFpcm55dWFaS1ZYplNappIzZR5+fe/Tq7voNilBuuE835m+rhjig3RnZ
VtBeb6/p/2PgpJEBBjDuuR8yVEQAYn+abylt7LT7E4JoOiryXTpym40kOx3F8z5Xo7qymxaIEchS
SUBCVZgBualnWRddy+sySLk8kI95eYWgCKzzL8PRUb0RnJ6KJCJ3W8/+Ptr8JynsffmyGR6sDVgr
1BKBuO9uT8XSabr8ntn5DYtEQSeb79E/ax30n54j69uW5Kckv6mrfDjT6Ob7XIWxGo56ABnEudf3
txcAP9PNmsNkorMQ8CAKtH0hfutca1eWPrLFO1fFWUmmU7rUo9DlVY5GP/K80yoHcWix+S2WOyMm
dwTdZbU31mgLpn338QuhRKYvF1EKcbo2LpymKSmRp/ujdUIJ+8kXfKSNS+/l9px/vNbZAwreF65+
oMFzhcpMiuuqG7gMLKilK5g+wv6lypCi5W27SnS8uMBUFqcaDd2QxixkouE/M1Gg4aBVihNJB16E
HoBa08zsSk7tkH5uRTiL0T4QeluQe8fU91k+0jIVbSvTsFXz1UN0+fYMLFy+dJ0pFrRINIMCY72e
ZTUufdUIXK5DYG7ag0tiTUL5oqpXjtuandmzopHLaixEAiihUY9VkN7RJniv8nQLV/o21gzNHhRB
6UM/W2Jo6LeaZdfJ3vedNazN4t68mLVZOBhIWZJbFXet3kY/TD8C44M+y+2VWbzQL5ZGm6X3VJ4s
kOQzktF1XFB26t5j33z+ZYQbr3kajN1tews0DRwGkyYE/iAknOOHNCMUY2lI3FNkC59EgI/+a7+Z
wBmvUKDXZNmMvQ5D2KNxf2ohqrltfekkwlg3dTWpsKO8g6suTnus9uqE03NPhubbKbEfXaNK+lWs
wCq3K21iS+HYpa2Zp6V/XhLaJCUc6/aG+r1IngttxcTSWZ/47wziPfAEc+B8ULmxSyXEPSFZb0AF
HEp20z+4ykFS7vW1lZt229xT0qyCJSoviHXPdqNepDRDjRWwskR8JDhx6FzZCL7wRycRXpryo9z9
KruVF9GK0TlFbI2kd64PuXtqhhTUMmlR66EUefnBjl2PMR3QBhhz2V8LOhftInxIfhg6c/qBrh2W
y5HIorJ0ARCp93XOAbfHwXGlTXWvrb0vFzfKha3ZJdmoaZ6EIhPrpX/z6NVUfxfCvwk4qe/+Zzwz
B5y4lSeoIePRdGC99/Kh3KK91A/fw+gI+WTmaSsefyFvwLPvwuLMFStKDS2ojEXd7c9tfVTBtoim
RzXl6GUvOTllKHZ16bHvkl0p+3e3D/pCInkyDwMYPOAT3GS2W7NEz8chwbxJJcqW9O2Q/MylH4r3
bOWfpOTOqhVbVOw4uo8GZZP+ixv/wvq7073wM+M4oUDy2gWNJNkFICOtN+6MbpOgAayv3HlLtwRs
+/wNWQVx1myrhqWaRpLHs4/SFgoG/v72TC6eBHrg6SBEYh7M0vVJGHAEWqPhxgKiOceoq00faIaT
te6+bbf9tzpzkHlaMbqQ+GH5pl9NiwdTMg8Yqq6wzDyR2D1B7WRwiYKPEu76cRMjGqUW32pzl/tO
4H0P6CzbhZlTFF8baVUydHFuLz5jtolFasyR3vEZUaOg4WQ3+qcx33rbYaft+w1Mdy7YE6j+CmZF
WNlDS87doLONZIVqTpHc9cRXZuD1WYBzH8K7OnpD2wqMsZ3HpV1JTqatMXUsnph3FSJjioXJ+V3b
C30DdnmRhQa64fR68rlVD4XlqK7uZOljXQeOCEtvKUbbnFqMCLFm8y+us6nJXab9EtLlObQ5zYdQ
FEacPU2TjhTurHxPa4pbbGT50cxXbpYlr3tpbBYnm3LbdJo0GRs/Tx1c5RGZsH/jBC+NyNdzasbj
4CUCrp1wwy3LTSR/jxXIuKWvgZs4UufdJTQY20037vJ0k/bx2jmaFm1+abN5mE8RWRa4N68/wG2U
KvYTwz2F5C5j1QGAs6EHAtQSCbfkoW53TfzTzI9pgIxRsDOEL//ce1zYn9/fcInSKRnrLmKY27ji
sdnHL4UziLtcaz+JPP6D1V6MpTMLvIGjA1YLzPZsYQcxDIVWtjg3nb5PopMm/xrLr6X7IGbx3lU7
XJexQW5Pqn8WXriFmvOoW6uZ68nKfOKJcQkdoKYgAzC7cOVarHM4rwXcJp0gwye/OZgFpGOQDno1
1JJ9axvwBRRKeMoy6dPtWV/ozZhqAhDiILYI0Y8+uxNksysqfLpwCh8ntcV+B5c26RYWAD2MU7Q3
D8FWSLZyt0ud4m7t3bL0pjAJNUhg047Au3e2BH7TVWUkq8K07fU42vjBLlFf2m10tmig27ry08p4
F/JpGIRclm5AC+G9ma/sXSOJo1gWTpUhOnUhbIG4NAOK9JVtunsj/ytanaOsnq6FRb4yO3sFSomk
5qyecMriT730JDeQGhsmyEgblosdNJbErdWm9NeY45cnGOAa+GEJHpJ5MlvyA18Z84Y7H0ZdKbDp
k0rGbW2CHrfrh0aFdXWNxW/asLMNjYQQoivAkybpkZkrCzhqvVlichDgLkcby0fXw9MeYJ843F7N
hYvPJGaDDAEyeR229mufVWdNp4cCl26bmQeTLIUZPCSJeWfqgSMpXw2YRG8bXDwuEzUO3CQ0DCjz
qmce9lUxqDJuWqAMQmEJ+jkalHr9EJgJbWTP6K07iDVspQwePAMKZ3BtKhkcoupNKH9LvU+y91lZ
iwCWYmhIPCdCXZDtE4Hc9Uz4nhbIShoKpzZGqUrYain/PIYKjos3n5Ta1dDsvWovJ922yNbgINOh
ma/4pfXZOmiS5zVV4wsnwx0Tu6qAF2knPbeLVoMobQ2KubjqMEio1EtAq8+r/EFcygjH5FhDCtQP
2dZJczcoAWEGHQpxji6StJqHX7graGGDOIDKwpQwmz290roRGtZTAO+Bgp4sN5v0bNW7zD2nbm7T
JgGVLXkzHwbV7EEuzmnykPUrV+TiwPWJHFOnAQRFq+tFVqIuboQgFU69vjeLemcUwcagZMxpLpXf
iHWt7PaFwAciDmQtoeJEpEedhQSVDv93T8YH7WZd3Fg5BZxAkNJNa2RrBCqLfkpichEr5xyTZroe
W92Lrhd5FbbIVTjs5TvBF/tDC/xqY8bZ0bPo2Y/iTLvvMn9wfElfu4gXZ5daB08XCrgUyK6/QBj8
eGh8UTi57FwrJmvgU7J6aGCMCes3P/664kqWbiKsSSgN0d1K2fPa3mh1Q+8mrGaVPLhhtKn+qrqj
1doZxQdDi2ye3+JatXHpoF7anK1oBH1Uo0jYTEpbH3M73zb0csQ/Xef24JbmEqnoicCagrE6H1tX
tm0taJZwKnX3LS2yXR5DmQn1Ufyd5g219lZKtkv2KIZTeeftyWU3e3pmkSQ3ScTaNYYT1sFeOFd7
qZEdsXjtk7vbY1vyBJe2ZvskCgLRzaZ90vWjHTQg7tfc6dIFemlhds6LtDbSOh+E0xe/lre6UwXC
VgAsensc01rPnTZgCW4LEpxk6mYnTi/1WkosQi+90I+9eef1r6Z7yAv456WCC2TrP982uDgsUGgT
/zsFtneo5UWqQ1OzsJpAC6d0RJJKsJzaRQhGEffimvzPkuOioE7rBWkOBQW066NVNFIupwlBXq59
6fTH1Pjmr3VCLt64lzZmR6mI2Y0liduTC3+1u62+jOadETlMYWobm0D5Y/0x10pyK+MyZtu8N+vY
HVtsWvLfuPlrWue8fbu9SIuO+GJcczeoKwKJFJ3treCDxPhBggBZOYnuHfni8o/3dSzXmFWXDhQt
swCHwZPRUzoLya2iq4PGFL2zEXfiZlS0wR7TdI0RY6muTPwLpl0jYYBW7OwGTwJX9so8B5yzKWzf
ocIIPZmxzbdvn3N4LsW7NYtL+/3S4PTzi/1eVG7uSgqQliK14GfettbPtpRgd7dWDtbi0OB7ARdM
1h1M0GwGzdyvTTPQKdVazSaiyyoYfxT3dD2kHSD6/D4qj761G7lkBokMvPuoh2/J+LKyc5Yul8uv
mJ06LfOtUfANIFjJnwaahvv6W2l95vkB5r23oUMX0Q3Z9NmpDxxXfuRLhOZxjNYQr0vTPpEgovKj
ywAUZwczFuEV7+TePcEiZOcRMNDwWIyW3Ub1igddSoSRhPqPqfm1o3ujmcTmCMQFfVETKjJwCfep
Ht7RxnrurJZ01EuUwiRuSkdNfSmbFYzN0slBIGLi+pl0m+aP2SrMKy1Nef9U4nEQfKgkVrzBwpJy
MCeU2YQx44K93sKtbmSGOabeubKgGws8HAJ3XvTdL3jSVatB4MLSWTzjaHaFA57AfmYuzqXKa5TY
Pyd/1Xuarc+QZNwn2+jYv9BM4X7yIKwN6Qze3d650464ugmROJ10NgAOiVBlzSsA3hCHStEa/hk6
+F7ZTKgDtUIPxNaCx9zYFd1KtLJi790FXzqGYUy7OsOeFKRIWX735dgWhrNVfUEBcVOm92X4dHuE
H9ZxEnElucf4LA24+uxoNlLtZZ2reue2irdFqt6V3T6OngtL/ewKm9u2PiziZAvcEKioiQ1s3p2U
FPn/sQUKC6jMvoB2rDaE/SpmZM3QzKGbfdJ4YWR658Z9KjoFnkuUihPZLtYICRYN8dxiQ0445Dlx
tEmGquTF4J37VtmE9AiZ6lM4WodM/nl76j46lGnuOAIq9xMyf9p04C92RhyKUO92vn+GoKnskJ0M
hw1Jjo2aZPe9EjzEMdg2uAho5WGPiNn31bEu7c3LL5hN6sQCkDV95J/BX/RudBDa+0pHDFBNNlGF
9mCcbCTvz+1hL83vpDop8cSkejEvHBlKXsWKlfhnkcclrBJqB3mUe1itbS7bMSDXB7DHWZh+fjG7
bUXTtdbn/lmN70Tvz0S8AnmF/4+pf1lEnuf/MTPzYmFBq6xeY6b1hm0eoKYXwYwWVU5VwMOytjk/
BmyTuQluDFSBVPb8vOUFmtC8wjBXD46ED3sLg852/ZNntlvt8yB8i0Jp5Yx/hMlNRlHR4+3AE/YD
gjQdhqKOBzw1bGF74a57Dh/9g1+dlL2+VlqbfNPcO5u6SYp+EgYhQ369akVet70vdT5swzSpPHoc
hKMbfBbkvb+2Ea3pzfPB1rQ34DiZILmzpfMEzWyHuvXPD9++G3a1PZ8l+2zZv3e782FH79d5d7Zf
ti9IMNgvL+Fm9+cVokOHcHLz+mf79Pr96fT1D5SE9iOMOvcn5+20fRqdk7/9/ff5i3V4fhicO8Nu
7Hv4b9/uPj3/hmX+2fn07GzvVxZoyeFPeZT/O5CZw48zGv+MaSDeSX2q7fJOtce1hMk08bcma3Il
F8cpUsZAabMeG15I7KM3OoGetxYUvAdRH81wNRO3AxCft/BCkaiXEXSkZ0kLbT370aqB7Ueg74Zf
qEOPauDISb9v8y15uaK7q8fSgUHUEaPXUn9JEeDphIyGMGUD5mt/23FNzvDWp822Ji0w4K2EEsd1
j3TSjxUoxuL8wt3Jc1nFM87TfbrQx0Eojf45grAviunuX4nYlwzQtoqo7BTgcWNfL2DTRWrbZRYn
K9Zw7QWuyh/KYnN7kha87iT5SSSA6A4x6uzRqmcR8HbXJKh7sZ80R14Jwpf2x9Xvn+dj3IB8Xj39
frpORz+B5l/aGvWZgoFt3P3JjVdT2ujBFyGJofq2e3WTD3aUH0Tprx/HRA3/AipKxexyyPL1xLZ1
oxXmwMS2baKezVyTDorbrXSbLzl+ahBUIhgfHAHWzIrfpm1AkYurOvJpHoIi8A7x2FB5RiA7snl1
rXXTf4QoT+O6sDhLGXWGYsSSi8XxF3Bk+9XcvP48P0VO5FTON4EeWJ55dn3/9fFt2zvb36Zzb/+4
U/qVU/ex93L2GbNjB5FJHfmK65+V6FE00aqgBXMkkTnVm4pYBxt+VIdwExuNbTTmg6T4+x4pC+lB
MH/XUuZow89cfvO9166nUXPfhptGg6rLDxy8BB5oJfheuMCuZm12zMKk61pPF9igBdyD4iYEStjA
1mHFX7O4oIc8294+cQvO/8rgLM6JEq8SE5X5ocT35FvuphIfLNffCNnKFlwIFjGEHjkVJ5gx5qx2
SlfJgd9ESMWJb0ULJDPdKBJ8ctUmUZBC09608dvtob3XK2cud4o46MzhyUvr08ybqHqZhmUWB2el
/CaZeHapRg/bl/eyAFG4ax2gJ9taQn/Qg8+qIDhN/TTKAIO6NW6mBedJm5dEo9dUFAJ4dH3Gq6AU
q8xj7L0h+dBIDlBGJvk/ZniZtvqFldneqVNxSGukrc5t+F3dh9q+8b/U6RbK7NvzurSSUElgjT4W
aGtm8ULQ8CapmyE81yNdXqfMu3fbFOLM9mea+LZFv6nDu+e2zaVzcWlzFj+4uhsIiYBNi/iRptet
uvWaY+ZrDqIM/9wUCFt68xAEpBV6OjEXoYpeDAEvxCw8S7XTTprjW5Cahfrk1kdhNS206CY1mTwG
LFpUZfXZwNq2lSAqqLGWiFsBCcc2nGqD3auQ711POgYt2qso6erPgr8rwFiUdEZZwWsfMuVddyra
P52g/Ep+qo9V5ZT9DxR+i+BrQ6GxJ/gJq4Ov3xnw3tSHUP4eqmv0O0v+A5Ag80XUzdNh5j8CfWxG
ISzCczDWewphANn05DGR4Kpcq+AvnSIodSS2HH30II+uF8atgygWrDg8y8FvEszhWpp+aV/rlGxB
CL6nyWa/vyqCQbMilsIiMBXa8RCOxyJ+RHvIBpPY1UhQ1P9Ye5JTRDqJZnvq0wQ8s3s5NCrYvZB3
Oqc6LUNKa4fhPYnRldOzOHMXVmZ3scqLiJpQx8zpoWUntfmbTP2a2N/i9F0YmTk5Ji3VJasJz2L2
t0+OmrWR0i+ieefrkW1mb+Fa9/VSrAj18TucA9j/+/vs4pxKnTIQzjF1krfxo8dYDG1DhfkoXeOk
Xdril4ZmA6t7rUJoEkOy8UnUqq1kcP+fA6Papermtu9ZNEUZirhpSqHOsYp0CfeBMFacprrcyO2L
1VDoFRyr/BIKf26bWnqWwwcGeE+ZNMVJf18fJxESPxQ7eSvJnvaUDOmdWYr2pAXkRsM2cseNokFs
7JjC5yBYw3EvrB22Dd5oxAQTRei1bTVWu1iQsd0qL3l+lyI0gEtfUwhfmM0rKzPfpHu9YJHJ98+N
KWV2DvJUDx8VBKv7UX+J1MPKhE4fPQs3ILIB1U8tm+a0uUjZIAdqTGY9ODehLD64UVxsxNiA5D5P
m60nxvFW67px30sFZLq54T4YVRAefd1wd7RWpZQ5s+zL0PHyrI0mWNlZC6cTkSSS//jo6X01czTI
u0kuoTDhl+XtK4guSKv/rtXE7hNawRV3I1X1d+TUf9yelKU5eadq4vKeYOTzJRDQM1d7LtOuz1+j
KPmUQginKGtR7NL7BiL0iXFugnYp8zS5JldeHRpRfIacZ9hDrV/YzRiiOeqdBEAEcu0R8GU2qkcN
kWe+pny7MExkDzlD/0u1Nb8FW0VWkiJp43MJ133UO/rbiGD17an8WEXWJ23F/xqZ3U/RaBhCbTXx
uRvsYoDmXRVsOEcLO/yRbeAO2/nb2xYXzg8G6bCl1xJ6xnk2JRTTwHXphzmXpRlt2SzisTIlC8hc
6n8zpKp48tRkjVt0bpT0JOjDiWob8AmX48wt+broJgG0F+dObsHx7g3vpAFCK3RjHyorWZMPOfTJ
GO0rEDbRTD9BS6/9kCL4+lgrGPPEt7yB+1oSbDlH0R52G/NsGZtWemsQqEpE2zUkJ9JXinLzfTPZ
11D+0CEFUmWSN9f2e921+rR047PixjbZ7B6YSKT9GyMT+wrLCJn8HLyRUPywIhDj51KrbF372pe1
LawKri4O5cLK7Jb0RuQsxChIzgP1m475yybuDoi7b+/JD4+6acr4B+j59Phg+WZTpnZV2NVSfI4i
aVeZiA366WcanFT3Tro3pL2opQcpMXeqUKMUUsF4hxT12lGcP0fePwLWQ3CFE4PoHA0uSaXQNiZT
CoLR3NTuBpYtp3ZAv9vC/affv/8m5w5kx+2hL52MSUmB8HSinJhXkCmreokZs1my2n+BaY5EJ/vT
3UnxNhPXED+LR2NSz+HdTPKe6+x6no1I9kWlnIY4otSRb1rCK5J+U5E8JilRRf0hsHq74E0yIrGQ
+38TeI7/xYhlns0TcwlQrdk3IMbiFiWaOGeRO8QxO65Vj/BoOxj0Hrt55dpx1gd3t41+6BJicVHT
4OFHVp/O4nmRBCaI0e1MrGqwsQju92y8k/vsLZYdq4PbA9b/bgOjp2L9FLVkYw81qhmUuBVtJWPy
Yb2nMjrgp0kS0uSNNf38IsAVm8yNfbCqz6YiiFvRFR0dxVBnHEaPBJUGEWaWVPvbg59O6WUMA5kz
IRnoVW5rUjXvfbYXNgXNF/pIsYLnrB78TeXLErh6eVy5WD5urskM3Hvclwq0H3MYj1pOhFwqZiBu
qbs/dV44yiDt0jrY6Tk0Bd3Xon7wgxZ2zFNQnOq4XvGJHzLB7wO9+IK55wXRpnW1GTzrMUw18UYY
HtroUVPzN6phTSvZlBfjPkFv6FdPUwN9vfdNDtmZbtfyUXDvaK9R1r5peoZdTf572oGblvjMAJ09
2+75CMF80rDgXSJlhyALu30US9K94tKgXXilYo9hJQFqlWp4vTX9GOVZvamrQN6JKKM+qb459erW
dXc/1tJoW5EbO0KOKKbI5b3Jk/qLr6k/hQZ1+MIKwq3vkwy7vYHmkf1EUMP3U1/EaWjyfGURgy3i
QY/rYyO5zTZVRX3TcgPtwz5ENgIN2cNtex9O67tBAGG4YVqR2DfXp0QbfV8Q6qI++pSv0uTFrF9k
oqO2fGnL3jba72UnHYS027tfq0PnPzTaT9zX6BsrF9N7Xuhy9aYPgQcEMg6JWhq+4/pDPKtNzS6r
6iPSHgdPuq+7r8j+oPxd+I7nBVu1gNLPfbBatLkF9FXaJ8/fuk9x89PT2l3uHVNVv8vKN3oPff6H
Rx9PW52HL7og7bs1ws8PDfPvX4v2Jx/DSwUuoeuv7QNydnXc10dSOvd9ZluNCnWyYQ8xIov1qxc1
aOv+0Wk6IT18r6Tjtqq1DdobiX7o8vuknEjWT36lOSmsspr1SRv6idN0Bf7y/uKdzyq9Cu8ALQL7
uQaOWJY1jK9xc4yNJB/tstPy51SaRHnl0W/AUHlioG7iUo8tu/EM/0Ee4sC1ix5RdzGg0m3SMgtt
oVrKwWuRA6O29UY178PC7dNtk5TSKYwaejwLN0xBRQlm8msMPeDrudeEv4pC6zx4ssv82POg+O5H
pUjyVi7DfqOmtTnuUiVSQAiMyRoZ2zzGmFZIJd/FbU9PDj2U1yukqgG0UxpZxwr20twNNlr7N5W+
1/4AmcijudYpMb9t3s3BpaLSo0lf7rvLvvD80jg0umdgDriWW7BTNzubtb59Wj+MCY5zLkLa80D1
4ihmQaIu9VBR+5lw9AL3mMQuu6+8N7TxIRKOalTzdnKlr7dNfnBImKSiKBF9QguBUNb1NPqjp5RU
dIWjHt5T6z109bHniRion2/bmd+c3NUKCzKNzADpMBfTkxqvbSN2zilybHPFt3wcA/kgesKIx3Cq
vOCvx9D0VmHoAy8hYSzt2CzvyuIeXahtmw8rwc88ip+u5UtLswJpkndpWcW6dxrN0ZGFUbSFrv4t
1OZKnevDbpvZmbmfuCpaj0oRdtTmkUBzk6feg+YltAKHv+JyrXww3ZxXXgQHRxA5kf0R3cFWdT2B
Q65Ghpczgfkjwcyxdzdwq2ifeRu00u72Pvi4xa9NTT+/OEetkimN32DKj9377kUptm5zjJLvRHhE
Dyube83YLGIQpMxQKVsyjWlwbyI2Ahe+nScaTdVgwarRhsT09vAWFu5yJucZSt1rRsjYsKgmn4KI
ConpbkboD2i+9b2/t20tbPsrW7PN2OqNoEa55Z1EgBlB56jtY8pLY9BXHlYLm/7Kzmwz9kFltGqM
nTF7Ax0A87W8k/KVffEhfcPRurIyc0TE0j2cCljphK+Bbn5t3eRL6soP8mv8XKgbwQte5JQeOG1s
UEBc6Uv/6J2ujc8c75jlllJKLrvS+Gx1f4bkH75V3gc3AX9p7SNyfadsvNj1eua6XTIK3im2oG7o
JS341Ohy53hSme/aIs9ORdOvZZGX1g1SAVANwC3hLZ25xTYRxqELav/UxWJnhyDb7xNjSLmSxTVT
Sw6E9MkU3JFBodp1fap1vQx4FFT+qVaLUNjCTUE0m1UJuF8eU09xlXgl/JJF1u+LsWi2rui1axyC
C8dhei0h4Ezjm0rr/fU3JDGuxRuC6OR1XfBNCSzw+o3bbaW+FpwhL6uVQuiHpCqLijyvBXyPrh9q
D7NBZ0Zsjb1VR6e+RXZPduF+JLWJPqJXdttojPah6zqNHpxkSNduH/1l24Dq6PIgUgB1dD3YohpU
bdSk6AS/cfwltDJxPygF6m+WEjk96G+4IiRhW1jCt1rquk1RZN7KXbjgXAnjyUaSNUfJZF6bq408
lIVeiU6Z1RbJrh9H7VPVluCATMvPip2vq2LsKGmRBhs3iPy1Dp7/4ezMduNWkm79RAQ4D7cka5Dk
oizJsrd9Q3janOeZT/9/1AEOVBRRxG6g0eiGAUVlMjIzhhVrbdnnmURDhJ/BZOXqe7eGnwt6Psee
OClotsVVetK6pn8V5YAhFPLzBzEU2pOhZ/LemM2GqzH8Qk93ibgh1FqdrGoWJynpugyOeCl4LGBw
O1lt7bt5YR77ulJPt7/2ljmyXg4X3AYQkK8cbYo7uTHqKveCOYeNjHS2yDqn4ipmvmhPn/VDBRG3
ZoYSLVK+zzJOuez7u7sq70WzHsK58OTWdI2gs4dUv/Oj6JzIlyyYHWiFBsG0O0l3Mkl4VOk1N5ny
0Bl7T8LGB0Y6g+miReKEHGm1y0kTtqGqV6VXUWEqDUgFwuJkJeZ9WY+dE8fdsyxEh9tb/aHtx+rf
WCxgf1ko3tdVxHipDDRyV3l1YZ774KdQPVXZN8N/tJD1BTGgxe05ml4CeY+Ff+O2Bg9vUO+W+dKw
oF5vuzkVjJ1LeeVJav5vawSHWBuYLI3TnYd2yw5IiqVjAVMTgJtrO0PiJ71vWqWXJNyQaprptv7V
TzV9x87yd1YxJdWGhROEI6IwmnttJ6bhjNZsUXlTEx2ymkly6nLaEB3V9Iui7cTLG++3SYWDWWc0
hQEMLCfonc8GUecLzFNTCguy4kkS8vwUwIC5EwhtLYnyn7WcfCYi1zlMAcrdN6yo9krFgYH5bE7S
qYqDS9+8DuIeQnDjHOKBi8w2z+nyjK/WhKMK1mAhm4cOe9fYAmPx91NHDtg+aqfsoJc//PlTjvRr
ZvyIrT13/LhWskFIEGgxLUdhPT4hikMx6UpcemnPDHXwQ1QCapB3PAauFSn27VP38fNdG1u9Zl1S
CFNSJqWXtyi/1ED894iHPsz1MZC0cKHyYkLCyxdcmRDqqM2M3kw85OGOxb30AM/SX+3cOAWQS5Dn
vY3ydrXXrVu+0fUhWKzSj1CZoCP3Xd3ciakPCFpgVRLTwwiFVMLQV9z4nzKjfLq9hx/P9bWpVfzc
IWq5KBEmkOc1ceSaxnOS7qGZ9myswmShjoUaStGUYcicmfq+jFI4/TPT1Yu2/Xp7PRsOeLV1qw9G
K2fIStFKvCyo7Lm4q1Ic0HwQlcKZzR0OrD1bq6NGuV3LI4PPJD4V+lEbv7a/ENt10mxvoHIjy7n+
SssveXdRaUAryjjDEpONxeyM8LlYKfXFSQlfwrB2S+Eliz8NNLEDIGqDtBc0ba6UVxWIKWBLRVl9
Qav1u5DmAw455E4e1N/iZjiKU2inAUl/8Xr7G35MCyhn8Zrhd5QXGBK9Xm1rTLM+iknqpRX6n5eu
PKmJ22pnIbn4zZMq/rltbnN339tb5ftGKhdTpmEPmlNbPOTu4/Pv0p4PGYxLO6aW5Hp9st+ZUlfB
iTw3qVUnDJG1wUEsHrLw37FFznVyILlmNpqRzta2KA+XY79jeusTUiQEF7d8QKbbrjc1qSdTmRUQ
+PUouJEdqJ5pUvPMfyd7s/+bl+Z7U6tzESaVodYFpsb528xEgIQar9wf/QJt+HORTCfFcIN5gNG4
hJmnciL/qDej3aDWfHu7P6gYLtf3+1+yOjehr86dphfcPHeVNxx6F4rH1h0O3XP+CETre3AZPrcH
eMWR80tK28lHBxT/7R+x6c3vNn7lzcj7VAEKvqmnBv/wfsz/wPAG3VT3Jfst5jsFiT1bK0/2U6Kz
wSxTzwhOeVgyTAKc5VhVdvYHjlmt32Mz+dgnWjZ4GQsC6cFs2Jo9bKFW8SWjS71ZOM7HhvkD4VcG
VjCbz9L8LHR/lPt+vkQ6Or+ZO9eHqTvqe2XIjayWG4lcEjCUthSlVxWtBiH5KdbZ4ayCt+Y0PmT/
MISa0a/4M492sFfT37bH9YTyFLcUp+n6KNWCkGRGm2bIU9SKZJPsj4Gdx8hIOEHcS0uhyahaumRd
8W9G1wMFLlEExVvVRvU/PHdMnhA2Lin1h4HKJh7HVqxwcE1tjmJ2ljnTU/qQFY9jOu448tYz/t7W
6jBVYkwrg9vOo1kUNK+p8FmwdhpTy1lYX4/UGkAHLFEHn/R6ZxNFL7uu4Sa2ksFFe5zygxuaUKXB
zDZ+N+O9AtSWPchS2T8o+KCxXAVaeiuqc95XqefPl2CR3fyr63dB/zDpPwbrfPse2HxmkPswoFZX
gKavE9MojMxiEgWMNV+n2M7Q8oa+LO5HaK0lWwR2FuiOUGkHef497ZUqt1YKyaJCzw8+b8ri1ztb
KHUehX2SeYII+XkWXoTgmBnISXaJI5gHlLRvr3bL3pIsAnkgbNDWWJ46UJRolEaGqCPxXhMewPY4
vv8cqK6RwzvTwdpz2+DW1Qf70HIO2Fr0R64XqKa9WHWZmvGIl3pst/7T3ynkf38Nmi+Bsoeh2Vqe
uQhz4Dvkj+uR2NHoZvhSrIx7z7cDCHv0AJqP3NEiKh35SxH6O6nqB2gF3476J9rzcFQyirke4jPS
AHxUI+TePAOvoEDZFYo3Va9K99AqX3preEpN/zIodqkpB2ZWHPlTQDMcdGE59ww+a+4c/Rai++7b
7X1/gyytzizzHMwfgYBdOBxWZ9YKytkP/LTwzDy+i3rtoW6rX4pV/tEAP0MqOeBwGrPsaiOeKkF2
ahLR0A5CwldJLY5+rTtiPX8W4hM17p3fthH0qAZYKwpBcGBx0K+dQtHrQdFHofAM/e/oT4+zHNsm
+hTF7AbCcw4dS/2kz4nb9aE9+mfV7ByB6rPQ380+gh/Uv2//oMXeeq9QVqJrqoHEZL+uf0+c1aov
DEHm+abvaCqjsaqRX6Ihlt0yeLlta3Pt72ytruu6z0Xdn9UlFnCF7kQj1KnY+CZ1M2OP13pvXavD
lwVRalLO5GlQwoPCILD8IojtMR92stWtpxf3Z+ANeCBF1PVgT0zNyCwsrrF6QH4nUUuAFAV6l/Dq
JKLTJaIbpspxZtTOyPbm/DfeP2yjAApAknbBulMAe8IUZ32UeUFXO0Vk3CVT/WrtsoJ9gHEtJ90U
6UpTv7Hg0Fpd1VLSC0bjN5mnAGSvm/EgRsOnLnjpjF9pYLmtbs+66g5+dA6a4aeqvqa70oLLmV37
Kcxx4oL9ZizZWCULVVcr8+znmZeLUuR0Y9g6U5v8D1c2jeOFQRpsjw4c5fo09FEDwrJloeGs/xGl
6qWZWnQwv0wo8UaTeNEC+buSa8fb52LLV3kFeQnBAKof+GflstfUKq0yRuxyx2gB6KCqFDAo1ATT
zqW95TE4KhwNy4Qw/aXrBcq5whca2gXRI0q22VkCxMqWfJD8aa/+vmnq7WlANJqa0ToGZiRFZxJ0
MZUfxgDJ2alpPkVUCnbu1G1Dy2dDRxhq2dWaSF+rNjKGzIsUFXrk12gAkJzsNMm2jDCpA0qTqXv4
L1dpssLIXlZYRA8CRKOH3pD/DHUh2nqr70G2tjydFrJMbRvgM5D160/kZ0Uplj5hQy0MVIieimjc
2bCNwERbjjLT9yICaGv9Yq3vTWusityr577w77Oxpfni07E5lcLU+nehoJAgC/5kxa5A2/DE6yRm
h9tOv7GhlJ/pUaButXT+VkcN6uqpDts+B5b1rJqUMjvbQp/4tpGtUAD2R3rVEoA9i3rR9WZmRRqa
Oj1DL8rcb9aht//CnO189l6/HRj4t792NvwRO0/qVsH7vdF1ScUqzUyNM4wmTe1Cgo/wyIgo0lQ0
hzq+ay1n7CEgO/jquUy+1tG9AEvx7XVvBIPwsMiknmCKZXG9uX2RMr6kJLkHjE0/GlHoH2rmc2B6
ZvzKVMpjraPXNivlXrV966kAFcXk5jIFBLZ6dRizaCzkkP/yeK7Kn5XYDnd6MaoOYgjDXdSai0dJ
8amcopHZ6Ep3Bgv4QCTF2RNjhYKTKnmzc71ubQbNVQMv4+bjh137wIhUY1oiJ+JVQmI+1IUlHRqC
oXu5rMT7oLKCQz2Uk6upofh8+zNs+TiTQsoiV0RzWV7+/V2RVAynHurpvPQEbT76ZX/OY2eqxNNt
KxthFa2iBWjFhpMyrq4m0QrnsZ2Lwuv8Q1X9lPvzt0H7d7cGumWG8QCgg1y0VFZWX5ZW7cjrWLON
ZcJXTGPixVG8G2blsehnzaXysDfpvnFR0TgitFlyGq6K1emds3DM8qQoEUFS7qWc2WnYvFLjUiiS
q6Xn/iQi5HN7M7cO73ubazhmXiot7EI0a9vhxQwukfijN5+7VLzLKMWlyqOKcnQjf55Bo2b5lzoo
TuVecX3jBVj6ZcuwEKTpPAHXbmNJvlAzLFySTM2OMP5oir2gVeYvrKIplEFgEaArTbyxfmNEcDRJ
Xg10pJOzFB9EoPglmeKh778O6Vdp6uwg/ZImhz0B0I1IB7w4sQClKu7+9ehkP+mj7yukjF0qN4dM
bX8qaKM4iRGJdlaapXv7Y275D1Q2y5wZ5WWinuuNFIWk6LJpKgisurmy9Ugs7QCi3iepp+nTW3dV
oiNm1McVKsiCuBNrbdw7RKrEdYDfoQdfD50VVLONOBLoPFogwpvQQSwpSY+1ch6EfLmKd+YKNtyG
8WXiIMZIEBldgzkUf0p6paxpPnbfpK614z05rY0FUVKVltF8JjpAf11vZ5yCQOmBmHmxotbnYIJV
vdDG6XOjpIlnFTJQKUEOoCEPjJ2+1sZFupSnUD80aT9+AP8Pyjg0Zj2XHvx4FKms9lPfTed4/h/6
t9w1jF4CUgFotp5qAELfScOU0OufRycMdDtQDrddcqvmBjYCjCp9pKUlvXqNYNDICtkClxHkwr3J
JdPPrVMZrunXdtAXz6HRQNVj9O5Qmbbfpsc221On33IUmZQO+W8JuNF6WHfS1QBdbBAafhLRO/vS
dH9vL3LPwCrR7xtzZvAqrbwmfxjFb2Ph793Si6utLjBQ3guuh30kyFllpFophErm86Hy9JijOnsH
o43qFs1ZPjKrJVW2udc02Xj+DEIpwimqXsClVhbzsMriaAoqL1sYqkPxYkDRrh4KBfbanYBla/uY
lVoms3AUso7rc5bNpWiWRVN5hVFLh6KZRSdIo53GzNZ6iE0kkAQqOf3aCXQxkYumVCtPLWunm2VX
RJ1Cb2IbVqonyB53co6Nm5+8Hcy5Khtg3NbQdogrR3PqixrlZzpewXhvdOpJ4Ya2w52Fbd0V7B2J
01Jb/tB7oZIsktUktZfEZnVQrepxSLrinEc7Tr61gYvE2ALVWeaBljf2XXA3owwwNp1aE9ylx0EI
Pak8MbBIb7983mUv33AJpI5IYYBVgSaQVidKL+swifW0QQ+v+Dpbo5PH1U6nY8sEURY4HYiUKJCv
gq0kG6aBxiCAsaaHo8Tw40PfpXv9jQ0/MAlrWAXVJCKP1fVn+dx/qQSaSq7Nh96IbWGGl0nP3D46
3b6ENiwRrAKRYcburcNx/X0EmqypwuCcBw+Kq0Z/2uKrCCfhLoPox30DgLbIf4APoza1xofJQlbm
ag/yWZ9F83HUzOFHUFHTvL2aj6EMVuhpAsKhEse9cL0aMZLjQQoIZfKw/6QOeQ5tCIKSStBad34M
7cE4miXSwI1wMNvJOty2/nEvuWqJSUElc2GAxL62ziR5WfBiFl4zlOjGpLH2pPpG6vrFON6jThju
rHYDvbjc7dRUgXdQxlwHiqMMI3qolqWnDAEY4FlopU+NGJt2KgnGp7HJ48e5IRQw6wxsst74+j96
X6LblDM4dry9+I8HnY/Ljc8vwpH4DNeLj/RsCHWfLC6Spq+QJn5SxO8INHVN5RjG3rW8kUBjDXoi
WIVpXRAmX1trmyQcELNZYI1ykblNU1bfuWG0wVb7VH4ai4KCtpBX8O7kQqT+A7eVKn8aGJoOnSGp
obVUeqFCImw2yp1Xd8sLljFlsKxc4dScr39aY/WZEVVi6cH0MwVPbfxUR0497MR6W9uN4hlYM0DZ
ZLOr7Y7rQIv7zCfWaxr9PAWFf9L8SDqkSay5gh+9QEMl79jcXBn1UI4weHtznfT1k5jHakw40dbh
URSEbJFIvDequHQqvfl5258+htFL8ZU2PfEXgbqy+sJS1mpFLmOsKSZ7aYJYsDKiDzv5id0l1oEy
987ju3V5EK5DmULmxcW7+nAF4TMxAJduk7zI4o9SOoTGvRJAy9iof2J9747/+AKzwHfmVl9w6BpL
hO4KfEvcfkYf6Tzq34ES7emYbTkKTFMLn63JqMS6lq3GQVkZOfkO/3wa0uDYjNNl7MkP5BQsfbzj
/ZvmeO8XfmNGGtc1tW4Uoq6c8H4zkU5RCIB8trq/s2L+EqffIWQit71k8wok3eIWAM5CrXwVcC4s
g7WqSqVXf0qSfztXPtamm/xuOqSsHOn19ba5rW9GJ3fprdDJBVV9fbaTpBOavlFLAJ5MUzdA4mHT
sKY95t6tgwbrGjxavGJ8upXvh4FfWUY3kXogJ5k3YulOWvB9nNUXQdW/3l7SBhSIiWKm1JlrYJaG
eZ7rNUmN4YdCImOMOixSWOdwKI6j7DDtGCnOrJHilUd5+mpYL2Kiok9G8DY8isZlio63f8qW73Cr
MIe9qEp+KHbn7VgoaWVWXjUdZN1rooem/mIEZ03cMbT5fLy3tPKaREv9wg+NisqvrRtOdyjs9LcW
2cw83xVQgKOZ2bjzHnXaRheUrYbDgloneRnSCddbHbVzUhI+VN6M/KtE0Rcax7u0Hu5EX7NTS6IB
Or7GZfo6l3tViQ1w30I4TjC5dO2ofqyumzqDkC6N58rrQfWRXDCmU1eXtv6eGapdxJdUetbknyJT
5a3/kBQwu2bCZ2S9dvKOjW+8jKgRn1H4JlhY/Qw5Sit6ROx8xuCidMwceeCkKu5OaLRxULnEgQ8s
NIIL8OJ6pxHfmNPQFyqvkw2vBSUYyQ+ItH657bDL97rOr7nk3llZXQdTUc1yxKybF6fpva470ITa
1F4Obb7jsJvLoQzBhtHHJuC5Xs4QFJGmRVXtmX13EM0U9g35rlXGP7fXs2nG0EWdWXuIWddph9AF
1ejPrCcVFIv5XBkEe5W2p5Daws7FvfHYLnnA/ze1+Mm7vFAQEaeFA7b2wh4HSC5aHDhhLLxELcy0
lRXbSQVpkr/X1NteId1JA/4namSrjYx6w68VLa49iyA1PUe//T0U7aZPADKkgwIDKGiH64VpfkHY
XYVLwhvbjFUcCqJfNbYOSbFzlLYs0cdFKI4MnktzWeu7LeyqppmmuK69ADhFlOquktwz+Xys2r+3
3WLr3kKpgPyCaRi0SdYhrdWgvz0GQ+1JhdQ9JcVUH6Vymn/lmtye6rJAWUZSH/rImI+zKN+3UbEn
m7B1bSyYzTdUA5igZS/erTWGWLVmsLH2YLVz9Qxx5fFLIBwjQT1W3f9w2N7bWrmmLmR+l7U9h+3U
63/NR6P/dXs/tz4c/S709shSGSpcPe9CAd2hn8y1lyevQYq8yw8Amb70etvKcvmsL6e3R4ZZTQLo
9eRXkGrl0ChS7UFFW5QnRfl+++9vBOgMxALTkuGZgU56dZPrViPobUKQAm9c9hiyzu+ZUNyLMf+v
MiPzkLapaCOZ+t8H1GlR0h4BX8DwHGu79oWgb4RRH5j+SrtDaX3Xwiez2WlKbN1O702sjlbdp10e
aiLxQUrXI4fQSqQbm0/PqtUeRPFzKh7k6nR7P7dcfCnFkcsZFPHXxauuoeLOv1UeJ6jXerdXf1SW
Pfedo9bBDm/B5omGfJsglnQHOMjqPIl9EEm9qddeXco/hUiUjr1hBk6tapXLGJN0lBToDIosyN0m
AOXWpYP187+vF6FjABzkyTSeVz/ByvoAFiQqg21zX0bWJxKYlyCKTlIgPbb6Ttlu+WDrw8C4JfVO
xIFwndWRi2mW1H0UtSj6pqhiaVBYpb6086Ztnev3RlZXf9DkoGXlsPVaFNeH+DRbn4XBLuf/4d5H
bZ7WJ90lECorMwLjnKHflQTs1iheZClzssm4b2JLdcNCid3bn2lrURZwWX0R5kHdfnUb+m3OqAfa
zR5uUMFHAll9K9WDm2rV2dfbdsfcxoei67n05d7wLuuqvhgb9LJTv/HqtsX3dLNyaAUlwObCPbmt
rSyAJr3F4DNOgdz2OvNR/MQK6671jLAsmbb4N49Bc0eBqrjTOFteyzjT0ZwF9Zx2onJs5Cx/HEIj
P4ZZaAJ+LfudL7uxeBoNsNospDlAoVfXThWZU2OMccMrB+wsMG2l71xd2blotg4/DRpGvpfKCpnI
qtBhyWPVhXXYefrJqu598xBVD63R0Fi7K4riKBsRJ//uP7sRNiGmJk8n81rTbjaGETMdnHYebGMm
PWYvLX7+d9ehriiSxqLkSJq1ulByPxu5Zpr+LaTstOdSUuy4E53/vpD3VlbnoUmDSqnnuveG2S6n
r13rFtLngU75bTMbrqARPy54UrJyvtL1IyePsZ+2eTR4evFnCO9DyVHa37dNbJzsNw5d+PZB7Jnr
OxEClEKktzB42XyJo9cSLLWfyAcLfubbht4O0ur2pRwO+obS/JKQraLuZhJHONebwetiMPdTWH6q
q28UxiFVVIaMkUgmbShTK9a5yKTn2oDX4nsfOJ2MCtGvQf8x649FHtsVH7RWqVN8TvNHvX/VI92J
BlBibXLW4+rp9q/e2h5gf7SRUP5DMWP1o6MMGozZlwbPiGI3t1x0aexGe430aMdvtw3htNA1L5Xc
VSA1TWmZ6kY3eE2ZnaDA6SvlOYiKz1OQJjumFq/58CFIh+GapIILPfe1V42zOI5JogzedAriu0HX
TlRRY32w690h74/hIUJ8nEMNShIamutwJurTcRRjiAf0HpwM70X7ELtR+LuS/i2Ff29/KvXDsmCN
QHFh+VR0ntehroKs+kzvhzxcG+2RO3zcYxz4eBwRvwVfZVLapIy6doZ6rvSgyZZqdFrLLkU0e1DR
LJXU/6pwia8xloemFPSNwCvWz23czDrBX0x9JNVbWwwb4MfmSYwgQ0wyZ05Fb3jsk3QnHtzYQKpC
2tK0YCCQuPDaL/zRSJt5ImmV1OoCfeAPycp3LoGNSi1wjkUTVVl28QOByyg2pp5EhJwd3DFuOkuG
UxjZo96GqWtV0MYiT1a7SU2nSg7Nxh3nzPHhydg5AltLfQPUMvvCE2itjnVXpqVZiJRSkD4/JEJ+
UP1ft71x+QvXh4y+LYNwFMHxfVCA15tJ48Tvw4YSV1mWdhYpGf2KnkJX7V9KVWrdwFT/9WUwnWK1
8zZ9PN6E8jTGloVR3Fgr6wi9plHnM2ovCtKzRmFFDy/BAl5Lgk+K+nJ7mR+vLbB3ELVANEq7k4LK
9TJlFUQ087G9NwFuvCsV5B9kM4zdsG2nO0MpxJ0Pt7E4thOIIxhHQhdtFa2hj1BIWV9gr2jPYMa+
lT5MPwJyQrY69fdqoh5vL/DjDcYC3xlceUqdTFlQylXv5ZZxlhnUCivXAF0146GJL58YITvdtrja
Uh57MHAktCTU8FZ8yFIkNVCG0WyKSxVLkI/qY36nDanpqFI8P6StttewXt1qb/aoBDMUI/H8M8xx
/QnRhjQ1XyzKi8FYn0rzNKLAXxk/bq9qDeZ6MwNlJwObS8kXrN+1GUNtzJTGIWbigi3k5NxDhwvF
e1yWzmwMyu92SpPnfoCQUpom48GX1NGV82G4nyI/20kFV360/BrAQqAqURgi6lmXhq2SfmUky81F
UKfmKM3Ra27EX3QNxhUryNQ7wYfP6/YObOwzzy2oADpi7PO6YpFnTYDio9JcFDyYiWMhhA83HAhz
5nDHhdZY/rfl8QJSJUY1gHdktdlqkSlQM8vIM4VSYhwR8fHB3nZMrVpJJBDkRzoDQVpT19/CIunN
gyChyGEXihD89tFb/adreuEp6abatLNurmGIRcdage48LepDDeEXo9l5LoY2Y8XlTt1l3Yx6+/UI
ZimLBCzv7YeYdODdMCqzudRSWg52EsTVOTDmzC0KAwnCph8E+hNBfmw6vTglwij+BPLYynbYVcJR
qGL47kShu48jNKFVH47qvvTrnc+5TqDefuXSR1mo0KjYrL9nkszhFOZGczEg84DtIq6fGiEAHDam
sxOYaXUUmi51ND20aPPo6PuhrLjzod9Ozbtnhh+xJMnUM95GZ0mtrk9VMflQeFIMu8x+gk5jJvta
4MrjvEwF+8ZInlVEzVfOt98dQ8CG3bEGG9ra+TQGv4beVwCYDW1FZCb11aOZTZpTa1p8DxNLHtAv
MaeSHHSE+9cMQz3/FU1j3zo5LPTkCX2gfIE8l1BLVPx5PqRj5zeQhI3il/96dCRwQxDvKVQwF3jy
9SrraJ70ZJjaSyFLxSGvG4lZZFKHXrN2y9xLoL3eUd4V4mNuYLofqx3tqiVJFUVsQT3u+kEqI2PQ
xMj/Wb7pFoHvv45GAYRSCKdzrXQcBHn+jgBzvONgi6H1D+G2gLVlYQ2He+p60UFRR6Wg4V+FMVro
5ERffD1NzvkQUeqJEYyNm//2uL45EwVpBlwXPWTEkK8tGo2q1Yk6txd9LqG/Ngi72lmFyh8a5AN+
NpyAwrV3t7/tKlD6f0bBOZIc6NA/rOsQUR8g9RlL7QU5zvqJtmEEl1FeuEbVTQeiwebUSaF6Cqcp
dPxZz/8X84TbnONlKHWNjBDhTcq6js+tl0gvq1o2fEdhQUInQ/2TZE12p6tC4yR9LTvUZvfQJuuG
7LJ62inEaryICxp9lfZpIu1u0xf6iy420UuqN+ggqSIkteaonyJoFA/KGE2HsSs6JyB6PzZtJTiE
Oc8KwB+nreTKLfIh+Gb07V53bhX6vP02MnVQqED2ZOqz1+4gdiOjWdJQXoKAyoPZMsXRq4ZDdiLZ
FYW7J5NG2ucytZSdCPbjS8kbSUGYWVrm3j7Q1dFLKntag/WlR9FvtOugYdjTEvROPPkqB3/HBT4G
XMwDwSZJIYyiNp/iep2z0YVDzBzJpQAA8ZSqzHypejM5plYy3ZGUWvTttssvf3B1shmz4GZ809SA
RfTaYBTEYTxHVn0R5Hg+CovjUfve65ZtLmspHlFroW67nnimaTMAQwuaSzf6eua0Uq/UiUPZqhQ+
R346E+kJvjLMO1nkhlma4XC0L2xTUMisdlOPZjCAy+Lk6YekAUMD/J0JkPcE7U6KteGfhFHa4p3A
DT8oIxulZNVkk82lQhmuTTXH0NuDjnJtB16rNIpTk+9RAGxEsQQlVBhowjCkRvHk+tOVQ50nfdf1
F24m61ugpd9GPS0OZZppbqihEmeNSur0hK12gniZQz2MxmikamhP9v4e3+KGIyGCwpAyqTT39Xp6
coyL0m/gnr4wzqs+h2MwH9O+2avGb9zQlAYh5EQmGYTketK7pMFQRZHcXxI1e+ws/5gYojsJUBLN
d0UNj5ihfBnUcCdC3/AjqkZMKoPwZLfXF/MozXluDHV/qYOut0MAOVKb/RCb8Fyp59vncSNcZjRi
IStDDIq3dk18mBVk4Y2v9RdRaqMXxRc6/ZwJcW85cevHj3rc5c+Jb5aWHSrc065YNuBG27rK/iiB
mhwHsTDshGfsMSij8TPF7+9V0khnYtzmrk4E6XOvoMt6+1dvbRDCnJRUUeRZxhOuXTEAH9aNZTBc
WqZiBs3qQZ30P5WxKp2yTk+3jW2cNSqdiygGMflSzrs2VuqDktX58k6Nde9M9WzYaZr+aQP5R9i3
blMCylTbvbhvyyq8UIyjMkeikfFfW407vTO6Mhouta69NNmnufrdp6fEJw5pDxpKFrcXueHo3FlL
ye1t4m+dFJpDXApjWwyXptfPY2DAJ/o1h4y1TA6Wkp/yPz4yc7dNrttPyyNLo+LtvaMJS9nveonm
xMRPIqbDxZhNCG+yybzrUx2tExhyT60q9icYaItzEE2Jm2nmP8SZ7UGi1mlnVnjSJnNvDnzDrZZH
kGtu+c8H9LyE4EUQZ81wQe8pfoAUtT1NVKZPMhfDnZDOexM8W/ZgcQXUwfnjTVx84B2oY+5GSeh4
5i+SOrsFKHmbk/czUIp/iEXb/35mQDcSzVCSW4BnK4fKWqvV0UAcL10Qf68o4Vjzv6U2vQZ6tQOT
fmOfWj3y1N7ApNKEIuNfsy7GPEKxaEXdZdLl6Qskmq9dE38Xq750xXieHwI5tdywVowvzKkUTjo0
9SNKXsnBEKMIzehIizN7KvO/eqdPFTMLVvnSsLCjTwXXDmNftuMiGU9QpsjHgarDzolf92vwTN44
mnTLZAFZyDp+aArBMOsmGS6xasQwDghdekfqYL4EgXJM+j4+B1lbP6WRGZxDA1ZmSQZ1Pug5mW6U
GccyVEY4LnXFbemanOoqto6dpbXnos8nRNOkFkE63bfF1HwOs1hwQ6sjz2GSzcm4hdykTO+jvgd9
2rd7PBgbXwfhcXotJtEXeIs1hndknsuqs3a4VAlCbgCLope4b4IvET23wzD0dWaHjfLKaPHktLMy
HHNjGg/yVMdu3w3zoZuAh45N397Dm+3fm1xQTk2D62RpgX7KJ823czFChU6pxEPcFeqOI398+fn9
C1v3QrLBnbWE0O9OTS3KSedr2nDx59JnfFUooWZCR/T27fTxbGKFAJJHn2sR6vtrKyYz5WKScxeo
rdC6eSLNnwK5GI6pIfauMXbyzqo+3veU4wG4LDVCwpn1fJCkN0ozz+F40bNedhLTGD7BWjXbaqj0
ByMpQrdtzQJtA22Pe3HLMhRTVFGAkYMvW8V1SQ8xsl9yCzVj6Z8iOXiNZ3hah16D9lmUp09tq5zK
ZtyrZ398cmi4KMuAMLUbmYHv6x3Ws04XzKGeL317IgJzoQUanzS9uZeE01Q6zR712VI0uL6VFnvw
k7wVIjVz+fd3fmPQVJryOJovQzmc5CiyFQmdvuCpklRnzvfoPTZXRwcE7SRCFF65a2tTt2y41s0X
2B06t7YqcByWoHDSNcuWJsMTAFC6U7VUnXR93vGmDe+lkM4g0pJdU0ZcrXWkNgMYkb0d5OM03sXh
pa9/mP+TEbIsRr1hlVrD+NpSSYt8giazltofjZS5Ufpj0P+GSJrdPosbX47VWPCOwYoPrmEVKDC4
ZkiD2MwXxn3C+lGMPa17FZPJgRbstqWNJGfBebIYdn/B58rXny0cfUEXU2u6BDW5iwLe+BCFbpw4
DUUI1Wm/tW1q1zLASM3dMb2cs5V/LlrfQMLxmmVO8Nq07xd9KwfzfKHT2juU6drB4Q0yj3iL9mCN
YWULWkRxTgszdzIgSAqrPtpJPdZdyuXpgx+JUpjOHhBbr+69VO3qsTH4FbnsKt/8L1Q+XN2WXdN2
QCjfXvLWd31vaxVZB00XmpWKrS6aXTW1Z6o60v3/cXZeO25ryRp+IgLM4ZakKHWQum237bZvCEfm
nPn052MPDqZFCSI8M4O9DQzg0lpcoVbVH7Q0dLhjNr7slVOOZzJlImqb7Ie1ruMsjfI4Fqp4pO7y
SAPAHMjrNP6toPTXvsplvZFRX1ZyqKtwti0Qb6Z0Da6i9j4WSTVJx0hL7wReDS+4TUd2mQtbYM3L
aSQSvjI4swLX4NOdLxy9DMumGXzp2KBfK38wq9+9fi+2dLOmYGMWrw2Kw5qaIVkdrZxVxirXSm1Y
aSQfMTdsH/LaDHG8ERSvK1vh2+3FcXnNYzHzn6uQNsOFGXNbSbURaJNyjPu83NHt6ZxxNrcGdHlQ
gjOjtk7Ct2z6NStkNPI8EwdRPna9+knGcEOsLTvC6L5Ot2xNls9wvr8JxZECT4tXFnDg88/Ey0LX
p8iQj6ioPSuiK4mPOKt4wSTuEVrY11RtYLtvlKQuP9gCWeRpR1ERVK25uobQfRoSq+0VdOt9dExp
Zgh4UvSIX26sjCuvOSItErhcBKTCa2hNXs9BGmcMr9Rb6aj17fe+hczX5XrpZUXwLKlYuVYC4k29
gV1SIlWzzfET2vNcPVVR+48CaRxkNDGA39DjJLOhEng+3ZT6+kHxReVYJrldZ38U/8vtBXqlgP3W
JllyaKb4wjvF1ILanBtJwZJRjGNb6pQGVRMfqXB14vwSG7n+ElXRkLu8M3jXKFqdgiQGQdc6TSR0
427o2lFwQlkrQicVQ3SfrK7NNjbSlW4dera8ZxazKug6a56EVY1hGY+6cjTKRrXTJDX2XVL3D0Vg
Ve4EkcPRZla9ovi4fFbmz07opo1leGWbITLGEqS9tLR0VkfUoCVGN9SdeozNH0q3yGkdcivzMl/e
OHWvbDL0kDAyZVMjHrAuZ00+nlhx16iI709AW3psU1ND0O26TIu9JpbxrqzG1BPSNtz3o7Ip6X15
avFaoCyLDs2Sd61VtgKhjGupH9UjhKUHtYjsWIyfp7Y5jGL0ECQIGCh3avQjkiL6CMhuaxJGvM89
Jm+3F+eVfQ/sjLSMdAaqzxqcYvja2FF5UI8c1zBEpMzGyeUBIvnL7TjXPuxiPrY8Hha85ipfstDB
rGO51I4WqtdWM+8nnD+GPkCYfiPS1RG9i7Q6PuWoNovALLRjUteA6b5GWXTfiD9uD+fyKuU9CeGa
Dgw9GDLb80OjLkuayO2oHZElx2J1GAcHe9DPCO2gKdDBcJukrv4fPhUSLsCeNcDBF0hXNfcb7hFT
O44D5d1hMoB+mKnqlW21ZYZ05WvRe6HTyMMWEua65ZaGit7wD/UYlOWzboGnC8VHrf5dIah9eyIv
0y11yREQCKE8vxCGzydyKqPQKrDLPeK0dC8Y96USuaGIlLz0U6n/5LJ3O9yVogbxKDqhAUmflNDn
8YDc9WXXTtox02axc3syB5klL017qZvH2hmr0HoIUOB9NbMc9fKWpuTeEHKo+5NaoQg0SJN2qiQr
Eu1ex7rVSTVlcXGCDogKl9aGv1U5C8HhG+lQ2EIwi4+TYZS6rcRG9PP2aK68QhgNGThDIgen+Lwa
jS/pGH/L2hGbJbmKbMOf7FRI9iUkaFN0YgnnFPGpAyQ/DaPNyDe+3pVXwHJWUy8kOn9YFwtVhexr
KewcjSB21ML/OKRw3JqvShif2q+GeJ91g922XhrKWxi+a9cVFVG+IzkzJ/i6+T9WCYA7lKGO8vgj
mjUH3OD3pHlGjZdWIaxzJXZ0eSyhn+9vT/uVu4NXFQVgAOfk02s0WJYs3AOt0o9+D9TGH4N+F2at
cMh7C1cIWSx2Zm1KeK2UI6LpdLt2t+NfOeF0SqakhgvgGmjL+VevkC4mv+rJRZExdoOxSF0NALFT
RUqz8fJ6G8sqGeVuQA4SiQnIZOsCgR/OmjKFZGvxHO+QrXVj61sV+U8JkE1fcaawga+JF17Qe3r9
EqiLtvhhyg+ldiqDP+m0t8LIltAabyiioJ5KMcUzWjQqlLvbk3JtOSxVDOqUwKhRbFqO7HdlG9+g
eqToqXJUpW9+FblVY/2mE+ma8uNSc+jK3qtH5dAkW4KgV7BYS4fxjXCMDwBTtYo8F4IZkziR0QYH
WQn2vn/gq72a5ej4KbCwR7FKD2qi7Q2ldf3uEEbtwc9Hr9bCQxrqH2/PxOXdtPwcMk1udX7UWzr6
biIi2KlZmE46XIXdYLrC6SRPX4st/4OrUdhL1D9odl1WV41k1kLkYI/YMRdOOaO8n8S1uuPxylsF
1C+VEPOfr/ZFMRkQ5uIzxxm+eqRMSmyWvh+h2NnMw95v/NKNZTmzs36KD7cn8XKPL7pV5Ooismk8
YVdZRC2Wul63qk4WYTllqqBN0zhDVpzmUfHMoOPdp5NdtM+3w15evIRVIAQs2S87fLW1y1ALQbLp
+lHIX6b6ORx/pQH11q1b9+ro3oVZ3RuykKeTGJj6UYkLjzr/Hwm8ipJ3T/EAbYRMFLFCdxA2WFtb
g1vtUDZunnWkAEfu1eQwGkfj3txqiV9ZlkwgEvbkrNAc1i2lPuzqytARda3qpXAT6sFDOJbVXZrm
mWsKZbszS7Qzb3+1ywN5+Wr/Dbr6ai3y7kaYIFPZw0Z0aRNRju+L16Dy293tSFdOOUJB3eDdTA3w
olyct/6kDQnrMrd+RPiNGNaBk8mRU/GQyw9Jfd+Hh7DcWi9XB/guqnx+wlVlrwFiJyqHOaBhct3e
DrZQMcsxeX7VLENb+Mp8Oc7w1SyWki6EQabpdDZcaT5s+lRdH8R///7VotdLFcRSz9/PE89O25dA
+qL7W7I+W0FWa1xO6yYXumVnjZJbG7rtx9pjqf7zU4CpAo9Hj1YCAr+u5AVWrCNIZ3H4WkGwa6ge
Ol2W/6b613u3F9zVj0K2QYLJsuPJev7lg74cK1kIjWOsAazUpbhySsAa/0MUtBWXbiPFB0j451HM
SqyTRUnoOORScWcOEg1gk/zt9lgu3xpI2dKwJ/NfYIzKaoEl+gzQ2G/NYy5maKdnleikVmpi6WU1
90jtzPZQVD9T5G420uRrgYGM0kVdLmRrXdXAjmSaBHE0j/4wY1imZ7oHpzDDRTiad2NspAeplZu9
luTF7vaQ1wZxVLcWdhlSZKQEpEZr0SJFGUCgC4N51MqXWfyCdbCXRcNhztBkjL6PIHIT6aBqwq7X
7vulrkODFLq7HauTbTXFAYLRvYkgViRG90azgBo3+8zLrb3a9xjXvKVs1FZRxjv/+EGWxqURCez7
No3/IOFSvnSC6JO4+dWTKqiFY1ZK4lJGUfelPlMMxR0EMc7QQbJQcM1Q6bxKGrQn+qCiU8eq+Tm2
Bh0sqF65nST8HLM5+RiJwrCxaq/conBC0M/k8cMzaO30XXalaqYTp6IxS048aa6Yu0X/NRTv5uJX
Wz1L2rfbX/PKZiQjIQWiWQc5Y40DnqLJKic/R1FKE7qdlBrf/RZQ3e0gV0ANvMXZ6ovBNPtkLSls
VH2BWqyvH9OpOhbWLjMeKOS3WZjZyWwHVujN00/d/5PHoZ2FTwFEI799CPSTQttNygcvMoeHhudQ
bSfDrjZfOvNQyY9FAzl0l4Q0VHu93sib3tyvVouISQFFAvQQVuBa5FxQaW34nIpHcZYK1nZa+58k
vbZeolZvM2dMFHEvd0af4bqmssFVObQCsMH59LdTI5iXFX2+2UOuLALWEFbFN7+2osA2ZF9E6ttI
c1DOA3JQoZHIrStnSCaFWtb+GmdtxtlsSCLFlZJZ/RUD4AhdWYly0WnIwxu0SP0ewl7RdulO0FBG
dcsw7jJwpvHi55NP1netagzT1oSsOi4m1AmAXh8VATnV0O5oS3lOaQhPzT05o/8R/0PpVQ0TnxJE
I1O/KLRE6jjLfMGwu1RKYgdZVGufmoP6NZiVerCtUas/t2EmxnbdN/nXFF+Y1g6aIuDRolkdQphB
mbhgNwF0+LIQOIIVcTk22dR07jSgh3ev9wbvy7qmSLvTukKP9ig66eVd0zbdd7EXJHknoGij7nVt
qr4X1MK/6UGf5R5T5AeO0eXzcMA/1lDsdJa1coeeav5J7GgVbZy3b5zZ96sBwi5VOdrAoPRpZ6xR
anTRFEHgYMELNJ5bW0+COrX9BrSyI8uxNNpJRyVVQUJptAWBFq0aWumzIWBJbIezNT0UFXxfcTZl
T+mBvNlSLw2/rToNvmRZ0Wz0Utc5K8QNTGBQWOBGXziCq8QkagyrnRuBwl4klvtCQoNVKsfYtYre
f4gGud35ofivifJ/ggKMpXiE7bOxeuCItRSJRR/pxyk5dF/MQnXnYic1Xhv9a7liiYSkMZc7VxE8
oNXwajGEUaeUvGksxfZD/YtVdXfUhf7xdUE3nKORdxPc2YVPvcohsqhUSzETKQcJbFjNlX10xoa9
omxRQC6KXkskjhiuE96iMIFX2XCal/7c9612nOLfY9M8KXG1H/rHKM/stteeRlPZi/mHNrF+JMOW
SuX6ziE2kDNApstaYaSr2FplzcLsk/n50yI3Fnt0Wu081+6NuLYlKJ4SQn3dRuK0fKHz7XQedLVW
FPBaSQpR8KiEP8L0s4DfXfSvb6hlYKx+phXtUP6wipFaepMABtSPXRXbYRu7NZySAJOZjdttnW0Q
B5kn4KSUQaghrIEbXRf6klxL5lEqcnOfNiZEcdDjDrQ0yZO7VnaDVA8cpD8a4DDm/NroTemZvfWa
GHL3MGWDdJx8MqW0Rhp40lrlKOj4MQptEt+pPer6vpbrni+FWyrGa4dEWJjoYNERRt0OnQXW3nmi
FM04IqpN7B+jNLCVZM7tUMg+94Hoif6jb+4r9cGqDUdcFEp84XGY6l1eToDsOqfMXE34ZAzBrg4k
uwYTEptbv++iGk35lzIhuoz8NDBL8ur3tXUSiNTT/aMk/Qn5iHHlSc2HZKdWgZuLM744FMMU7jap
eSzqrS+7To6W6ID9MAJaCjfaGoIvtxj+KE3qHzMob3YRCaId+vpGBnZ1jIhu0jtY9uCFU4AghUaJ
pDB5xlD9VQwAB7F88P8IvqMIx8hvXrRg8LRA8hAdxix3C+29fl4ySOxHFKzJqEwhRr56woSFTPOH
VPZoqrkdiJknQiRv4Kzc3iVbYVZHtqL7YWD2k3CUo8lutb1Q/pYiYyPIRS1jGczCXcAFgdcsSef5
em5SnCMS3xKOtZns5aG3EdvVB+AH2re6Rxg8bXzHLFsnndKNG/eCzbCEXpyUeAhCC4BzfR46i1sB
AkocnHwJXT7DFVTjQHRNf/YlrAAxz5gV7Weq9J+Ern3GdvXXgL5xq5KijfdyrlPAfo5Sx5w+3p74
i+T77YcB66KAz+TQIz7/YSEl8kSvsuDUNzvkR3DvcBREgKrCS7U7A647NKEg/5jhLI5PQIv+o1x8
XEyEcGFzpewggcrt4s9xsbOsj13tyXG+K8dDHPfUoWsnKu/NRt0ws7u8k3gu8MjkVmQuLxRMgKPF
ii+X/GbBm8BzE4nWVxch6RgbjikydaUJkQqi9O3ZuryXlsCLXA5pBe3r9WSFsarB4A5OViSfBmOw
J8QkcGLcJVl496+h3vq8iLDJlPgB3p5/l1QyAinFX/hU+abptkbsNao074L8O0QP759jMSIgvhAu
l0rwqkeZUrmQMnVOscYClkB/7xDk/j29voV7ubHgLr8dKirvYq1K6oaclhWkJvzNp3RhsPuDW0yT
ayFF4OWh+RoL6uyFYhLdBWLcHP6HgVoka+CJac+sE9/KZzlRuUhPQvwoBp5ePKZ15FrdVhfrSsYG
oncplkmQNkD1rc4zqtl1ZmVxduJt5nQBOr7151L9S+FhN9PpTXt7CPdVLrhaYWykpZfXkoZnxBtd
ZnlTr3W+FXNMfavFEZdf1n5C1Fd6yLRE+XB7JtcVJh48qOjz5oEpg2jwmgVUIbVhGiO2sVrvR/cj
HToHeG0JoGiUIwYnKp8z6ojY19e1v7Fcr8Ve9JLZf/j/0JFcbQ3UsfJRwOXURyxwwP5LrRInFNCp
QbIqkZUPpVK+/vtwARNT1mLtLAZS5yErqZMFq1NwqsVSOZpZs8reiF+ZZy9pWqjIX27Hu3yhgVmh
4wqBh/2PyP55PFOeilwZNexie4jvlD2GMBDcshiH/Lkei1jeW4k51wfQRon5+3bsawtokbvCP5bV
SwXxPHY7FWnVNDNO3Bk8wnlq6Z4qau7+e5QFhArFiAMBysR5FBlvMzBJIu7ibZ5xtonSk1VK00Y5
8kr6BHYFYC1cRUDn3BXnYYJsELOk9bMTnUXb0EKnHaBO9QcRDkEYjp6gBbtWt8PM/CT43TE1tzKb
K0k03B/AvSSpi+7werWKBi0GS5uwd4WmYYt63HqVkZ1EI/sha53vIboU2klhcByNre/k6vzDqNpD
XIuT52Mhsc/b9AVxsMxJeIzZC0bRCVq52xlKpnoRrdd/v3lAx1CC56EO2nvNYaxmjO0TJHZOrSV4
CEM9jdzwTf1cbyoyX7sLELhnG0NpA5q5WgOVaCVWpS5TU3u6dN/sg1003Mew+nZ4095eb8uJe/6k
1GBYmAs/GH0ZcAznCwEuldyJYp+d5M5PvuAc7Lu4jI7PQ2qprDxN3lh513Ywr2X2MNJBMuqK5/GM
TrFyPWMXiekfy0pssD8Zl/lwnwdbTsVvDqAXYwO+y3ONt+yFXoKO8iVodYF5xK7vQ9IjYCMHknjQ
Ait7DOHru30LnU3MhHpnZQKnNCq6LnizeB/rdeEpSmY9kunHDoBjxTGGqHfToBY+ZEEA2V5qzMNk
tYbbNKH2EGhVsqd9+xRUpbBT47zcD7ES3IvKABy/rfo/qhlOPE+L1MFvs0JmVanvJrnhoVsYpkdV
z4c6mbQbd/u1W4ESHOx2zhNS2dUH7lPwrJQU8WYU5j8k/y+h6NuSlHjsIUdtAmcSwfT+D4uK1u/C
o0Gxc10fzwTTl+uxzk8oBTzU0oTRz6Ma5kej/XY70OVq4gTjPOatCTmV9Xu+mpK2jQSsgbDYJmnC
Bz6TUrfl8Ehm4ynr55fb0S73JZc6Uq9whCj5oPpzHs2feVNaepmfFP1XbxwWhlBW2/XwVw3SB7Dq
H7FIvx3xDWN+voQJiX4Y4AcwstjYnIcMxjYaRAkzFC3E/QzI8tQWdiJE1u8WMaTZLqDX8lBTrLpw
qDnAIRhwYntSwrH4KiaF9llGnGiyjb6cO9sodKWzSzFR7uY2l78VnV9+skKt+hGAIuldMcsCaJBa
qX1vcPT0VACcGwO69sGgBoC6ecOrrK+3PsgrcHFDfhJaOFylaFMPB6c2vSTm4GhdvKVKeu2T8Yqj
18cU8p/VcTOGQZPw9CoAU+h3E9zsY5BPXoq/bOiLB0tJoHluec1e7jgOTXChSLHhGcGeO/9mU6/j
JT4F+UlHMqy0vFz/XpnFPbCEJgx3Fo/p24vkSlZNwIV1DndlAW+usmozkyMDhDaW7KLQ0otAH+A1
A6B/Hwyl/xm+i9k7mZKYn0LQ5jo5Wko5dOwL5OFCbQTzfPv3XB0/Yh5sEKhf0AvOxz/PqUWdv8q5
UpLEUWO6hGHeY6jYJzktRKv4EKioe2GHa21EXs6y9W6hJstrBUvHJQ8+j9zRJRHFhA1qjqrb64KT
JHslFP/5mc00k+jTiGLquFfOo/jSiEOgP+WnQTqgpmCn8ceeVs9QzI4hDvBCkh1ljQ1A/mX2uQRF
OQO5I6BQ64KTbCV9Kk4zZ8+ATon6xOt4I/O8NnlIFS78R5jt1DbPh1XlgeUH1mIfj0hEQe6XHNPN
1v+1/a8saG0ABkAD10/q0PAlhZwtPwV4ICdwLCrh4+h/8kEiBfPH2+vwMrVZFBLQLFpIFDzhVzlu
G4yVMo0KU6aku7lXSXA7R8nnndw3W4qByzdfrzzwYKhw8Xxc9uFq8qKpbsPFkD4Rigc/+CSWn0XV
VgN8XEhtfkzm98baUnW7tiRAp7EI4QBiq7GKCe24AQ2JQTidTN9rDG12Y8RBvNuzeKU6SGEQMUS2
FLIH5OznQ5t66IWK3BQnKSxxV6Fr/BzmleNPL/kBM3i3NDU72cogri1GeJ1sYcgnXLerI61X2sSY
ZfjTqvFQZi+pdl+LW9WIa+fU+xiru4E6Tt6HPQbyTTwhXHs3l5Dh0RRHPk6B0LixGq+t/PfRll/z
Dg2KTG5tKHWArZmW7rpEdnKjtJXyS9y0B03Zslq5tjaA1wAWQiWeu2G1mcWhi2Oh532naYBF4pY8
D3n2rQ7clR0GPw7xYIskBTjdakzpKFXtnCflKdDzfNfMhlIBfe/k/TRm0SFHnmpjEq8MizHxOoZg
CHdlTcmbrTgt87QrT1iShF5A39tG7ecf7aLp79CPAj68vBtMUAyrjTWaZhRPJn4q6ij7T32HVJNZ
Coa7sbGurIiFSw+JH2UcIq3CCIDaE5wKFlcVqrLDSzmGj4n4otYDD9zyOaXz3CrT3fJvNLh2Cuom
IfY1OFDYRdZ7lPJdP1Q3ymRvQLKzk4wqI9Uc6n38KKjwq2/Ku7PXGsZ86o1u/JZOSRQ7ZQzT2R0m
tTi0lRKJTkdbIHaVKBHcPtb0vapAoXOlLqs0Gyt440cCNuJHO/k4gwRVK9uswrpxpnhSPyAnVsNR
qK1w52M3ZOzUNhxGp6phMZN8Vi0ECUSDfwudrAaeAJlcd2h8Dn/izhxHL9X9oftY5Ho7HOqyThS7
Qr+osY3BkqNdYPRL5TL3E/4YTDp4ihLR3Y0vtxx5F3NEiY1yN4v+wqxLTqxysMpQJ4utlDs9K+98
MaPq3QziXQ6q0THm1pjsKAwb2W5qNEh6S1yMBYfo0cRUYEO/5TIB5NZe2EhAbgDWUTY5P1twb+It
CurmxGdq7SJV7oqsdRVrL6UK8rXBPeLV3gzZK0jiD/PgbyREF4f1W3iKXTwvQcSuhY6jPJXMzkj1
09AEXl7pEu+UyAn9ItrIdC9O7CUQVYPFz5PO21pXoKriLu7nUj8VZg4YBs2ZtOYFkdl1C+m+fRz8
jT26EdBYbVGrshRgXoV+gulhd+h5WmgCN6UraaptJH8E68vGylpyktXK4kIHgQ3knMt23XaKTCNs
B5HdBzC833FSFQ9KpP6dO3gdkAkwb4yKWX1pKhgLfa4UXjkM+l5YnH9u/5Jr3xTUNh+Vs5A4qyWF
3bba45sFmKyW3M7aq9KOYt3G97weBOgLH5Wkdp1akKBlOqKS+qkF2NjQ4aQnzrm/sV23oqxeBZlF
ySbwc6I09y1FTSPfq9pGAni5UFj6FMJpFFLv4I/nOxCBV7QdClU5+VBG4QLK0sFP7tA2c5T0ixSZ
G+vyrSNzvk7YadBL6KIsu2Fd+AhFHHtqLVZPpFCZAw54Rpl60sRdFn2Qk+dJ/SbKX0RK1KKaOy11
q7qfPJysj4EKfSjdujGvDf/dz1k/iVo9GJWg4ecoyqPqI/OpP7bWl1b2xvhhyDd6LJcZKTAlkg5g
BIvdBbN9Ptms/SQ2NMHAAlzUH8ckN+ygBA7pk815oE3rk5wF3AVcKR96rZycCtdz7/b+uMhE+A14
MKFxQhcQQbtVYUZWwgRkqGGcUu5HOl1ukr3+ewQ6ANzBYNGQAFvm/F3CaC5SVtbcmKdSFFQnYbO7
YlpuucNc+XKUKICXUo9Bo2l9pDZF0xWY3XKkdoMnKH8AAD8K0VG9w/jS5Zn+z8cKFRE6KAA3gLop
a02fPsK4tRcSps0U7zWZEnqOX6ta6FuOtJebni4fDxf+CXIWDO357GHEXEoypgY4BvcPedNG9Oej
D5JvbezEixQY7P/7OOuNLzc0KkTiJMNsmyihJNEXwMi7css/+8olv0QCckLzgT+9tXTerYeIJW72
ixBRzqHgmV2j2GIQpHYHFtn1U1+469vZPyBKjLKZPwpe1+Uax09u7m4vzAsdBZ7TKjZ6vC80ZUnC
V7eiiNCkYAQ+hreTYA/YrmXZl1De5Zn64kM3rfbG7Fbl+BRr+adyHF/oDy6A1zSpNn7JRXVvYYZx
WS6pB4fgmhShBxWI2Ea2TrxR6CdLeXNXpcZwmJQ82ZF495BPfcmr2sC48ydZurs9EdfCQwRH+Zcv
olBmOF9joV6VsZUTXhgsJFWDxi0N0sA8NvCSt+5mxMb1HO9abWPYFw+HN1wVRyCFzQWBtjr/mroQ
tRjVklP3o0psECj+w6ja2UbF6eromNP/j7K6NiM2fxQsUcQPotM/d5/72KFP8qfa6tMsW3F1lwET
+2+g5ah9t7AR+mnVbCaQUtiUCr+kf25/psvpojnAM5gCBhBbpH3O//6Yixm6h9ad1OnJj141ipLR
/MfM73xt4/F0OWUq9TmkbYC+Ica0Bt75k5CgIFaPp9lCTlfo8FEZHcH/Som1GlRqn4KDdvZGenN5
AhF0QW7hd4cJ/JrUMg1KOGiBPJ4k7SN4MbIPVP6fc33aSNauTCNv4SUWnkVoNC7//7vP1HQitlih
MZ4q2Jeo/didmUPTB5ovfZKiaiOhejtEzleFSm2LQicFT/rT63Y78ll+QqtiOvUup+k3s7JHkzPc
qVS7U+1Ed9ClsfffPn/qvtZ74T79Dgq/3UdeONrln/FP+aG8z52tl9/lUuVHsZCQRaHOd1FWKQOx
a/whnk4QlB4HEB2lgDFVviW1fm2qqV3C51HplFy850YzrgVak9OpaWCvD89hCHY/t1u0t/9dOmB5
778PtrrBOhMCBsYt08mYQ5anIxa1a4nBUUmzv7n6o24ee6F8LMpDJGysqGuzSdKxaGgs8L81jVgU
RLX3k3Y6hfpdZAh3eWLrIJD+efeDpfhvkNXun/MCDrFYTSeqt3tDjex0mB66xyDczcLWd7uyFUFf
8z/qYQvve5WyjfAaLSOp55MSA3qNvimN7IjiT0PZSDquZMDoZpAF4DkCWguYyPlerA32Xa5380mo
oUcYe/NVbOGzuQU5PvLiuzzdyNsuASMIar+PuLrrkkFO0AghotHNnqkWH7vnGTE2h3oU3slj8Tia
5SEfbbnfiPz2CFwdBIu6Plh/pHcvH4lwcbpIlIf59Pp6jGzv+OGhsL8/RfaTZWd2ZUf2cXRJ8e3Q
qZxgd5fskuUPduj9/FnZjS3ZcKV2zx+/Pr4Ur45p97tvvv05tCdbtus9D+h9uKOubUeubH84sN1c
w/20sz/uHx/v/354CO2/v//eXpFv/MZbI1rdrLVljkYzMCLNLuwn7+Gh9+TdtANA7Fge9igPwFye
rJ3/qLvW9+YRtU3NiZ7aD85hsO+BvtsHxd647K9/33ezvLqE46QedT1YftOTn2e7utxnlLI8avt6
8qP+ACyvmT9upRjLX7qaCJyN1IXUio7ARf6G6vwwVRIWcXFMTTwSdkmZbFzJb3tuHQM1CnjMwPKg
iawGBs1UTHytEE+SXTg/MRXiv/j6Oan99fOP0Bbtk/px4/teOQZgBv435HLuvbsps0jt58EipKp8
053kkLqC09qZ8/K6LNjv6HDYjZe9KkzxyflrnpQ78Hq2vuuQbRQ99Dn0wuZukb1vw5am6pUM5eyn
rQ57aYqTyJD4aWKq7DSh5NmH63tUtw15SrRrpuikNOimqOLGMXx1ToAl4/SkQPtYo6ckuv7SpNTi
yei757445NldY/5M1O7b7cm/HOCbiSNc0OV4xAfgfO6BXdZTHQfSCdXfpn20yt7OShy/3UnunVxS
dkbz+3bEK4cxXGZFwRKGMxJ61Wo7Z7OatlKiSyfU2dQ5s+NGcuT475Ci4ZU/6N190g93yEw/b8Rd
hnK+shcONRwdqtCLROZqZStaZ/Ju1qRT/iiYh1mVKMhjvzL9Ql0fBmybf6r0fCcZu9txL5OTJSz5
D4AxmnPr1lycdpzVnSmd4oaXR/KQCN9bPJajp0jYqIBc1ibOI60yzr6UWykeDb5lG9vdDzF4kcUv
eZW44b2PMuftYV3/jGDhyIZALcFgO185Ym+06JgzrmbazU8WmQKaMb6G1WgsoQLqI4X1O+CavR32
2hiZLxrUtI5VntXnUSML7TVNzeWTacDptLywfTawzvWdLvohiBsTem2MLFF674sjCBo5q5OpFqNk
js1CPmUwMIfBjRpbhVRZmbuMm7Q6Cn1ip9ho3R7j5d5f+P6LahGFUYUr/HyMZRvq0xyn8qkSj+BM
u6TZ5dNL0A0b+eSVuSTOMjwyIrrGq8Ot8lMlqvRaPo1l45jFjxBPwjgqQd9x4FvaPbYrtwd2YWlG
BeQs4urrpfnYz5rR8PWKxE5SrD8KO+9fAdYIilON1b4XXLWx8Ac1bCp9thBacEXcgj+2469Gqx58
a99m9lDh28QyayJjnwf6PpUNR1MguYTe7V98dQWA8uS4WIQlWXXn36KIM7nTu0o+lYIX+1QP4trN
PQDpUoWyaWX7BjT/LS3fK7UrVGBIVamRcFQCjTqPGk5SCaqlZ92F2m98ypzRinai4pa8kcXfPF7x
EKjtzkCiPrMOt4e8/N2rY5IrgdVOewyCw5qPKmn1MHd1J5OUmxoSQk3hzX6abEzslXsHyzcSVDTQ
0LuxVvfOUFezmYU+KyHOP/njfKpmxSmizhX0HGkEkc+pUA1vNg7jazO7KFBTkgMCyedcfU89rIda
oFJ+KvpfSJMORJgEvO5thazYtKPcVv40guzentOrYRe9qbdtBmJIXn3QvpLLphboP8DRnmqvESZ3
1DPbHO906bVMys+64MnRI3KTG5nqtc/5PvLqti2gUCRGEminYqxq+P8DmUuLC9ntAV77nFwDKIXg
8oY37mpalTRS8tgPtVPs04FPIO63f6fqTsAcIej73fChio397ZDXtiZwl0U90CJHA9VzPqfirNEl
ZsuegsYWd+30SUZ3tor3Q/FZTA1vmBNb2sghLieTxyPJ3FKOX/RmV5M5oYIg4OUyn1I5VnZdF+l3
jWDUd7dHdi0KWBRSo0Xs8WIHTqE6K0VYzid5Jr+fIqzhEI3/V4Mp8hGuUUomNBfgd6wzv9rH/iGp
qvmkC3PmmRFiXeaoRBunyeVddh5ltfCLzNIBu/BO6vELfzTwR9th+Up2L5vCneWrw8bcXYnHvUnJ
CZQIXMk1YHa0Zjn1k0Q6+bGify80a/Kk3iQ90PywtkEVxRtbe0kBzo9L8tg3ZdP/ZLSrg2yxAK15
lpF0AZOBZOG3IYRLdByFomr7jW22bKPzYCj2m1hOQ6lmm63bQWE+ghTFu/JUZ6JtTLzaR97l8Uct
+DObD0q8scUuJ/M83GpXj5UwZBbYcCCOsaOlk8OGcxrtc/3vgIzzQMvx8u4FKNN5UttANICvFb/S
Mn0Mo3i2O9mWjdAWjAdB0Bbp6O5J9b8NmLDd3m9L1nExq0s/BCkLnlprIR/DLPX/I+3MduNGlm79
RAQ4D7dkjZpYsiRPN4TltjnPM5/+fNQPnF/FKhThc3pfNNDGdlQmIyMjI1asZcXkuU8p8/P/jf5R
/1Ekf2JII2/buTzXVNbm4S/Gr5nFWvpmUodBKaDl+jRV/nvKfAwXnZeu3HCX/ogRRj3BQvB6pwJ9
vpUSiqKDmafmk5WkoQOwlzXRa2Y0qOn/X9bzydQim9PTzNQLiKhoH5uZbahFtg0HuKj/H3btk5WF
E/b+FHX5yIJML901zYTs7RpN3DUH+LxnC/eD5r/OOp8PkxqbTCgyJwUJ0Bqvpp7AyxS93V7QtVP1
ydqyHTjTAeW6x7ZJWlLvrNZrN/7UvIyW/xBX47TiD1caAzgEPWt4KigLXtDNqlNdhZ1Smk/jmG1k
+BG9pn6sLWkrRuZm6u6spt2jgXpU5dYR7+IxscNW2kt5+9OKvO/Fl7gz/lixZyvTXpF4/NAqDGLJ
TRXdHr2NAeUZXrAfGcbJVbuLO1LSL7c37PLzzH4sU44iseBGXNwhUxXCNw+aDg7LYQI7y90ub5ph
o3rHTDXXYuyV0p5pcCfSoyQv5cG+cGt1SApLY+iD5PtbZB2YQE9z5LkEO6ggxw3b0fGG5q8inIJU
tttU+GdCCKaKZ3JgkhpSDRo65ye4FmbIuVAoTx1ssxt65IqtRuIaNuxK+sTEhYktcoeZPX+Ry/il
IDCjF+pPpVLYWY3o8ZY3n/EVHdrqtXezoFoJs5d+Tx8MNjkTFhPo1D/Gzz4FeStn4sv3KiBSHdIQ
gll+K1KKTmL8QyitbiXtvaRSApbP0wLWCTrv7OIibKhtDKFWqIM5jOVtmU109uVsD/CL960lvwOe
jJA8NyFZ6pJj6nEumibea/TCvPCoyIUCUUpS3alSN96NlfZ+26WvAJKYGkAMh8wL9Cz55PlHNluJ
oTovMJ58U7rvBf2harwXGBTs3Poq8wxCk32j1+3Bq5MdPMWp+qApd7VkbqXOldfQ4x956/kNOP+a
eVAYBPyMEjr/Nb0w9JbnATORvw4kFiZUCD8syNMdRk219j38LfWOdTLaw+1duDjYUCcCy2K/uV2h
iFnE3VaP5RouMetp6rLtGHxH2t4R8pMxvUJ/fdvUpbuf21pG3RIYJ+0YbCmQ6331/lbukG/qTSDv
S9NeGzGanetsP2djjG3R7gd5AurjfD8ZolDTLGowpujbOn9BBcMWEF1P6K3k39cK6BcHa2FtceUr
UucXRG/rKdP/NmNtM+EJI8KPWQX49iZe5BYYQuCUkd55bh+/PV+WVOmjkFiB95Too11yDcvBT6td
Y0G7tpy56oUFdg4z51b03o/Qngi9J0PexNYGKH4a3JvFSvJy1SFAx4Kq+uDAXkL+K5bXJwZmJtAG
z9OhqWw/dSJaWl3i+C//vnNU9ABYgRAHVbHwdDFq1agQIo9nSQW9zkbK3pV0JabMu79wOobUWQ8Y
63mka/Eelpn/0MXCF540Pa03vZYLttLL6fH2Sj44Ci7MzOAQGbIkcDyLz9NEiRq3QSI8eW/VSXpV
JZpeTvtn8u1x3N3pX7Ruy0AwvPYrduefv7ALwpeq3weaGYKRhVsYWiVkiig8idVDRId/1DS7jn8i
f901ma16G7kAgCetuPxliOINaRKoeWAzSLFkZ0fXTgi1QvFdptztbvrPamq7a98N6TtSZSu2LqMG
/RdqvgQMNhdfOV9hGXVRLGRT4PbZnyGUXs32UYzbDWg86BzVTb+mjfwB/DzfUmxRDeP/DRCeCcBz
g20V1NWEaJerEp/S+lfrxKKL5hpDWBCrTA+N9ruHlLJtvzAthSgt0yNCcw/X2D6c20TfkV0yCmjM
LQ5MRRdljaDnyuYDe6TAM2djvHcXrjaNk+5ZYR+6pvcQFz4FMm0n1H8K7zuCpSvx4IJxloyLCi9+
xWQ/x2c5/tZptJg9ZDzcrHuJsh9e/zaNDyOE0Z5eb3sJj/6vFOyQ9wcD6dnvrHJl6DjVb12hQDU1
ibaCCE0zz1f4a4jsy5NNNojfz1S83BjqwjHEhomrMVUiVwqBS9cZlfNk8KyVE3ahmcAO4OLI3NDp
AGK+rHVPo0ehFxIUV5M5zE2zScT4OL8iC8j5fOHU5OWxLcSN8c0bcptKihyAQAFnm/q07pJvzEM7
Au+LsdiO0a75AHMP8ClpmzRcO5dzwFy4LsjxWboDZgQ4pxb5E6hNzwhGMXbbwKmzFzWvduWs56C/
t3J/8FLknlYC3xVnBH/LQ5TGE/3Y5WxDkMlSMhlm7FbWXVC9Su0p9O+a+gFQ/kocuHyB0PeZ/wGs
iIgticT5uYRNvITk2cvcIO92wKbtMB7tipX2smYXfuVSRMANvU08fpW87LEcun9eLHsL+QEtKFDb
TJGc/4I2jI2i90rtSRAsJxwBW9TQmdH1kJO9uYJYudxYaHvnfhdzVPO7YPEpfX2MK9kMubcyrdmF
qQDYZNDkBy+XmORSa9VV21WBkOtGYd0kAwBJcSFNnQRTGpqx8BQWEnIgatCbTmb50nZKQP6LY107
DeNMX29fYpcRHhActVagFRznixMm5XonFfIgUAEyq8nJilDTHZ7vZkWEz2vPrkfPonsairW4Be+V
rqnwXnEtyEyZeaKICAoYQaHzD0t9KlWlfuIXeH6Q20MCAwzA3+AhozXgdBkHtUvSbCNA52tnaQxv
rF4dSGXlvdbAhnZ7Py4TShMAJtIJ4BVpQy4faX0QZplhiokbiIO0zQR5cLAJJKBo1/KHK6YomjIe
C+iAmvdy5ivrqXBXgRW79aAom3jGlg4Vo27lMK4RBF5y9bAmWK0AWqMHQFCdne/TSzcXAJmGbZS6
BfqRDTNlZlnDIFs53b1OrkLckIc3zvEDQaQbN1llHJok3Rf1ztByu6qG3ZiW7zVTw/LKWbt86c2a
OOQWsN6R+l7suKR0SRA0aeqKnoUYNle9tO/GdOMVzMH8lKrWMbSdgnJhs2+M+yQV/vmLw3pnzuOo
KEARXxaHneiqNnJupK4n3qmZyplLNulaa+jicDNgAlkqHDbmrHL+kfp/2n9fbTkDiF+R16h3gSo7
bf1sQUvTai4d6N1tH758SCysLZakqULb+qOfu5PZHc2yt0XvWAybtwi+UwhstCdZWcsUL5Pw2SaE
UPMDiY9oLGySjtWdNVS5W8NWYwdSl28jOXtmzvRXpY71jssqvI+6EIb5Nh03ylhHdxBAwMgsWvmm
8CLhV5AJa33ra/tOFR0WLvjvoC1Z3Ft+p4zN2I25S+cMLwoNhsSbzmDmIfoZ9Em5ndR1SkyZw3SW
CbAVPEcgUaVgRpK+MFqZkV73tZ67WY9Ak1ar8tFXmRUv+9SnlFX7B9P3ub0EQdjocerdo2L/I5eM
8tiXjfl3xRnmlPTi11BGmUFbULouH6+i2fcMPMq5q70YB+U+Kigr2Z09/FXgcrfDY97YzF6uAWkv
+8vzJrB4nXIercmPatgnjy9EiOKNUs3dYcoPpaTb/nM1Fpu6q20LKcZYv2stxMw2CNbdXvDVTz6/
j+CLEVHcWtwnVjhCbDL5hSu2zVvdjtHWK2HBkLVJ3UeZaECMOmXvt21ehHIWC/siJ5xCqHkxP6sJ
YOaEacrdkMowQ1gREqNFKzgVE2Db26YuMu/ZFA1mYHjkfjxCziO5Po01uZZUuIb3U5HfdOvt9t9/
kRAs/v7FOZaEQNOzSC1c2dh4X6MGHQu7Kp0s2eMot03N52DhmUzHzQNAvDJpty2+VIJaeuQlRuHG
f4tjcYpj29yUrdO+Bur/p6X5+31yxl5CHyyxlMLVLNcwj3m3aWJnqL+ML4K2kZqV+HvFA8/WNZ/I
T9ZCedL7ZF6Xmrxo4VbSnoNffvq6WoC48qnmwT8yJG70+d/ndkqE5GLNHPlUyNrDudv/LcmYRP8F
KlInHsrN7c91xfPOzM3L/rQs0xJGkkDMTSjKRq/tGpThmjuA2gNGA20BSZhy/vdbgmlmIaV/N5Er
W6hf9fEu9v565VEqHR196A4ultsrusw9KGvwnOeFSXkPyvSFSZgau8aPcXZGl6fiMUSSB16lB4rN
/3mvUInk5jGCgWBt4OfaTqKeBOMmpT74MBdmZYqWDBziIGZ2Hwj+VkXM7vbK1izMf/7pW9WBCGGc
iQUmCoVtGvtwjo0U8W9bueaA/0MEBGqD7G0RK8iWgLUoWIFrUnpN1KNSMyN4iMZ9266cqdmXl7GC
VrgOYTv5EyWp8wXpUTJacZiXrq/vAijnk2c5zezBWAE5X9u3z2YWX6aD9S6v69kMjtBkd4F8uL1l
1wwwesVkCRxK6FjPW/rpwwyNPhY8eErXNGtHSh+z9Vx/3orFVnGCQGOYvCJBGy3CQoLYqkadqnKN
9g4pFGat9GO/iUnxFWMnhidJPnSjM2yHg1W/hYG6le0otnunajeatKOtkq4NXV35eGe/aBk5sqhM
68GgwSE0BzEWZ1+0s+BvJ/5zP4A6GbQLLB9uCeY6F37vCzmJnmTU7rCLzLekfyjWeoZXgvuZhcVV
EqVtg4wJFpR+dMTur27eh+SzUuQjXfN821nmv2vxJRlO5VlOixJuxKXk1CDqSVmkReO2CKw41BoD
3g1RckgiMBT/bgqnZIoTsiHaoYu0otc7MsegbtyplxxVfpQiCg/j/raRK34AFcWcidP15xAvnB+7
ozkZTeOmkGPHKWw4cfzLyMe7si9WssDLssJcMbVmGSOqVdRRF7Ep6mtCLCoULkJd91K9Hw2cX31R
jBeD0cNUjXYxNOCeoB5qQd8HyRqX8+Va4RegOs8QIKBOOC7PD7oKNTViImXt8kPA4/5J5FdP2AwI
1t/e00sf4d0MMveDkhWXX/gjKhxhhOJz7UoCUhRZDiG3vBfytQrgZagHmceCqP7NSutLst8GpQY5
66bGzdTI7qXXPDrqkzMq6EOMGSOdx9urumKOChhjo+Dp+WfZhx0aRWn6WGlIqPWvQrsDpNfVjti+
Vs5Uimut2MszDS/f/1q76MQOwH2DSGrc8q//DKm/EezeuiRZyzbmT35+nM/NLFxSgoAazZCxcfXs
9xgxFWvcV+UPCbFLbxOGpBqeajfRf7d38oofKshsUMviX5yJee2fLpw+rwdLSNXGVfcwCX1pH9bA
Q5dpG6v6ZGBxqGHstNo4wgCkYY7uSLa+Ufb5JtzdXscVPz8zM/+MT+vw4qRKK1SR3RCRXLW7n2tR
XrFymK44wozB5qUMIQtT4Iu1SElaFGPuNW5SQJ8B2UxPAdTLQPc/e0axEt2vfJlZZAXNSTAolH8W
xpqOOq8Z9q07Rtl/E3xLEaC4apI2Wr/2Jr6S6EKG9gGrBUE0VyfOd68ZRb1Xfbl1g6P/VBy73+Id
GtP75i5+aP5637uVfbxSgTq3t4hKYuoJQyRKrdvsmiOZx6t6LLbMqx3ht/1nvzhb2bzLn/xC6sWo
aBQRS+qb5ZfvkxX/HPx/x6NQPQLnRY2cAhe12oWZVtOTnDSmdfvo0YtcTfFfKm0rCHd69Vfvoe7x
aTla0iGaUkjl8y+Zf7i9zo/JnkX0oHQ7U0Bzf6LHtvgFk+jBgd3mrWuZCUTAdi8qduDfy/nO007T
tJmSzKkMewwgwT411OAK62ENlzq75K3fsAgmspx74zR0LbcApdrmoVWSB7OpD3VVMh0z/ZjENX2Z
K8ceJgadYhqoHC6CRczMW7nuQWu3rjwegvFPVgR2ke9WtvZKYD4zsnhcdBn8+WY8tG7S33cGCEvJ
GTTIYMQvyrBP/GOlfwtfbtucv9bFTgK6xacAhF0k6bkcpXoKDy1uGzoK6pyI+2XfPG2tvXLVDuTC
8EhSjQTqe348Jt0K0kRXWjeMrF89EopmILyn0bdRXWOQuhpjEM34v6YWMaadjKQHNd26xY60oNk0
pl1Uuzzftb0dJBvGg6pmM/xYkz65kulxNHVlHtkBqIqiy2KJXSRNYsESrSh/COPHps22JYQdtHI2
4Gm2/UQ7nN8gdR5ka8ObmNXu7Y85r+ziY376BQv/Eeqh0kPEU92kq06R3Lxpwdp3vHoOPplYfMc2
Mq0+A1LlorWwraXAtroHVV9Zx0cCfmshi0+YtuUIIyRWlEP4s4bh/r/3QLLDrQzRfGmnAJHuu0NC
+Zgq6nda8vWh+JO/Z4OjMz+BxiU94MGJ/qziUNY2eHGdKF4Q5n6La41ytumkrdGv7e9174U2kxE3
AL3oNpx7kQQ/oIEoHMLtsq3GjJgPwaY6/paHXdvZ0a/4KH+57TRXT+Yng/Off7q4QgW2o1Cf13SX
HIed6PTKypvusus3X1qfTCzCdduHIprI1nxlqK9J+Rj6UL44CA4WzR2l+6OW6HdZ6KjMRTEr9RSb
2oOv+7Y21EexoK+vdrYqjLaG8KPZr1RarqSNZ79tkf0kJflcb7L8cls0JeWJZ/1Zit+Yn7QH/TRW
8sqL4mqYAO1LycUAsCKJC98O6ritFcHv3Lb5Io4AY6zw0QtnhJb8OA1fMgr3EzXAVKz3lSYehqBY
I/249sXJH4C1MtdB0rJ4Eupwv426PPWu0Fe24u9rubeV6re6psxyLVbMUq3IwzBwpC1xhFkNBVBs
ST1ZCmUWSuvvUzmupF3XMgHEHGF+gSlp5vE7914FHZVKNqLBLadyG4kPhrwdmtMweJti2K4JKV/z
FcaCGTvlkUZLbRFfU6sVPFlPB1eIO6cPor3GfC4RvWyy+y4y7BKWeHHc3D6f194Cn40uIm4l0IZP
0njgtfYniHeGAabqu54febjdNvTR51hEXZJKRMpmNCHQz4Vn9h2M+rmOJSP3nSqsncysDq3YvDI+
v/HidzX7kTV2GdZuyOgrqtx7XfpRhL9yofuph+Z+gsRNr7LtICVOoXi7EoHd9qUpEdYR07XM/ooT
gxGnGAASxzAuXhKSFgRo+vAtUvHQ5hv9OxKR/rC1xsRJk/dmm/4OmYH/A2fd4P0OSrtbKezMm7Hc
rM/2F3EaDuyhBnSGL0TysTSEF3PI11Lt2XkvbMA3IhI+aVAtK6hGFUqJVpaDO3EJoFD601SedK15
THM3mEy7Zt4rb/8Cl98ak7a2wbMzL41DCj83rIFrU407P1lJq7Wq4vWjm7RW78jmeBBRUGWSXPFe
hbB7FxXIq/xG2IelXG4DET3s1og2wyT1K/tw5YxrkDoBF6fqTp1/cUN1Aq+eJo34Jar4o8z/iFZ7
QpnY6QUm336K1tqAxJW4BdqRLj29Eco+y9c3BMia2jfdSOuxcCR/OKjFtjN6ZwgSewogRvXvgPaN
xa9U/VaVllv9an3vLonWmMsuRyFYMnBv5A3mruSF5oiZ1Wbi19PoNpkbwQXXBras3Bvd3jS2Y7Pr
DGtfwEEFA/lxnukVw50IN630J9P8FW+/dmsxPApuhB46ylXiIvR1pmz4rTiObp3ftwW5VbGxOnsC
ePkkd1vjcTK/G/4a4841F6RvQ/eAfB7IwOKMecI0QgqZTm6BLOuAcnDQopWD0tNEqwBwpUmBUbZj
f7ILxOA9w1oryF35AgxgzDxtiLTyBZZ1fD3Mh8rQlMkto2/wmj7Uv9ii+zKySqfsYYryCkcQnWK0
GZephIPfQhPl/9dl2X9B/H47PF8GHFgHqR/Desp3YGT2/DyayojCuSxObjsAp9XL6QizyFpH8DKq
nhtZZGpSnGkB8g+TmzR3OcxNBR2u7SoZ9jUrYNUhjoBrhkt7caUFXa8pVVOJrhb5Tm7INgQ3f5Pu
9d83jFFnvhsYYe7rOax8SmzNCP1QTShFVx/H+142QltJzefbNq4UmBh759bkvcnclrU8F0IFhJKZ
SNEN2jtvOCCyFgqPTfSUeDWdXGWjWL4TqGtjwdd8AT09OtQA6eZ6+PnS5CJCqMfDKjKYow0nZbw1
AIqv5O3XPhMksZBdMC028zWeWwliQ0uITKKb8/dXsbcHvveCoPevIgi3t/fx6oI+mVosaLKyRGwS
TXQlddp24yNyBiuLWbMw//lnb0D/WClLFQviCLSwzG1LSVZy+8uLgxrKB1CezhU+t0isgyiUjUpL
xRkTEyPmJ5aPuTStLOQKomm28j9jzExDLrOCMO/StjA4PVkHVZ3Fm6i1lTt5k901j9nPYsXc5b5R
klIpacBJBeJnifMxgrqTWJTs+ugyNNU+QZX49re/3DX+avIMKpqgLYChnn8ZqxaEOqoTxRUnsHpJ
te2Z8EvBZ902c+nNZFI8uOaGNzfYsgExVJRo82ZS3bGAYUc8Nkw3TdpdGK/haa8YIhYwbzTzR/As
WcRQQ0jlro8l1c2achfp4anwzL9KzSxJk367vaYrH4dHHIJwUMQyqLLslvJ+y1JkUwyXm9IOxJ8F
gfS2hSveBoANTDTtQ3q/iAmcf51mVLVsanLTNcDppQ9NOT7XnkTU7i27jtqMIRDhlxb2IC6GRwv9
oJUfcLmboFOIQIy7zLFo2YELGYMcJjW03KB+bFsRdY9HvaKEF67gf1fsLHtvw9j5ddAFlisEkeOF
kd2B9ZWtY5e8397Ry2x2XhDan+wm7fRldjmMolyNXWy5hfU4yncUCmwPwt02+yX50pGB9C+37V3O
+87uMT/AGdJgRsxYfMFc17IYgh3B1YIGvlv5UEt3Yt6fKlNkSLtzIMKBL4yZ8Udrep6SwK6F/4pe
IZGBPQYIbfjvad35D5o/xadQbJmNbCSiKbjyc5nYwnetsY9e4/iv2V33WD0Ku9sbcGXDQXPBwEMX
HkmM5YYr8IvPzfHgZOTCZhJ+xa1yqIRyG3oIq/RA8Fah3Be+hCEmGkkJSB3RX53rCJ8WaGq978l+
OYt9vFgjAiqCT8m5M4S/Pcrpt1d33dYc03ga4VDyua2maqs0MHv9qTW18S6s6zezRi2wKitjF2lK
srKZc/A6exXOlC4MCYCVJy/mNXBurirQxG0qDTb8blO0SAro+67qXlTd+6p38Zq1i4LLPCs8z4TQ
mgTOKi5CqV8UalPDUvPUGt9141tX+vdaZTdGCTU6pSvVdNR2bUMvV4hNcitOKP01vuP5CpPKyynH
QHlRdRM8uGVzIrfcV51H4TkZNUezGDK7/Q0vj+i8Tg7FPGBGb2kZx/s4k4o2bsynsoICGpuH3NDr
fe6L0gFsx73SetFDEAvNPs6zHzklBwcausLWgkl/ya0SWcj6BBrJcz19SjZlt0oPdnFJq7T6uMvm
7w6v4RIyY/SCFcK+Yz5FQsM0MJRkfptCU5C+rGyFcuFgGIKFnMyWcAWdxPn2p4LUIYLqw8T/yHq/
Ts0evuoORd3mjZEYO3xR/o5Haopqs1bxuLhMWeLMu8YDl0lhGBnOLdeVpQZdW0DCHyX9TqoYXGTq
z1zJES8HFDDDU5r0kHcD27lIdzTLL7wqUa0nQ6z0n6PfctdIgWp9N+Spfi+blCA99r71fYKhorRb
L4x9WyDWFLth7GEmacPASA7BlHf7tDL7NR2Pa9uAgA5y3miFUA6c//xz8PJrMW1naadq8qcHtK9y
O5DHfr/yna+Y0bkBmUsANEyjY7ENeg4PRS17DJkbTXE/kfxbtlTF4GrQkrX1Sc/3sTGaWzXutSdJ
ASqd6YXvNH3abgUzMrZFKyeILcdr3I8XMQdg50yEPVcXZ762RYSry6GIxShO3VSWk2c1DKS97yXN
s+dLtROEzDoyGQSHp1mOzGXBjHF7Yy4O2od51E5nnUngx8vtD+CobouAMSQjtTZZJ4bbePJCiprl
P8MhdaKNSeao0fyVkYY5/9JjGSZQgZnBCXGY/r8kJcHvQqk6jHUiMj4TtL9uL+3ysYzBeXPnsYH5
2bp4kcd6prVJ6Icnvf6tDq89GssQbO7Ct0JGsC0od57gCOoaD9nFDYnkMSELJ2Magwi78DQ/QMit
jM3wlClqdZBL2d9VU6NuY70u7HDM1lQoLvKNhb3FjdyjKFfwbGeVxn3Zf0GXNGYIRKNG66SIqt3e
04+n/tmFjDWyGkDPzHbAbrCMWk0TJDWV6FPvIA53sLbJpttA4LsxN8kGnlBIzAVn19MU/SH/Tk+t
5GiZ06/Bomcri18xU2OKpLNM5SICf+5KgoT4ZMuA9CnVKMplyPNGHTQpqvYOl+p7HPjmSh5y5aOS
0hnzZM88SLg8JnKrqkLZJslJCR+kCcnu6fQ21muEQ9c89szMIhhIZa2iNJQmCCf4e6bCjMy/l/xw
n8fb3PechO53q5iHQjJXnt0XUYh07vP6FlkIymDJYMRCfBIRl9eG+yhxywEmvRM9KBtSfj0qtrc9
6don/Gxx4Ui9EDcqhzM5VeOTYFUbxET9R6HYVWjN37Z05dtR0UZJnpK+weN1samGgAqkHMrpSa0o
qHfhPg2/Kmn/NMn15ralK9+PSwZq0ZlIiBxrSVJhVpHVTHKcn8bcgLtMc9jHcHCQ+IrSCIUjJ2Oa
SIsYilsxPDv8+YEAxQxOi54Fw26En/MD0Vd5KPfGBGVP3fwsB2ec7JqyvbWTg22THqWktCtxL4XJ
QV9l07vc33Pbiy9pJQ1sYKKE7eElgCYwyQ5p6zvjt5U1XsCVmPjhATs7qkbHcMlznUV5Y0ZxmZ8E
6VRrkNTW/n7wHiLrnooxNVGYEk6a8Pu21Y+H+OXO/q/V+eR8yk/GMRyMLM/zU0eAi9+qF+09fo7c
7l7dwFLr5HtQ1Q/5TrxndNcdH4qnaJvsp5P4Rf4y7puddlw7qpfx/mwbPnzw0w9K59JB09b5SWqE
jQAvjzaoTlodJRGhlalyUBn9cXsPLoPDucXFjVYFQ+SLExvf1c++SJifHrN6V4absH9Cn5BRi/1t
gxdJCVkaWBQO0VywhwbkfM+btMg6Mpb8BDeQ00nCxjflQ5qtKPVcs8Llwf+406gEzk+DTxtp1aVp
lflUnBTPJssSfq7idy6rWXO6ib8iEkk5CwjjuQnPHzKe60F5EjzYk2hCdJseQVVbUWpl25T8t3qI
xU0+IL2aKEP6jXmf1Kl9ozje3tErZ5SOJiQWzHp/PKrOf0g2eiFZi1acQrXnvTarnd4xSwJF/Bph
xZVdpTpA/xjibPrk5uLb5QWNWspyxSlvRzsTh1MFDi1icOT2guadWxxL3k4ghbmPKXksZ0QsNY21
qUvLk5kl3a4MRIiq22lNQ/yK5zNwSlMW3jpqgksrdTCVcRWO5Ym29U7z+juoKp6jeyEcf0iC+WtM
pn3pr5y2y94nScZno/OP+uSXQe+PbW7W5WkU8mMcfS0rqmLVXSp0dlYNtqG1AMGPQ+FkgvDmV+Hp
9s5e+4AM2eKy9BTAuC+ORScbQ5B2UnnyGm3XDo3Tde22EfKVu/KqmbnGQmmcptXyxvImalpWoZan
QKChW4KzExpzNxb6f7eXcyVcglz+XzuL28kMQq0H71CeNOMolxXD8K9SBmX7Q564zOWvwLvmv23p
luZMNTcPpzLvtvh2ftumcaBV1Wmos+ZZzSP9a5vHlkPXEDmqXC62kRStkdxdCzOAJnhwzJOCl/RR
RkKptVTT6qRFwUFsONylrUm/qa3GyhfYuXhftVO2F5I17sormwvfN21VAEp0PrXF5kpAFMwCVqTT
pOXoKJqvXWnmmyGLnzUGWsPGNBxLoBN6+5Nenv25OSBjlHcINZTZtT4dkBgQQpoIdX0ajQrEhJQE
X2tdj55vW7mSzM0yqSR0GtUJSrmLSJaVqSiEqcri0jE+1MGo32mlFW4UQfOh4hHrL3nZD18joWV+
W2+FXcz797DyI+a79dyh+BHUhxCuQwOAztj5WvXYbOJEsuqTUpWyjfY5NbfK+iVBJ3ycRpCNRjfz
h3ha6uRJm28Tv7Koxkb/PMA5l5CoTvKapjcDZOv8d+Q1VPUUTepTSyViC3ikOUxRWq5c/Ne+7Gcr
i0yjMyuaViHFRSho+y1vFkjXxrrZ3t7Uy0M6r4WLd9Y8g6hhYcVjmrsOU/ZUast7pfEiqJz035Ec
7H3f15xAb1cgPpexDoMQYmASxDbn5Xzz5DJMFcHCoCaOaJsH0m9Z8nJG1itjJape3vM8iHXeADLA
pRmNcG6JCqfBCGPVnOrqv274qiC0mb5V3kpMvbKBZ1bm18inA5hR+R2UMm9OlO5QKIGh0A6QKobl
ECLeTI0ZC8mMNcKapW+QjtAUprXEfQyj/LKCN1ZM/FmtVp3AzfROUZQVBfJAXXkIX8TSpZnF2uSm
yKahNAG0mzVcUJAhoYvd//EQEZXrZyP4M471kUmX/B99ZGl3ce1OfTEklIqrk6V/7aN9M74N0dfb
fj/His+x5MPEvIdkorQalgHNV+kMJ7Vfn4z4p1wjPg+cFC32LeMscHkzXaNqNrrNK9H6Q1F6aZbI
AVhl5jig5H3uLeWUVkXhjYRrdRe54Zv8Q38NH7s77yH7azj+XU7FCFV6pz4m/l00rISUpa/KDGYQ
tuiQUyya2zrn1kfUBj3Po60SJrb2O+uDY2Tqm1LSNrpqraROF8jzpbFFtC6SQA5SX2pOVkIRaSfC
FICUXzYydtYhtmVPQjzeDQPR6aBmg6FvBTmrA6dpKzhCNUPzwr0nWd08vV7IycEra8N0kjhkOk4P
EezeFF0tTgdZT8D5KIVeJ045ddPf236yDCKsAgAoXwpUI12RJWsW70pfb5KpOyljF+0F2j/7eAzu
GUKKDt5YZWt33JVPNB9srlqKeSAYFkcuLPJeSZOkPzEZKD+GaSO81WNqHPWwD7ae0NWEl2KisCjW
naPEhbApCgUeXz3qHJ53spNP8iEqCmqNgiAfI4yReqWrEzfLAgT7MhMy6kzZk2URys9dyRdGdYC6
uD9FrWfZupzfa1ZV/0gmqXpIlEixB8qE21LPwyNDO9JdhUDJCjDy8gjP6K+5vQ78i1t2Ed+zPlOK
PJf7U9ir/R1lnycBKoXvalU021AYcrcNvTfDV56kolvjY/9oRZ4f5LmFROSnms6rdgl+T+QxoY+u
DKfIl0u3Srxhp8nKSPsomBxyFHEXK4wEtpLQPVgTYrt62gUHYN7FNvWL/leURNlT3CiyE/UC9JyJ
1lPAQPFNGWrDjnvkG5OgJM4WlXGHSF4Ja1MXP0F/2DuNpXo2DyJIZnNPc3Rx/KKHk7XrxM4/CJ3+
UuVl5zDwuRXID+0+bVChyrJ85dl55XqgGwt9L9TNc46/BOBlflwlgRgOp8B6b3N544+IsQZfkdE6
mLF8GjzQWPKORPCFX3j7WF45JmemFzcETWL0aEZUdTNZe9Ji76XSpe+DFT/V3V0sUHK/be4i/53d
ndb7PPdORxxu+nN3rwu47wYxGU5SFKFKpm4iSH1ByDqJrNi50DhKkx+FAtiKr+5WbF9e9ue2F36u
Zl1rVEY2nDpjRF2sZDBnkjddsm+FX6lnOLLlbcYM/g61jvd9uDNE0wEyrSRr0Mdrm/7xuoGNlsmS
ZepmReLUlUPF945amylU8f9wdqY7clvJtn4iApyHvyRzqkEqlqosyX8IW7I4zzOf/nwU7j1dyeRJ
wg0bcKMLyOCeYseOWLEWcUBPT9/U/AJxsRN8bI2aK4qPJQNAUXo148ZkNUrTzxywWKD26GvSWaut
+t/vI2gelxyNwvuJXpnrdTWVMLPM2Bxf9Ezz+hDlXZUGwZ+qBfXL+846bkwfRTgVUCf+Ct+5/P1D
pFgYQUsRSZ9eorY6R6Fm1+Yf1XRRacyZBsGWrPlBa6zPORqCIXVnxjpZoV0Y58b4kQP8zuv0dP+T
1rE4vpuHKkkHilgk5tZzPI21r5VVNL8EvsrrtBsbWHOBH0cTF/F9U7fLueAl6adg8Fze69exhZyn
ks/Z/IKO62BHBP8Hv1By976VjaCDqwh3BPcNQHmSAKs57rVcCKJaekmCvj2kadReSlEt7NJUh9Mw
CbI3UbiHFDoIjkGlGC498YYLu67pav3cn6TUN54Sq8iPQZhVz22RSidDHAwnrDvUI0OpUzwLIt+d
gHcjLiRRgmvRSPXSZbHm1ujLdDJ7M1ZepiBzyVioh9DtrF9qZ+vlUYN+bXJiG41BaDAiF4LF/Nu8
nLvaLveSiRuu7vpTlpX8sE2pixuClvEp+oPu5MfQfan/Ql32WO2FOksoc32FovVBHA0oY9G8X9Oj
KNaQDJKSKy9cf3Z2qB4kNz7+UB78x9xJvtzfGBs7HVu8+HClUN2u2xnmrhADXcJWS3yfl38gqFpb
e/Cl21jxt3jJAqll+wEOup45KFL7sIkz5aVO3uHvO8ZTc0gHBCXDvalb3NLN1BHOaWiHL0WBlaVI
USqz1QvlJf2uC2fjUJ2m+JTXR3JqwsNcOMNZk+xsj2x64wyTB5VpSAITtqRDr8cXDxGbNJq1l1rT
H6ZqUh1NS6zDv14p/PCi/rmgdMw147kiD5E6JrX50kp97RpJm9pTXT/NbbQnKr+xJ9h3vxVtoDwi
kr0ejir3qTwGsvkSa0LkakbUumqnZq5VQGtzf1AbM0fHqQhgH6o32slWl5moNG0Wxob5IlSqjpSJ
bKLWOe4po20OaPHlUFCCoFtbMYRGactRMF+yRqkvPVFoxC3SxV9bJE28+yO6sUXcu2izgDcgjUJ5
43ryDCEo0zJKrZdGFgsv8YNCOQoymuh2TXPeLpXorTnAMtR0FeiLl02xioEi2t/M0jAEYv3UtpDL
sfw/DWVA2vc0dJmtJPPLVB1V+rT1urKD2j/xfx16gbJksINWvllL9j/njvuSjiBQxKu1lAZLi5o+
DbypgPYCIatfyRzsiQxsGIF1HFJiXoD0G6zTcmaFqrpgmaH3+bDjO/Z+ebXrRcGSuPb5ZSIOZ+8a
u/GACwzmw2cvfuvD3WG0XZHR1xh6U/QVT3LR1M/CtwT+7AZOuXQ+KupFS97K8FMeTI5cPwey+Djq
Tm1aO0Hz1ofQasB24WUC+ni1PUUpa5oYZ+y1anwOo5QmmrotaY01cjuJ9rrsN6yRh+NfHoKU49dN
VYIvCSnMDLFX9bPNwQRU2LtiCG374f6p2zSEVAtROBcIGLXr+cXnlklX+7FnmsLjPA9nK5v/js3E
MYJdNoRliq7uGOW32A11BQUUBS/da1talqomTbaxF8Xhy1h+z+aT2H/p0lM//q0RKIq6HUvIPtHK
MZMzAy1KicCuUYWP/9GF9OX+yG/IGfA2JGBYS25xiuHWauh51klTI/aJNxH8naImzhXbsobSLofw
wYqt/HUcURmXLbLWsVTQe6wl4WXoteGRqQydQGt2G6FvrmGuDQm88tKeuHD/Ll7r43a3SkSRRzXx
/CF9Q9bzc2J2h0nsbfmtqBVHKU45ZWWix94UQ7jWZzvdeybdhmsLix4JKpGaE6VfaRXxIkqQhi2q
YF6hP/KE/RQnXpWcQvVSGJdGZhsK4FzExL6/HBv+mDcgGSr6k8ll/q7bfhg5TFyBSVYl8Yif7WhR
Cih/deEeLmrDV3FDE25QByEYWI+tDwOx1oBKepFkjk6Vizw7e1Nw74/lBgLO1jIWynKobVF/Bvp8
vYxlbKi+Zg6p58sZKt/HWiN9H7aXXDspQg7Z0OSkPYwZxWhLbeTW5mOf/gRt6dYAwlThOfOTnXN+
U/f+/Ulw3hHbLVlHdbWqeqiVmt8Cgk3D9Ivlm5e+qH9ow1HLrR9V2TuT79vCdJ6UfxDsbJPpeH9K
tiaeMHYhsl5K0uvOM0EYcr0vwszLR3DA0oiIkhbAwXvfyoY3g59igYehakgScXWk41jNBylrMy9D
3Eqposs0v81Z/EXI/qvxgD2hiR0ALJm76xXuqV32oaoznXmBzPWlDcadTbR1IMhBQrdBMY2xrK7V
SJoHRY6izKvpHHCaQf/hjx2840K+17O3deIBX9LjxuRxE6zj1iQFftRVZe5NJxEil0E/JtN51D0/
eu3kF2F6q8R/f9qhwwPEwvBAI63JigG/zlkGPN5LellDbLIXbEtQLqL8fn9D3GR0OeVIZnNlI0Mi
yesNUVpFMBVqnHuq8tbCJOyIJBSt9xbGwvq1lqudYW3ccFfmVkGlX8fGnE557olaAbvHpPRuV7b/
RBOk+Glv1Q+KGQj/fs9jkyQINRi0cNWVTb1vJF+asRlL/8xdetTU0tFmL/rXUOglOkcZj3NFsICE
1Nqp+X4mqGmTe0HktLF1lKbD+E67WU4WQeQRfH/lfnMjraIFzPEvyjW8583V29DPzRi5mqzw4nQO
npRIjQ5+m/QvcpOPrjibzWkIxNFtA6qIdSmrx6qWZccQdJRGgmQ8qiSvnUJDLq0WlOaIdJVCo71q
OWNc6pdqHMVFJSJ05UHX7DiMi0cxa6Sz5Q9Q3gXofeV62x1r/NUxssbpUJZTcqnjMn5qqkize7oH
3lNpNhyfSQH/OeDEgzB/TSopPdUZOuN9R7FRqFo3EOTwgdR2+SCT3v7czDWCLEbXne5P2eLC1zOm
UHRH+EUkXWAtPvjDFVrL3Db8sfAmNctOii/lR2L+0dEMUsxjlkrHvjbqdyvt9vb9beKevaGKlLQI
kImn1tFxOFtKk6m82zpoG1TJ6SX5ZM6XIfJG7ZTUsVuJy3VXHml3vtwf9YbP50ahuQXaS55yN3et
YM5m1caFN5gm7VN/9FHpGYtP3jlnW67ko53VBSprnVygrl54fnVUkvf8s6gKtuF/MxfK8P7vdo81
fMuXfLS32v8t/e0B4JvCq6M/zf51gKjeekhSMo/snvtTuHHVkPoBTLmIJiyQzeuNUxhJAJrIyr1K
jtRLb0ZUXkyUlIe0/ee+pc1JhDGWHBNU2jfqc36fFWmeMSi1fypGzTEplOtxCL3eD9LcX0GNNXuZ
UHlrdKTj6YAi5oMmfbVwgtUTePYCDjJ0pfISRKFt1n9F6tsgd7aWxocgO5tacjQLp/BDdyDgjm3t
zKvUToSHoHOIsuXIba2nSUwf9B6tNw14ifl2f2puuDgX/0qahfCftaASuHLkbWhaYWzh8Ep3adZ1
AJAWtUOgHRzES/ON/haU38LaptH3y33TW6vy0bJ8vf5GN5uRryWFl7emU876sSkTd6b2I5jDsfSr
g1iFf9AGt3OitnY4LWkLcyxFDPpdr82aVSaFSlwWnklbRNNnTpj/iqwfevoWW6/3R7jlGj+YWoef
XVnkdS0zt1qt1FwN8NNJ6fBs6gA9lVmuD7BjoBGeZntMsjtjXKddRmpOudAU+OQx/zLrnT1JT2VV
umP0LU1+3h/k5jIqOP7l1baIf13PZ6Lk3az3deGFfmSX1eeCDvDks2jGB9mKPg3ps1jvpWe2TOqs
HQg+AM5oV16b5KUll3qXlN4MPz7UadU517LMlpRKddJwnB6tXgtsKvXCKRzn8dyGYXGsLFQwBmWG
nVSPfs6D1blNpbZnU+rTc+6X/VnmivelMHPvT9DWVQEFE2UcQArck8r11/aW6JNQ5JbyR6unCS/L
LmZKX3BQCAHUjPUewHnL8yzPLTh+aMCkDXZlz5zLdBay0huPl9H5t533i7/4+OurUzun6ahEPr+u
mM1RGr4k2fdUu/g+RDzwTZ664q/eDNzSpFPFuz+Pvxuy1pEGAifI2YG8R0p79c7qytyaOESl187l
wU8eIWv60iqWo0bmoZK7L13yE7ocfXwY69cq7WzrZU4fJy11eCoT7Q+PoXgSEtTghgco0aHcfghi
OxP2OG9uTj0VZeBYS9IfRMhND4I4x3oRxkLp6cYEXX/ljP6z2T81oniuiviN5Hq+c5NuPbMZA+l2
6igUU9b8BKE6NpYljsxMH/SnsB559Ke0JiFbNjtxLacPIfeePcpjdW41bfokx1N2ipTOcikHynt7
ZNlhNwuFM6Bnasmur0E1aldJXSKUpaeWwaGSzk1l+8ElNx5ywZlfFWNCAfFT8mNneyzLf2OVtgyZ
CiSEJspqZ5Ihm9rZzEtPjKQjwPoCkorgZxqWthlo/9TlmDnVaP6Z5MckH23BDJ6HYXCGcub2F74F
0LKpVXAuhV+NgnzTLnnMltOiGR3MBa9dSNlWn1eirKWLY1d6Qzn8SaRqOUIDfYRqZu1FLqFCURIT
eFgvqAehK5qdTMjveGM9O6wEtRuIvxbu72uv0JpdLph5VcJMOkMZWo0ZOcfYDLrvFu+dp6HS/aWb
ZUadkvN07vsKsjSrV5pLG8dyaU9GUD6KahN8LfOOMj8bqn8aZbUcluoZ/OGZkny/v6Kb8f1vEDrO
k3aNNY+CHotBVaoi+0ieHgptvOiVb8c5Ye8QHLIviv4Y+s5cqw70VTtRwlZ2gscFrFxEgNDNr6m/
JFjzimSUma9vyWNqm/yjULveS0n8H2P8j53V9dkmY2LEFnb07JfhP4fmouTxmpbf59p0wC8cLN2W
zOaTtRfp314TnJKFhn2hxmF6V960SpsqNzKOSwQcEc4dI/yZ7XYx7BlZ3UXmmFrkr7ktZC+YC7t/
a/znYDDtvi7dOD5n6bvy3dCeEuJNgGRuQRAq7EQLSzBwvfF5HQLzAR9D/8vNQlZa5avtNHAdqulR
yfq3Xtwj7drYLLwE0T0gBwgGgMN9fbggEhf7sc4qT5pCJ6HvJS1Um1aSS5Q9hQEEf8bkVOIfhb8z
tts479ru8vcPb28xTAbwldjV9ce5fhilk2qdYsNR9oBjW+tIVnABkSo0pK4hclmhmEIe5JXXaBZv
p7DzHUFTKvphg1209q0fZ1Bc87hDUj7I6V0Pqh6FDorcuvJyRFyjVn0ukYU3lm6+gOuqKs9lLDzK
PvS1Vv6y43GWWGy9WaDshOQIfsQFxXRtu/LnqRppDvMs4LIwCxBoGGKogz2MbYuezLGaCrfRIeqN
myY95GNUO+Y0NJeiqWEnRsR752q/CSa4y1C71VXKI6Bq1ikOH2+nTYNYeUoufwEd+6r3OfNv/Ci0
6ZKr+dkY9zzfchGt52DJ6GEUHl8Oz/UcaHIPV8VQVF7fxAcjRARCLy/T4JFGl6vJHQitKcQ4CYy+
+YQUqD/vjHlrs9FCtqRpl541dfUBSke/CNUnNpveEVmmOpz7OpEDwoB7Y72NzaGR+GBq+ZQPByhu
s2JOJDRR+mL+cxxjQoVfwZD+CkrpYTZqp1aGp0i3HFGd7DHJHptedYLQIH4RT5N2Hss95NfW2CkU
SdTCqLzc0DJ2SWVViZFWHtQptpiKNpXYvtwLGLeGDSfskr1FpZs3yfWwEzVFIoJcj6f7/akpZbsR
rX9KtTzDVnDYOVIbx5kcHRC2ZUFVmnKvbamVqERjZ9We6QuHSiwdsTe9tK3tMSM7N/fCW1EIEEVX
ybMeHu8b3/D9YM8tkeNDjw6IqWvbVB0KA2LIGqzbW6H/mIydCGVjHsnx0MglAwbkCl3+/mH7lLKY
j+Lc1R4d1IIMomN+ltPnYA+wtLEprsysPGKodl2pSZipvymu+tK93Z+lzZ8HAw+SgVQc9enrUdTN
pHRzN9deShOOmB4mqMkR+PovjBB6ks2nwgyv4bWRRjSitAR1681q7VQhEkGU4Id/29K2NMEAr/lf
K6vNVnWBKU0dVmpXtXfc0uZi/+e311UdMepbNA5YhTjrj0YqOKLyq5L/MsP/ZlN9sLOOmQIxqtIB
O3N7MX2Im4LatuJTmez52Q0swjJboPyQL8DXr1P3Qt7FQ1zIHM0U9APkOUpP/SCzIwEIkm3B1Ayv
bn4i+gzf+9483d8R2/P5H+urbZdGeTJUCKR66PA4ikKKUYcEuYcZACLq+6aWZV9dabRYcK/TMkTK
aP34yUc18osmbdh8unhUKiE9CXIPKzdwk3SQSrggZXHRrc+edQBth/vWt86XAhcTCBSuU0S5rrc+
eK9CKmgK8qb6lV6bY9rH9jwVO1Y2kgBLmyWQrt+ySiACr80IUt50sl42XhVJtD9W/bFQ5CO6XY+a
3B2tQHgqszMUSRdL79x4Vo6aJpzvj/T3y/5mouH6ROGRRmnqZ9ffIBvQWUlm3Xjwh38vzWcNXL8o
iIfJSm3kJTsSLmUuuNog27LR5HYlVU/CrJzDOjj22psU7iVjNueeBw4hK0RhAG+uPyj0dbMY4dT2
aBWbtcjuaaAO552ExzKqm1F/MLKa+aCY6AWV+sYThPk06ZVtTp+U+i8zeJVEeFp2FnpvSEsM++HS
McNYFlIwe57QlrRndok96V4mF3uHZut8Lm/D/z916zAsFYWYWLzxWt9W8zfLnO1W/pbvuqHl9rqd
PVpbkcaCJXYd7/diqYYdrdceryTUjeRDEF6gfLIbST1M2s7kbQ/qP8ZWGzTKCi3TAozl+i/L+h6Y
71StFZLH9w/ClsNZitXwc4CV1dfbbqwKgoZxar2K95GY/+i1bz1QwWE8icmbHDwmxbf7Bm9P/wKw
5J0J1oZEs7l+zkdKP8saorFE7ZUTDbnbaJVd0XgBwN4Sz8lT3FUnLYlsDaTNv22Ghjl4AaQs3X6g
x+R1i7I5BUGUFOS2UuudgC6uW7vp5X87p+RVIa6nzY5wEqLL1dIF7aSJs66TsOhex0tw6fSj4Z8k
4VFJezfcQ67enLKVtVUkkSZCl0yiVoLT8yS/cwY1sit5D1B9W35bzPACWXomWD1r5Z+M3PJj3zJL
rxLIwxiDXjmpUT2MgSjYvMHUl0GJaaLgoXnOzLw4yYIsHMy0U4711D5yW1Y2KZ7BDZdq+/0ttTkD
oMmWVz94vHXEZkEImoS9X3qhoyY/6/lN32Oeuzn5y+A/WFjN8ZTGqLzFWGgi3pNlflTwl6lmozP7
rAQ7w7nNtF1bW8dvXaUFdddgLS1pQYW+W41bBzEyJynMZ7Ho7ZrsYhuHNt6hMqTz/dm8eYqsrK8W
WmiHOW1no/Q0wYcOU599JzLKPbjAcgaufClWgG5R/MH1aBBrre4Gghyz9xmjmZ3m8hxr516gc/KS
Ufozds7j5oRyzSMApRN23DSBK+UUd9aYVJ4GjQaN5z+N+ks1SIcyQf/TrQ3p0ExDu9TcDpBXePfn
8zbntgwVmSFuDZhvgWFcDzWfIBbLaiY0VNE0KX7R8+AWavsWaoU3xsJzb6gP8O686vMevefNHfLb
8tLnRM8wicVVPDcXRSZpSVB5bSWeWmizhL/qxjpBSHe5P8atEwioRkJhCyk3KF+vhxiHNWxENYkQ
MUXRPKhMxQnNGpgE1cSd03G7PTlbNMPAdLeIlayrE3039apZSJWXzunsjEalE1W0e1rIe1ZWoUuR
C1rfRnrljbLrC3ZVufcnbGNLkp78TUHIE5A65Wr/C2mqc78ZlRe+NV1sF6NpD+kJ6vcpVBzdP47V
0cw+pcIf9+3eqA1Sc0L+kph7YQWDq2PlycZWNWKpiXjL1DJYmZCwVxsJmCKxFE6QvchUo/WYtv9k
cAfoS+i1RQ2Jxgiigz59B7gLJWNQl6+KGo6HOhffZuipzxMqqc4gDtkxE6pj5YtERar4WqhB+JxM
hgLJUjrAFKP2x6g2oeo0hHpnYyxffu1RlpFxwCm4wqm27mOa56o3lTQkhaLUh7gODzS3HAuoyF/I
/3UoW9ty1x/uT+etF/toU183WSIZhQbXHNSe8DV7T/60/ujsjDfDjv/a2owU5C0dQlcKp+u3ikaT
Q2JmJWkP9BKdXoSNoJ3FaudtcMOuumwNWNzpMAJvwrto+YwP4bqQ1wXERkXtydpjEKZfx6lxQGMv
1Pgkj05tGbu6YEGnNrgietBBMH8KZ5okkaYyox+KnrFXaIIrnJJsb5J+LgeYCChkl9W3+7N+69aW
D6W9FcUJYvH1/ZgoWUlpP6u9LPkyj4/Bu09fnrTTbH975WOEiGRhmoVMc92ADlxhnC2TjJzsv1Tt
/BRHvdOF6gMZZ9cKd5gVbv0nxhYWQKhzJB3hjuupz30L3pekJj1nAGxKqrMY+4RWe/oSm2YoE9J+
vRR/1sWRsOWAyo1Yey00R+5cmBEFH0U8w62wR+28OX28Y6mtg7UkYXc9olqBKGpUpdpr5IfIEqHl
Ood0kqXB16Ddmbytg0/FB9YQmtcpxKxcaRRVVRDDxuV1kfAzW3QceDkPtlgD7ZDIlIvlV7HaA5Nu
GqX4QxMSyGk6xq7HV8xFQIsDOSGjO/k+nLV9ZEPuVjgKMUxmnJLu5/1Nf9uxzPHkZv1/FvX1u0mc
xUIWcp0NeZIuqeB+VRz1OB0Tt7d9t3BGB7GAQ31SvpiOv+Pmthbzo+nV9vQHvS2zWWAxBV/4olnV
X6HUumVdZbaRDTkEG4q5U+DaNImMBVkiXBGh4vX81kYV5PGSn6mSi3pIceGtRE/GKch2Wx1v8v5M
LByjUDpDfbNs1mtT6K1IlA1JikzjnxHBthOrRznRXUm7hKZ2rMRXq97Tzblhxl+cLboLC7cp/oWQ
5tpoGTRkPKOw8TTJLf6s3ov36T3+7F8ExzjAoPtNFlxjjx1z6x4BPMnrl8AbTZaVTTOUW0UqqsYD
dQHYpnWlf0vW+ntUuEwYakid0yB1PaqsDopclcaGUPc1zv8cm3NKb4QVHugEP4RB7qjhXpJp6wqG
whEUE1aJbJaN9OHWMoUkVqdaIW8WaA/Gt7joTtJrCqczRDR/8GTciTL2zC1//2CuCdLO8H218cRm
sn2UY/oKqqUk/6tWniX5sSSPcf/cbxqktEr5jyaNG8RUGhSG0JVSQ1VKm4+BmaDwjXD6Kcnz7GwN
Y3soWupiPsqAO35167YgQlwSNdRWeVxfD9WslRhmQ52ZbbolIA2bY2DEmVsEbereH+TWzlyarhba
EUq5azbcPqzGqfaj1kunojq0g5zbRsCtcd/KVtzw0cryFR/WTpFmKRGtuPX01LejWDuo4WsQvKtV
vbNmm4a4ZBdsFzS062qb3vaa1fpd69Vi5chC6Cr9eyR9ba09QxvzhoSttTSMgYWHYex6RFFp1Ulr
hL0nZ/F8EJMu/2T4QbID3tjYCARZvNYRCl3QyCsH2af+EAY9shD4+XcwQN4cor6phaf7y7NhhqTc
0gQH+Q/99Ks3V5bmVq2URuv1UW5TVreZNUXaI5LauFjAANPaiggbm2HdQtqLqj9ZUdZ5oY5gvNDl
sVMOza8eeOUxownxqRz0ZsdpbI6MxBnR25KeWvfuJ3EmS5UQYjP6uw0/K9knIdp52G1sOS4RarvQ
SsJmYq7cINS1zWgCePMakUJYOmiyK5TgRzuEDd0GSNrOFt/YeQogD577VGOhuF3tCeBD1iSHWufl
jVUdp1afYUmChvX+lthaLM4Q9MfUS6lbr7aE5s+GrydDR5YIki+/fipmzVFepao8mmn+et/Y1puc
JjFcGgeJ1PD6KmnKXgyDSBs8K5PGT2Gbaa4l1LJHN6Z2FnjPOmFlwQxaCfIxFSP5oZf1/lgnMHHd
/5KtYVOTosOZ4Gfhfro+1pUaU+c24sGTWj0/qQK4+FoaXb3N32Q9+TyxvXd26EZWHogduThavekp
g1T32qTVlE1jqULv6XPE3QlC1a2lKDpaZdJS6yyLT12biy6xhfCJ+6Z8zAKLlIVI04hoCHtq6hvR
9dXXrK4egWTS2A96742tWLpK4beHXrcEB/Ko3B0TJXroSoU+vq7pHqQ+2EMWbdy5oIoIJsAqL4Sf
K/NW1UZFlmWDl3PRGrX5p9E8t5nuzO2vuZrPoS/uydRvDviDxZUjpxHTQmQbi2mIFFb/vXpP/Pq8
dFJB7Gc8TeHX+ztsw12QdqX7mqwgld71hVvQcZD7ejF6M3S+uTdYo+1P5H72BN03PJ9Kjo62Zpr2
b3vuFKPXNHQpRi+GHr1DAY+q3EMufbs/mg0rlHJVepc02o7g+rzevCa4uzqVh8mrNeNJEeg1DtT0
ILTNHlfOhtfjtkVeFwwlDcHrhKo4tMEMO9zsxb0uPKCz0bhVKVc7gdetlQXoYLH7uHX57+osVvow
VZDN9p4QFQA0a1vdg5PdThgWwNPyeKU1hVzG9YRVYSAEgc92a6bqYFV0RhhG7KAfvOdWlpfhdVJu
MUQMBKyA2E5cGUoIS3tpbAdPnJ4FJXyqCogZ5/h1KfTJdjl/z8N//OFHN+zRdN9ucKpUyzvERHeM
C3H11lGjVFb9tBm98UdkHXpQT50rKTuX4NY0Lt1EOqlvFkxbnVol6EOJttrRq6cKhe6WJubCac1f
93f3xnYAiE+RBEkn+JvX0lVNL6BHjjS6JwafyzK2u/nv+wZu3R1bgU4Vfh2JGp4Z17tB6vu41vNA
9GqjGA5lLKrkUPTxBXSfm2eL+CFCYIdx0LKdG3fLsElWk9cbqDsunmvDRqNJaTJHIlB/066noz4i
hiY4o+hEPdiEdI97e2O9qP+yUvTDkulcd4BFpp8Mah/OXjV2tjic9aS3x+l0fzaX07na8nQzkTPE
USy9ZqvTm5Ciwidks1dM56z5O1RUJ0GXmxeUVuyY2tjki/4UYR/c6xCSr/IyU5mPg2LVM50a5nFM
+9d50N0BsUBDmC/3R7WxCVWEMEk/M4FwYa9CEvLBtRmJvej1WWo5RieGbl1XewLMGwtEfY42ac4s
j/p1Dt83UoRZrFH0gmxw8tSbg8ox9li7lu28WiAQ8DD+suchIVsrVydRLbS+oIhelR2m+bOQmA5S
UCiXnxQFFtfMP8jiX/dnb2OhIBqEvx5SMviK1gsFFtxPEk0QvW7UkGNqMviE42G2E726tIkl7izW
xhakpAqfG9xk6KGsCSt8qVLVSq8kL/tUo4BWGcbRlx5N8Exjvsf0sWULMh5ZwwWSK1iDYopOtsrG
1yWPTHwUjW4zRk6UhJ9L+XH4cn8Wb3ljIPyA7AAxAtWimLvmw1MmqYvrtJG9UlBP/vgcCgF8f7Wt
Q9RZin9PjQ2HPgQx0lHNi+e09w9imB/mobx0ofSpDPqj6Ftf73/Uhg/7+E1rSs9Oo3m2GEvZS8ro
MEfu6B8F/aFVT5n53qnt3oV6m6xc0mtk10gasrrrHs0xNGfKuonoCfo5DTLbV96iOnXhYjOyT4nw
TpGXTs3j/TFuHH6uB0TFFuXWW13sqKjVoTVyyWuzKbQHox9pmfWVHW+2sZOurCyH6EN6xsjU3pib
WPKWcRUanVtSi+jM7ATyZCvxDqvcljUS6syjzMuHXtFraxkprzCpeslrJMjoS0f2n2kLHls3a3Z2
yMbhX95VyvKsWkhdFqf3YVyylpSiH6iSF9XGQYv7BL2CuIdlHQhrnu6lszf2I6kTGW9jLWDvdSmp
0oZ80CZf8qyhcX09+ARfR6y9Sf2fkoDG3eDd3xobD0fiR3qKoCWk5krEdT26oTaSNE9BTcgk1Kr+
bS5+KXnr5NJ00bTDWAhH04esOnmyEuup9/cY9jfKIkv8SiKXy5aIeX1lxEab6mZQcf6yn1McfJ2g
ekQ85SK0+kNpKPYEDCmplROR0zGWxL+acXICvb9UhQe94Xt0DJ/KVzrO70/LLS8ubpc5Wdi00BJi
/a+npUuRh6oMkgdFW7tKik31pTY9aTim5vc4Dg+k/k0KVck/nWUHtE7UwLTT9x5G60b8B4L1p5ge
M9/a+7ANNMryYYB8gRZaEDSt1isF2RAAGWO+eLxMqDvFweTGUWkbRncIOtOeVAhe0unU7CqrbbgR
g1CFPC9FekApq3BFqoZUbc1B9roOAdxe6CuQ6cJelWPruNGQBSkUZC9LE+n1zA+DJuXAl2RPrf4Y
h9jVmplUhnL08z22tA0Xsvw+wHCwYbe+uIkjJTSVTPbyWXGTLHBBu0D1E9gR5Dulebi/pbatESWb
MiEzj93rcWXBqMB3wsJlsWkcK41nTUAr7HGEgNQeSVn8EoYw//eRBGqyEHlRqPqNvL82Gul6EhrG
JAOq+EPLDRd49KETnoe2O+n5XtZnA2PI7cKTlPB5ee+sqUjUOuxaFOxlTxLmQ4GMZAeHjB4oh1mc
XIgUHF8vz3r0KYj+ssr4oRt+ltJ5UKAgmYadA7y1i0iMQE3A+5vm09Vsj/ogVbM8y545Xazm69C/
xcaXaU99YtOKSsrCoAmfG2flJaR+soyxhSRbjNMXqR+flTorTprZ/u1b+h5Y5Rbzjk9aOpug3KMu
cdOyNelxViR4LC9ryHzXJys5ggg/ak3yMIrNlyB6zfsfpXVoO9WeLfEgp62bZgb/23CNaq9Tc2Ps
nFDYqGlcJjWwlreb82HM4zxVvSI7WeMASVBma+MbPFb3z81t8wg4sY+GVpMc+JqSp2OCIfVRGECo
BIk7dUi7W+OTkidfJvMVXpNauuQyYlZz+kfWCDvKbBvvGlq0CTS4l3ndrB+esdHPJXQKqjfnfnCI
2qI/+3EtOoVKO8H94W442Y+m1uAYZMUjsYpH1csK8UkY07cEFsX7JrZWbulNAe8HfJN358opQKBf
ZpGqemLeaq+NTIk3GwrhMqLZflT3qwBb9lhCMkm8CukvXdnL0VvTBk6P10/5odZaVzfeS011g3an
0LU1dx8NLR/yIVKTOjGJ8QfMXQVDTB7Zg+ndn7qtjcBRByuJh6OJYPmCDxbMrk77UW40j2JQhRi5
AWx6B7i0dcwpAPzHxmq6kIgqDTGrNQyMh6l0wuZiCcmj5DfHSbyUMljiufxkpW43vlha/9DVn8vu
fRCPNU0v94e7tXIfP2U1oeJCX56BnuCGTA+F3DjLpEZIslh7t/7mxHJJEcijrgBO7npiJ62ZeDMy
sWkKF9j/kPZdy5HjSpRfxAh68wrQlJVUKlHuhSGpW/Te8+v3ULv3ThXEKMadnX7pGEUrCSABJDJP
npOBCMoVo5W87FKsi0Q2ojpUqmduCsaIoZYlCAA05eSlTZKQWKgRZxYKUpta1Zm5J/kHUegeOznV
EqDdw63koSUlb7XioMvBWpvB4uTiYkZnLBiKfxH0KkYm5VnnKaehdbJ239UHxV112DUjzD0I5jpv
LEF3eMpFyGRNey94SLyI/rv1uxgMkwoMW2Ds+M5QTlVckDR6l8GY2HEr0cyik1wYYZJYyKSlYQwJ
DlBYOOIASZBHKPzc9vilIwQl2P8uCrPB89bP/KDCODBXtfzV6/9zRzRuM6w41MwMEI0I7FXiGYDY
8EalngLjqxImwEHfJqnFq/X79kAWFh6FlJ/jHcSZvyhNPJBldaGcwU4A6qoaakYW9B8rK4/D8ojW
sbVxLSV35mwpalFo9QSSj/EAraibKuJD9dTzb2INcR3tTuv3WZ3dJYFPVZDhxqP6EKpOpJJU0TZ6
s+1cOQZfkpWtkTwvDh75pTk6gfoumyJs5XyKMnC+nTy83tL8kas8U6vujHGt12PBXaDe+48hZnu1
VasXAHjAXVSfoPIKOu//PfSAoyBpAwwRMu1sCT1GAZ+fvHkdxYEUEdLqwJx5j//CWS6MMF6vzHjS
wC/VUyUeRu2gpXtQp/T/c3c5yISBqUHGFlVxIFIYK2BIbnSvaNV5+6JMT7B/wV2+cmUtoABgZX6F
8Ki4ANI9v8MuruiuaAJlRK7jVCbReOgVz+XAX2Z2JcBeWpLx4NA3QDOI11KxFTpdd+IpBtk4MFmx
fXtWF44rvCtFwFVw1cxA0+svkYDWHfMu0U6C4WoKhLtVu1wtlC0ameXvQDsDwB4bXI1hP/Sl1mhI
uW/B9ySJe69+uD2Opd2EhoP/mmDH0fpFLOQwYUjIsAXCR1u8tgl6X4QVCPuaIWbpAiEY0ExTaiep
eosD3Zw6129PXbtWBl6zw8YBnKfyetvCTr2deuWc+uNdEYZ/O34lIF1bHObpomR60lVersHj0do6
kDrQIW7zfXt5VoywL4aw7xNPyAvtFPEoNaP9uAt3qWfeNjJPyXXRBblPFIDxAEIJB+587cta23hq
MhpIS0Jf1cK5J1I1HiWryieDhujaCEI/2AR6s5YP/an0XlpGLIiKAR6YqMchSchWrhLo3+ZD402u
cj+1xPMsHYI9JDknh24zvXKlUz/rW6B996lO1WN9jGRnGExNARMcCAV2DSjWCus5sFPQIJ/azf82
LT8fByTBDHHWkClkPMnPB15Lwo53vVKtaN+hopYLsUqKIuCIOHgFiaeWJ+HAldZty7941mbTwOui
2oZOIORPmfvWgLo82OB73g0iIp4m/XEAicLH+KntqtgxBDsEidD3gEQWlSASehc+BeFKrMQ63s8X
AGGDhCAYSdC1c+0TMhTR4zjUeDdRkh6bNR2JWAoaLbwuWIn8fuGtZ1s4SJF4BIoRRypzd/BK2QZD
nfOumZP3kry/ttZ7/VqQXeHcntdfHVasJcbT6xaNwRKf8m5KOlMhMcnJ/LfWAiplozoGQScVLYlk
2mFHdhl5UJw2JO3TaK7s68UVvhwzM79hooGjW8GXvOY/H3EUyNZ5IBOtzcMuotmqGs18HLFb7dIg
c/4WjV82mfR/DTamRsyuI2ZJ5/F1lk8pRU/Z2nW95ESXNpkdFNW+KPlQG3P3R/vz07hzdr5JeXLe
rBzFv9JI7LoyZ3HYa207t8u7+842p31hy1uamt3RXEkRLLoqSoqAIM69TQpL/q9EaaF3qLW6OQGV
/HtQWdXL9BjnRPUIHUnQmn+iv7edlj2d57HNfKU4BlCjRjryeicmkQdylXrgXVvhqPDITXR3EtdY
XNaMMCulih12YQIjydYgwwH0bB0YB4ixctP8ekiwg2EWKoEs14BnOO+Wsp2/JG/yVn8GaDm4B82A
ZiX7PCdaSEFs3ehWoBH53ziKCuU7kILN/SvsVdfngDGnYy+4Zkrw/I9lUspkTGz99c6l8VpQPB9c
7J4DV6CGMibAuCgMXC8dUhK6jr7K0eVyAeRueyHl7dvO8YshfJ7QSxPMiVZq0OqcOGl0p7MXk+f4
490WiL2t9h2ZHgF6IsYRLDwZubM2G4CUyJ8V+/NNdGuIzDmWxxw6aNHl4YIDo7JSYr4/hVbu6Gbo
xP1OhWUcLhsOZ4tnKX/W2N/XJpjZG7ww9GmiK6NbJMOdruablqvX1BzmEdwaIbM1QGymiqikjq7o
20HdWDy/1YvSrr3y6fZcLhr66WcECArYEGZvKFWgyJMUTa4QuNCMNprvfLLlte7pHwZbdjyoNID9
Ym5ohAL6tVNCLXxIc90b3WeJ4B4QXkf6Wr2ar/cCeRpISgWfPPZvIbWsgtCAjPuzWz/QtSN76Wq4
/Apm5UBPl0ZVxI3u3HuvHDl1369RTyzN56UJZuGSUEjLNMPCQdyBxCDPlPqRVO1hEtckz369S+dd
OLPyQvFDVme+w+s5bUJJzIcsnNxoq7ymG2EP7pLoM92mBUkgCfV521EWw+YLcywjnVL2ehDHmLyu
JS3dH4fAHEw7M7c5dTR6sHrTct+8+5cvBGyW9XE+gYdrxVl/1aqZIbPs8H0a+qk8BZMrjsdS6yDE
fuJ10JFPpG8FotQfyP1wcbiGsVlYVNA14PrFcWrM3XLXMw2KXz+OBX1y0zv1GQg0wW53WrXP7Wja
QpL2LiIc1PUOMQRh/ZVw5hd1OIYMhTMo8oAcC0SALG5VS0AMEJUt73b+xyCe8+QFxKLYp0SePtKw
cab+IUC9LojlcxN224jznBI5Ru21VUidNujE3pSemTYfZZCbiv+tTBPh32/7xs/TgNneCBNQsEL+
ce4jZFxxmtREjNEf7crH46uAgHqPe2H4Gmy8VxLEKnllZnc+FQk9++bp+bb1Ja+4tP7z84sEzeiD
i6XOxskd6l372Gsk1V54zh4kNKqZ2H3cypr8SvvPa4LLFYUufn5FsnmYLNe7rhPUyfUGsEtDK8Y3
LC/0QD94B/KbTg4glKDu+KdUtERpjaDpV1H8x7qACjwiQihCsaRskcqHbdBwk9vuaut1sM18dBLO
AsUzPZtdT9bo2RZXV7owyByb04hedB3UU+5QKqQAnKHpad7lIIYwh88WrFp6QqsM/Gjdl+8DV3PH
CffcTGdv+qrTy04VWkaLbIUBAtKVrTmbZh0PiW9IKYCyHT3sTCSigpej4dIGnyaQdx1MbR91vJIv
XTQB7O685hoyr4yJqvEio+qwAVMCsoNpY7jDc+LeduGlN6KKy/e/Rpj7MQaOo1FFGIEmuSnSnCLj
4uBgValpT3ZxyLbKwe5VIN9MOFTj4Agoz8GO32fH0F7LQSz7N9rhkH4HqBAdi9fnnSQUnehrBe/6
mvwVtaEl1tuqjy0u+Za9J7W3I+5vC5l7oSeZYt6eiqVnFVKtYJFHVAIgDduPp+XZEElTybv9wJGh
fQ0J3/IUWpdxsmsHqHsmPQkywc4hM8MVz0m0kpxcei6gCWImPQRAF/gkxt3bZAJfVYC18KJzq74W
xUl12mfdp0Fgy0/yWRrAfV/zoDh3apCUQf2vvUePycohMx+ZrGej131WKMOx+ouaAYdAoYaJyruQ
tZH4h/K5MsxwWwemXJnVuJInXQiMAENGvgl84+jrZTt7Nb2e5D7xBVfQUT/BPpJk0tYr76ClW/TS
CHNJjGUpDlEHI0btDOpzVBEwY6fd64r/sIDY+Xi8MMNemHFX1qLMcfCfUaOa8dZ0z2m0D4KTrhyT
wer6nAjb2zYXpw9gBNDSI4SWWKLgfNAgPzsFgiuJlnHX+Su/Xl46gmaww//7/eyQGsBSh5bPRVfy
fTCN1rwcnoAILkTb59Ukg8LyBIUYgGemD6GvUrBtI/9J/A6052aEp+JAZKPDzST7YWjY/VgkVqR4
Q0J6A+9vK2uBxBykvMYNBi4g0Ec0LV40kKiB1iCvl9B5LbwGKhNpz8V/IIzWvgeoeAKhU024EZBS
AuMz1Ds7iWZTY4gU2sIxBOvrXsgcQen6hgKdgRzrxOElTLMiVe75DsGJlUqJ/JwLmS6bI5DrNep4
wMI4kASsoG0ljyHYYyR5VwLajqZD2RvOcl53jX17+RYDiMv5Zc67ustTIwUi3DUbQCOItkmdFBmq
iQLcnDm3jS09npFw/GcxxevDle+lseS6SHCrg2DaNe3MZDvZ4Ub/a4u0uZ8eRdLcjQfd5s1g3z5F
JFlBLfyCov7skIsvYKreLSjBVaWc3ZV/0DmLA1V3fa9IhzKxiunB562h2OhQzUwqmy9f0S9odmpm
yt5pDOy46axMfzCSNc7O+WH067y7+Kj51X0RxAVQHixzFadDUls4hPiJJt6LSMrN7elf20rMbT7W
UOAZC5jxRxJJBy2wOsORkHVK65Vduxi5o+cMvOEIjUFPxEyzAW0pSNlgoRWidDREhncfPnfb1klx
uEakPPAHeQMCuE2yi079Z0GTcs4+ryZEZ+/9PbP/fAczs3ERZDnvpYKbdmbz0EBLa68fsolYVK9e
bs/uYmw6gxDmHnAB/OWMLT5IhnbMM8HlR0t1/GQjQFNSMI2T/7rzvur7YqLpeWVJF8OVS6PMmnpT
mY6jmgtusEWEBnIqdZ5iIJlrU7/v3KqwoT5+e6CLdxnQ5Wi5mJtqDCZeE/0AesVNISADJu5y0JLW
lvi/En38bNMLG7MrX+wI3y/qtBBgg5Mof1Izi8/c3MwByB5XQtzF+wu4PdxceLuhUejaEtYsU2q0
9rt64njJp6Lu+Xwlwpgv919OCAoxHv1paI9kJ6zJoc474Ono5rmFrl+UmCL/UKiEf4A4Tqis7L01
a8zUjYHfJlIOa5XnDBoR7705JRI39LzWoLZ4nlyMaz7WLhaJn5rYFztY0hOzQTgcPJSR1XWfwFXc
9ril8xHNaTOJDkhX0Wx8bUisRj9oEEK54XfsE1ttQiJEbzkPRWz139yHl7aYQeXIkvVZW4nudM8j
sDBCwglfElTUDUg+3le7Yi3DsuSAlwbn9byYRbUNFW00YDCWO8gkbSTlNfl7e/6WXOLCBJu+0ieh
y8FBJrotlVNrOrx3++xZF8xgJReyeBpdGmKCiaIfuhF8raKrlNOW83XIYT57IvDEHxPWrPTvBvnc
nsugJUOorvj9YiRzaZwJLvQhBy9LnoluYOwmDyonAGrBQUh2ymhYrOzp1aEyN5xnDDXIkjHUGtTw
Dc2TrV88cPWuOIT548QPNGnssN3Ua30Wi9cMKipQqJ5bqNCBeu0vci2XqYi+PzeFDsec6TF1DS3+
m6q4H54g6Zxth8a39MIE4YlqT2u9AEsVOXRGA3MkgdUZ6qzMBhHrnPOwR5GUa2jVnLOCjiZ0gy0p
3wmRw6uHWt4Osmk8GOHKI2opk35lmtkqnDhWTYPHq6t82fFGsacttmd14MhkJrbNUQ/tnWAkpt5W
O8mbPCDJTtyLPBHxh3M4Rz5MoC1ECuH29lq6EP+ZESCHrlckUuq0R6Kad1FDIEjFnrSVvMDS/p1B
a9BcR9cCIALXBnyuLAavrwQX7Z2jU0B3tgB0iPpPSMCuBMiLKQhIKKE3AhkZNJMxyzvmSpP48oBY
1BQ+PfOuoTtUk04eXVMZWxoULg9U6kCzAm09ZgOB4yqJ/V4QXKBQ+hg9AEZuAg1u9V08d1OTsHlI
ilVql3mq2LsYSHOQAgFVCcVwJngpPI3vxkLHQ3yTQjwDKEarflCePZI+WPF5n+/XYvulUgX0y0D9
iIjJQPWHsdihj3oaY0NwY7KvDsfeSTRS2tQ35cfbbrh4MqA0qUA5B4NDF+K1m0CmJQ6C0hPccHzv
ub+ctu39P2q9zazCqSIqgp2Gt6qKhm9Rvy+FlUt6cT0vrDPj5OR6NLx8tq7u29yRP0r/Jda3lX+v
IEO8psC39MLQ5mZChG540INr+XqwQ1jjR2MouiMwh1QEtN8g5fQqZRZ430kdI2dkVccs3qRfdWmd
QYGSI3mWFxtlK6D12//OfIA+prfba7DgXoDvzKBkFEbACcVcgPUEIbZcF0YXGudkKkEZBEXT2yaW
duiVDeaea8e0U0W0lLpgYbJ7LrVlTj6otdu3m6E6Rv5x4MwAMoRF3tt5eS9U/99fwGzdrBrFdopR
A89HK6w7pwLzbVLL1oDoDMz+jefvu1IiYCoidT/YspFuy3oFL7U404KIrDTABXiLMO6GBu16aAd+
dEepex/A3MxF0cpi/iIBxitERzb2vzaYuFPXAAQsJ8z06IxOdAi2wba23u99gj9OQ4ZHJJq28r1K
3nZnyIObtxd6qfYA89AUA5DhZ19fu3jUKsKQDCi2vx7fP32SU46mTrOJqYMiv4t7l/Sk3gTOaU1s
e5475pC8NMzW/MYGmA3oDo1uOzm1eqe1H332mqgrL681K8xe0UEb23cVvAjCcZCrK9uHOtU3U4T0
G99y9r+aTAPZbTDq4SBmdk0R/GcyW9qYx+N9ZtcOOArII8Fsvumk3Zb2+fRnrcV4yU3x8ANCycD1
/Uu3PBp4ZYQWIDAG6i72H0V1rVXg56BjF+vCAhvcC9KA5jkZFlLSj1Q/qg66b8j9E5wzIdGzcTSO
A23IV0oH+G1IMlO0hm1An1Bi+ftCuF3jKFSgyLRTTiL9Wi7/JwF86/uYZeaSRvGzEN8H4B3yi8j6
JXZk505+9B68bUod686NrNiunNSGihnJaE84O6MIOm67wNJNjNfjf9eCZQJJ9d4ABGKaXGAPZQr4
9Tu0S4/T3Rj9G2e7tMQckKpWCXVpoCacYsj1POkYsr4NQE8MgM6bj3rlGVEiOjqchN4e5U8weGu+
Z4+8eE/GOE1SQ/2x/f4ELntSAnIZbMFOjL9h0Qfy8NXahdWRZvP38AIVLXJGqpdCAc+s96uIocXr
CsUcIJ1RxEefDvM9slxLkhdMI+aiesrjTX7Szb66k6VzKghmaGdos49Hqm1vz8PScxAMaP/YZaKh
TFVavUlgV3QgMv9a//UMQlN7s3JKr9qZj7mL+e7CXup9qDMjvmtsfmeiN4G6PfmzMpyl0xKEDqDF
Q00S7y5mOJ0nhSLI0HiYUb7u759KZwupycicnvMM98DGu1t5bS1ul0uLzMAmHzUZoYfFsnjIlAbA
PdonSCduFbM7BEdDuUPv28ooFwpYoK1AiQAF0LnBlblxOV5WoWANWOSxM5H6ew9jx4fyGWljukYh
sLhwl7aYl06IvLAuxiOebS05vvY6eMO16WhaylqvuTQfceyWnEmwQH+BkBDRyrWL6MHoGWUvAG/N
67R1Su0AisEHYZduHfKIVidi1zb9zo66TxLntJeenuW7Z8PMaxyFa6s6b7ff34I8JOQCQFDC3u1R
PU2ZIGPUx+jVP2lU2NHGAY8N+cbmX3HaH3qvW8aYs7/XwJbrV/Ny7if7891+b53e0Xc2XPfx0aAd
SfYPT3+tF+ujpC+VM7gJ3SSWYfrn9ffmL3KUOZpDApZHQyzaphUWL9EPepwYHGoBTSdn+zFOzcpI
oN4EBI9VA2W/g+BeYBrTkN/znI/Lyhu1fZyp+XOoZvxWQZXOifhJu+vyMME/K3pHmmTtvsZ/aLzz
jZUTbDH+m4U38TaGijM++9ptuCkMigmatcgrmJ6j8UTuqceb0cbE3WhsT/nnN2du9sq2JTpdQ77M
O41dOrCjg0ttjn9/Aa/LrNCDPkcGvp6sSfiUhKeRswOCBt+VPb9maHbYi/NTj0A07CHZ73aa+y63
BejuTgUmtBBWDC2G85dDYuYzUqUcQ0IaRcuI+bpHPNKiDGxVb2gkUizkVBR0KDzoeyh/c+TP5nnl
bFvaeXMX6VwzgSI3u5xp1Rl+ksJ8UfmQCzsq0l85ikkbhlTmvj1owPAclbsSFUdSFzvBt2J5err9
EYs+hfwAGulQwQaQljnUm6zwEj1uBDfznXg/EePjpbadxicPjmX5b3e73Ul7w6kDdc3bloWFC8yY
9x5q2aCchk8x65xykjZVABK2u5gckXbprWnEfFdIMJ2kh5ashHtLy20g6YK0yzzpv5i6h1hPZAij
CO5eCqApRF6q7wz9HgW5IyiFZNQwy31Gpe3zZnN7qPNImK0zs2njoQGoG5ghmOO+HHD+SJXIu1lv
G9l76X81/QGi0C2w9lJkduJafWR23FsGmS2kiJmiD0i0udGXkB81oTJVfQ34t7BN8dBGgyxU5WQV
B9L18qUiz6l5CRtpdxw7a6LhZGbNGl3DmhXGPWU1r4sghJWppv7uPjzFG96SiPAlGuCyM9UN7sRN
2j/zhbXiLkt57TmTgBQdeIzQVsvcVaEaQPyiw2mrg5bB18+GcMhTK40tgEzKoTUriPYNfzUobHE0
qd3887bTLECvcDgIP/RJc9TK0tCGhSyk3dSIwJGKJ+1rhmLEliNod/wruNg2QCHUlmdND7fNLgAi
rs0y6zrJAZfpOcxC3UcdfVPMALA7Grbeb6qO6OiALDTbMPEJafChPPLIcyimfOiejdgsq5Xo5PcZ
gY8RZzoJ0Boi5cHsnM7v6xhvWRHh3zYkwX6taDP/++uNcv37mY2CFLrUJ+2EwYLxRtW2chhQpBap
Mu2z6ixDrp6vj0ZkluM2n45Nt+ZjvzfqtX1mspGEALHPPD6Q+OUvw0OtPHmx6aWPsfcxfcTqvdZT
7U9ORgIs6+2FXgh3r20zW6vQxk4qFYw9SShqVl1dEC5/GF7KelMBM23J9VopYQ6gf802qHFA8o9m
U6isXB8ZrdiMsVIi1y7FTQLkJt+BP0lrEzRTar0qn2NP5M9tHXYmRL3AZd9ngSKRpIpVlUCAHjDD
LlWkEWoberif0rgoyBj0w2c89eNHzqfTn1zzwVt6e6J+H0GYp4uvZp4F0wi2ZEMFQqiCQiFfqxsJ
GO442CtDDd3JNcWWBY9AA8OM4Z1xn7+kbwShKfQcjVNuqLzI5VaPntLWvj2g39cRGvRnHTPgOkFL
wOJS2kTvpWzsZgxMCmRjQsey3nJBbGrFs5SYfZLSPF9LgfwOdpDuApAVnBzKj4Tz9dprRmu0LVjK
3SmuIidIk4+hC9Z0MxdiCliBzN3M1wxpEZZeOOvl1PfCQHTVGlD/ZFdXJJSPLdhl4sSzuw48XXU1
mXprh+kreFHb9JRmJVGirzVs1ULxBZ8igRsEVwg0SFjeaL+OWzAop6LrHYunkpamYm3DXbGvTUsn
k5XJRFqJ5RZK0DAJz8F9DBVflB2u55gL9LHlFZTqxlNOauSGUyqbwt1A72JT+RfxG7LQaM5GBRLN
61jYa2t4NGla2CcAESS4iYBoLP7wHyJNaUh1gXgBaV9V/M/H/mWNo3jh5YZqJGYWiCMRPYTs3Iaj
CqktBB9ukBPUsUYSbrxts9fuGiRv9421+1tuAcF38XRceYMtHGGXln9uz4vHCVo008QXC8kVOrAU
Fw7fg90LKE5rSkwvWDl51sYpMiEIJ05gDuMwTv67MMs7ydz6u5SiM9S7rywZrWIeEoiNEwekXKun
LW6lizn+eThcjLTRJzn1YtguHoaGgETJ9PcS+u8oH1gUarTtHvNL05d/kfK5Wlw2Wm4QwUOXBYa1
wow/ZJrcK8NBofwTAowkWgkwlm5B5JXAYojUIBrHWJGgrEFyTTcGIFSG/dDRziB/fMUuDBM46T74
mOo1SMzSAX9hkGXPESfBmIKuw7ULMP9IBpGIiGMPaHdXdv3hw3vZJXiDrL3e16wynoRE99CUA6wO
6YHPaN06rfqvRgYKCdB74JD/RXbL9WLbxJEEvI343HDyFpJSZiNERBHdUiI6t015/V3IvmvPTkRb
jDact+nX1IQWLjcFPMKAmuIWBZ/g/PMLt02COC/4MJPcng7b5LPd+jbmcy12EvFbmEjm0gq7iEU+
JOhFhBX5mBL5fTChq/ZevuZblPHXEvgLTAW47/FwnVvewbjJPtG9gAvSQIUxhQz2axPaar8bRvSh
0BO3EVDltmJSmDkoG5/UlRNo4bi7Ms1EbEM9KXGuwHSMDhxQkYQP0g661/1nsKZcvHR5XZlirpOo
EviEk2BqD8jH6aSdIZkLSbwvVDVXIRgLuwFNJHhcQbkUCMIfLMGFk7Si6ueGlEtuZUM0iNrp5jF0
apO3rfwN62fejreWXnJX5ubPuTA3SqOnjR6GZpqVedRefavOqHfg79vzRjGVp810XrG46J9gitWQ
NVfAhDb//MKiogtlEWet5HppRPpdJ1mifow+wxOYVoj80FWP/HSos3xtpIv+YiCRjDMAqIef5o0L
u22EPFcf96Jrvoq7Ca+IiN4FZHD7M3I6p7V1XMB/zekjHNDgzgE/kzwHnRfmGj1ux6ApgPlIrYI3
Y4N6bWgmfIJWw9jyE93MvARzcCgK0FUWEGyXToKG2CjorW50hWQfTLskF2mdbxrgM4pDLJpacO4F
KldUfZcCvPxMvvuToMSROCuLtDRZM+EPiKaRXwBz/fXXBwUAzb3Siu6zOYmk22xj2m14nFt4fJVo
En0U92atIZUL3pvbphda7DBxF6bZzdaXCiiZcR2MJxDeos2uMb1TZxpECYn0wleW9Ya0GJVD8vbm
3HXHTbbaf7644RGjg/NolmBH1H49/MFH75Uh4uaVSIQES049gTQUbZunVRr2pf1+aYqZadULAeGd
YOrZNF/RQuOTmCPCkUfstNnIK0CUH25e9nIAgQDU0sAQiI4QxhoSY5pfxbj1lNf6g3/W9oPZPUl3
sfWkUecggOkFhGinyj2fJdetCLFess2BINV6Pvn2yo5cSKCAn/qfb2EWWhtGHKmcDqQ0+kHBnGQr
MpZbXksmLLkyBNPRgA9YG/9LkLZTSi0e9UlyG+UxMkiaOb41IGrLrDB2b/vuUlCsXNpiQpmRG0Rv
zHkc3ib6VoyzTKfP0OWs0T5kHzrZ7TYF/aYrVpfSYldWmRO1QyGijnpRcufs/EiEg7dTd90TUc0H
63CoiGh/TBMNNgqt/9we8JLzgnYGD3YVjCkA2l7vk9BrsqmNVTwCdNp1PunPUf9228SSl0g/HaYi
UCnKz1v24hytplAIxRqDS0bgZSHEKbWHKN0FK8H2QrvX/KIA58Usl4EEEOONYuPrWsphKD06vcZn
/wUdvg81eBO6DSHp4QsOitfqV0f+ctanVJNgdISV2VSXpvPyG5gAsVbkwBdCXXJzJefQcRTXieJk
0mS8GGVQuk2cj08+pDH+qmAZb8289dDULXOBdhz8CR17Rtk1KVRYx0xA80Y5SkSJEWQQtYj5TzGV
gZnJO9R7SFlyNfQYfS7Ado+8DO2xQpQgheQr2Veiymliq16qWRXXfk7oBrkbg7boSF9N7Rug8u12
EoYWylkGp7iaWKtPeZElD2JeQRmgbMSipNkIyiUqZaqEiAJgIx9/D8a3KNcqpDGFothwclqjRV0z
gAUPIv0YK1KyKRINMn2F6v8RFZRjaSsrOU2yJhPIlHbNTs9EbpsUmRaSRCi0jhZi0kL2IEv43soq
dEsSdPwD1ZwF1QcPiRmeqH3fehT9tPFniqmqyayNuSZOunhj/LN0v0S++7BD/yUY+d3oqYSON1XO
xghWtJxw22DvWYZv+8FKrmyhCnDpsggXr3ffqKv1mKEa6gYHlQbn+8j0T4IjgL4hsRJHWdmIC+U4
mENxF33O2O2/wPxoHM2MKPPgnVZwMDv7eIw3JTBDOXlV7kFU9pEXVC5NNaGUyx1z5bZYHq2KtCPK
HTPLBrM5FDn0RnVIZVfuzI47TfkpfpbRw1MRfguf0iTwCtXHdrgb12Br829mL03ot/3HMtvW6+di
WkxKKLvGq1jQmEiVI+aHvHPq7uF0+7RbPAEQW4BiHGcqNDeulxTtmpDiHjIZb+FXYzy2Her5K4WF
5ZPuwoZ8bSMtRjFUeNio7OMeHCCg9gnMx7+e7R86Sqzd5vy90bbP+urTdHFwQDPKAuDOeDHOP784
yjlp4kbBn2R3H8LM7YmbA5dfa3Txu5mIrVXR/ifNv3t0rZ0bAJt3+/cvb/ALA0zkpClDpBoFDOjR
xnMCYP5e8w7VNhmVNq0gk3TKW5UY+aFvVoK2n2jz1tiYq6nUUjhgCdO5dTy+39sAUpG+BBQHpICH
Q7m9u9uJxDxrEfHNtWtxKXqaEaj/WTNm1w1+VER+wMtzR8Bx/H7He4TIFnp3to/J3im+X97Sp7ud
C3DHaSMV5F9t+n/Ms4BRTih4qY8w9O5VONzPDwDPfNToeH9uAEx0ohUvWjxk8GBD3I/nKfDvzFQP
U14LQogjNQYQ8ThSKAk31vi0Ax3OH2+NdnFpbi+NMXML7YzIn0ZFco+yFe80mjxuhLcVt53vANZ3
sHY4UWYOaZASXu+5rIt9CJonsntE5nDP23Rz+rNp195s87H0ywqwN8huzao6PBuBYl/oioYTMqyo
921/liQDfT75NPb327fOCh71yryjUkzczo3N8+0xLkWIswI9lIOg5IkvuB5iorWpVHai7EbqZzl+
jPlTyn2Ma4rWC1hVvCEuzDBj5CSIkai1hNPrdT41A9o9RAAzleTzyScB9oNMyIE7gT77QBtw5IJj
MrRHwpmGCYqtFsWA28Ne9B7ANgAcFWahG8Z7ikAseXHUZJd/5+6T3lHbLfSs0dygrpTdlw3NMsAG
no1Y3uv51cRSMHI9UNzG1FVb+uS9TZZZXbwpjO/bQ5IW/QglKTCnz3KLLOAP2rZckaYwlVu1pRHu
PNmTRJPt+9GGrscZ/bR//bmMApGGU/JtZSR+AuNl+oCG4dAEA597+3uWCg0oBYOuaJYDA0hm/t6L
G8tLOUPwA7iWeezpESrmBBV3Wr0k+/Sg7AKVtnRtx4pLN9n/Ye67liTHsSx/pazeUUMClGNTbbYU
Tvdw99Aq44UWKkmAJEiABNXX7/Gs2unMyNqMnbe1funs6Agq4OKKI76/5ofjOXDRVB1ggosQxND9
gErWSfd2vtlgmUXZa3RIBxWn25NS6lVy/8kD/9MHAB8IyBIAkYBs/RAu+sE5iRAg3pKbrg43rH4M
ymsGNZ9ZppAnE3MXBypD+kWwuj/rj//jGfv91T+csQ4f19YJltOjHxN9GT74cG6HbJWIv0KkbvvJ
s/6M30W4QDvwBOFF6/pjh24N8tkm3HPuGjBVhp3KCh3L0k8qMYKyHSSzSIby9dcX/cez/PuLfsiB
DF9k3yG9Rc5+/5gfgbKKjhd9tHufLi8vH9rDgcXn8XYb338WLv5hWYHOj9E98nfIoXkfdnGlRC68
vnHv6Ffoh0xTZhJIyswk+/UD/kOO98NlPuyY1inqapg7BAt37bJVBHinhIt4yZ3hs+TgFOE+nDpA
XSOThdofNHA/luyFV3XuOir3Dr3I6CRsep1dZrGOyugGUNNPtsZp2/1wMRxuuBr2xUkLHR3KH0NB
tVpwwXOL6Q7S7kVSGjyYmUqT/vr1/TxQOV0GXhpwijsdpx+pYpMbSFcXwXg3X1TndsK2zRFt8Xeo
amU8do8PQ+okfRKOV5883jex+J+e77sLf9h7LneFhNjMdFd457nek5thx5odLzcAnI7Ds0/fmiUu
Y+8APky7qcrNS/hcO2mD8jyE7UcfwYDzWiX8qO4Ws6v4A6QjahrXhzLTedSPIE70CWYLJC1u24u2
jsdDeGeLh6CJy6QpIl1fzF3mqrjnUO3adjeeutTwEYXD50IisZXPCvIkfbgpKOpcZ9uBgXvGgc8U
h8ZOJpo0cYXxYSQBvnODdGJAitAhqs7nE7H+qNwmAmcHc/CBPEBoBH0BJy2PzovoP2Wdn7bSr17l
6UD97tQIc445ceCPdy649ve9itkA1eKDDc093Ix/5ZK0L9Pg+tdL56dj+tvKcShwqyfRouDjuVGV
y+ifPqC9KS989KryIvpMce6za3yIXmOLubvucI29k4GY1u3pZ3v6p6D84Sk+HEDz3C2BKrDNoCmf
yIsBKIL7CkskUvv8+dcv7GcYzIdrfVjy06KkO9qna0Xg8bntltWpe3WeR11kx2oz7e34Jmw+YRL+
4ysEOgU1MJI3SNv/uDiaxVP9YFW46NCbjclhR7XY1Zy20043AAPNw3wvS+szMamfB32nh8Uw4+QY
fzJJ+fBim1Y0vhzx6YR4slZQySiIKueS2yeob29FDMKQc+a9cXro3q0LHSRQ/48c80ky+VPM/nAb
H945II2LtKSYToN4uSGYUGs8cp5yzHPUReOzza8/8rd56U+b8bvn/rAZhduuzjzgfTtqM5SRG2Jk
y8VOO8nw2rpwxoLOfwtltti7DHja7Cp/277a7+OUlCixU+vNBsCvffj1XX36NT4k733JTevz+rT0
2npbmWvXjsuXorsN46aNnJ15nPihwiuRUe8lFdnz5ZNw8fOcDV8C9ranVA/+Ghiu/rgQJW1603Tu
dNd7e+6hR3wpL0MWDy1C7hc3l9G8dWVU75QLCwSwOUQUXtv8YWabJUBkT2fwUlz0cidYPGdsOnrO
zv0UAvNPofR0Dp50JpGEf+z+L5iOOVR6uEmYhZ+JGR/Qu5LOzhuyYs5qfla5T3146bKbTz7QPx33
UCc4iVgw30Ll8+PbYagqe+INM0w2Dja/7tc5XmFAzBS/FOxp9iyo7ZxpurFzkRLYP3nhkzafgFI/
lgLgH8JGIACNzkbxhfL2w9qtSO73rgH/6dHJHrFCAhEFX1BYZm0GIyUTA0S2bOEFCj5kfg3QU+Id
JVAemNvjP79+Iafw8N02+ulWPrwPArQXgPardWcBcc6qKaqsc+Cs8+aTZ/5YA3y8kP0hPjKoI4wV
wYU0dAi5/Tbnl4HqYCtOU1e7m6GJmz0zA3RsnhYjP4kWH6LTTxf/kOQVfB0hXGhZd0N72z7nzc1q
nfFxy+3EHjYe+aS59uEo+Olqp8X/XZ5gWyQYyILPW2GY493CzwfuNnCE0xdN9Rnt4tP3+mG753Vo
za0LhqTcWWnRb5S1lSaeoYUj4gHRfwvP70+VL759rY/LBngLaB7YHmRMvhX83z8i14sPN14o1AIm
HmRwUdkIqF7D1AHASPvlM/GZf3zKk9oQQgX8cYDA/PGVGmFBuxQo+TvhpG4du8NW7EK2Vcslksiy
/tqHmcaJa+evv94eH/P2b98Sx6uFtiGEYgCt/fHCa6V8kS9ghjFT5veeWaZsppiotbKgEWvK5Wnh
Y3NPAiZ2tuUv24YsYMjV7Zdm1V8ru5my3nfaqxowtYu1pW2K0PDcLaLd/vpO/2kjYxAOkhGjngOP
5B9vdG6ssq1z3CjvNyc379LO2oQFn7o3fQig317IKdMAgsSzKJjsP15nHPN+wjgDWp06wZwoFpcQ
0LxsrrxUvE3ZADV6krrpwd/wnZtNSbOzNgqjMkiQXlVJuIO3APJ1viGfxLFvddrHFfn9fX1cIa1N
c8ZwXz5995p6O26Gnqcz2jpF8eRPKGOYjP+Onv/xOv9n8d5e/vX3+3/9F/792naLhuXV8OGf//pf
Bj6IzzV/lr9FRr8/m9/ar7/dDM8D7wf+2v/X6Y/99y//68d/4m/9fa3keXj+4R+pHPiwXJl3vVy/
96Yevt0F7ur0//x//eFv79/+yu3Svf/5+2tr5HD6awVv5e9//2j39ufv3wT1/+P7v//3D8+fG/we
WHB4GMl/+pX3537483dG/4BscQg+Arp7J4Ixwt30/u0n1h9YJhQSikBlhSep9t9/k60eyj9/J9T9
46RGBAMFcJ1AC/CwjvrW/PUz/w8wA9FuBlEZOQKsd37/Pzf3wyf59yf6TZrmsuVy6P/8He4WWJL/
Xhqwl8I5jxEt7sFGuoFmyY9LlhUjoxCvIlFhFZnqultnJuMSy1GSJdMnQX5Qdn3McgGQN0bIi66X
HNYUqnqsrSp8mmmwvJJSwwNThahS/aBSdNd2/GI0BFysFh2zSg4knkT5EHg86Ub+EmDwuHGFcyYH
CydrHqTNqBMxuLe4lpu1UuwgJbYxXm4SI8O9oObRaHVpCubFS1BCaHqmc0rH5paZ3IrZrJ17ABlU
WlpiqeG1PDRWmpNlNBmrg6G8FQ3N3zS3wRHhzlC3N3MpUamXtjfSyKnq4KZt6hLhE0o5FnELTEEm
S50X0ocsB9fDJXGbsYroMjc0C/Jp7GEB7qrinrZMmlub9FMNGVW9QI+8MQF/a1nQtmenTQMKIwlB
WB3n3HaBDLXtEsr/w2Qf29JWh8HLCZ6yBjnhwThsCVNP+F7GKzqC2tUVlkypnikQWZ0prkrHnY7w
VCgBHwpaH2krm/KEsiUA4o7kxS3gzMqcs1majOa+JnFrBcXRaaf5nuZjmLah1xyn2s5w7SuDQiHy
W9Avi8WCtohF+i2d2uKARQPNrxzf72TCSVod7ohlchbRPt+C7RNPUw5NZ/SfTbl1+OJsSr+rEngz
OvvQLdOuqiNlif2gq1vlq6KLcn0TkqGDjdi6Xvl2VYFMyx9WNyyPtCwFdPjDkMSiAYo3GRbH6mK1
lNp+CDQJm7vSamigo6Ep2yLxi3BYEiIdpqr420HxP4pZF927vBn0+/twfO5+DEn/f0YoHxnb/z1C
3bzrF44uwV/R7ltIO/3CX/GJsj9ObVEfMGYUyvDvRBT6Kz7ZwR8ABcH83cLPYESHwPV3eHK8P2Df
DCwrCgS0PZFy/Hd0cugfQAxAGAKaTEC5gfjzPwpO3rf+zb+jk4+cBipdDFoI0FNEXfCxAcl5z0OA
91TsaTGe8bIiKSQk3TMg+tpn1trmgeoJzQThQTVwmZ9Y2JK4pIO+CPo8P/CJOy+5grBvKHiwq8ul
RItuXTeuWaE1KASH6gokzB5t0fZZVwMUtAeQHjUhHerD1Pb861Q41hWpoQIbrgM5d/NKX2Ozq3Nb
CBQEfDKXCNXDcfZMd9+vBKJlUylS4EjdhM4+SSuchakOKbkTg3KSbrCK3WAvMMKZuAbG1ZoV1N8X
58bR3ZoxUomXFoyLyC/5tGNsldu5a4araZnW/Tx47nYeSnqAoPuatv3abFyvrA5tPx3BzLksqJ0W
s39d2zmPV2rf5BYLYlhAs2gZZoPXwPLnMChBdWht5L4GRp18gU5lR9/yqcG9FzzltYmBSTrTja8y
txo2wl6huu+VZ5TVF14B8XqYDLu13paFO12aJW82TTgVIaBU0/Qg9bgcpAwK3L0Z3oOpczJe1zAB
gs9QVDcdBc9iWl5sUVo3jmnUjizObbvK6UuVoxhvCodkk10kU8nOBWZz2WprCRfzlh7XNujuJgkB
Z98z3tZvyXhb8B4QSq8rTESBfjorFbwohqo39wObXYQq6D6nhaPCi9CUrwZ8RFug39CgWxXVeQNV
JeSnkfSH/NWUY5k1ig1XjHVhJOuCZF1uxqTrnAsXspoJbYdLvx8eyQjKTalYPC0UXJjZ2cmmSGZA
gSa3NOfKzPdF54XRMltxUZkXn/Frt2JIuqrqaOW0OwsWYcVDs5Yb5og2bUFxHcZ5r0gZk8aN606/
lBTEz8IUVSqb8W6kQamjHhH3QFRPumhQHW6ih34cSMFem/hQ8wuUb+6NL6q9XQbTPg/wdqJiWtFR
aVTMl4ZtrLFrkkLgvOUyndQbVQFoh+GKngYt5p2vznIHlNuiZ32q5pZk2puSYIAdKS3z/Kw1Jdog
Y3XU4WRiHgYi8fogCwRzoq4gwas9EVjZKSenwHX7QTLatrlcJidyvCLzAhnGi79k3EJx4i71GAtw
Sm1NUssZNzUmX2ygkS1XpBuqnbeKcnVGx/Bda3tH5sDEvhj2tivmaGaLHRWDPx/Lce5S7RabEUyC
dJzEfqSmSlbjYsOxckwnp9qzjttnY62AfyfWxoUCVDwAjLvjHWPnfdudo1/vXM3Qw4I3lnrtib7z
YchwYQfulaQWTPiGrooWUF7xzp019X3yPHe6OvQeF9fawmBcLMxKUNHE1Jl5PNde7UUQQQxiy2k1
AO/OSWfX8fa6DJwMyjZ+NMLCsIIe38Uw4Ik6UX6hdWNlY21P9wZp28a0ytwY6h6HgOBdlSSRnTzz
+wkIQfZVNBxdvZIfvWJ27iu50qSrL4Y+VEmwcBHpwCkTNk2vEl2lqFAWu3fnRiVGg7EbKrJhfJmj
wSGPoeLWRupqTSxd3uYrJAoG3mZyaba+jd2UBC33D5zz7t4BhjkWrX6tS3HlStdc8t6JytA5Embv
+DLctz5t0F4UWJNDd5OX/E0u/rNv1Lk71t25zwHB9GAeBQeFfFvWXJy5HVxjCuPpHamr8V6RpjnS
gKF+9YmM6Kr8DTwhqlc2hvoAoy0rmuZ6/apFWyWS1RPEI71iD3/WPgM2F+EODQ2I6EuRx53tQEOt
s+tNL+Y5EiUE16XqphhNtjXTS2BF5STczVyGiIZhDvVW7k9bXvdFDLp7mXpNe75ODtqFEM3fFGA5
YRZDg/3C9LoPR1JeLyB+PPHWccHZLQf7fPTQz+hzfuYU1VVOVSfTug45fnc91tDSysMAvhXS9so3
j1QehOhDiP24fDn3da/fw6px32d8trNqDa/sUTgxbBPnF1eQ4Hnp0CfRbr7Hg6x+AvZjUqhiF+Ao
SjEXtHc6KOqbxudvw2D7iQNaZkIGW963wzped7Sp7/ulWSPqrbtSW1VUFFRekXa0ebyIkPaRWL1H
MrsjxkoA1nbz0+JLkDacNgEqiTDolObno6peJyTbUc/RnVLErxPo68NCafEVfYZERN/FhtD+ngel
V+BR8xLGwKxgm7mqAWSlUqlruXpg9CNzJkHWL2CoBWQmX9jYyQPSjypIKoBebx20jNyIy8588Qmh
23B15eVAzLgLw6o90LYlSe8ImNxQ3lAZoaTRBwar1Sm2T5rancQhNXKKMMAbM74YK4Dfey7HfGtX
qrunMMW8dWD5DZhjV8ItpK+lF26HNifPynBzPVKqbwjaBde0K/sbpCJBRCfpxbVneviYFXmU20xF
0B5yInDF5wuAHNcjvF4MrM9qDPjytbprHfu+VRxLzDTtPuxmdsZXPT/jfZQ4gD3Vvi8rKDFIe83X
Av+nJal5D9blMhfQHS8oIuRYgJlha3ZZyayFiE0893K8psZNVeDqGOJuyMjz8EZgmt8L61zp/JpU
Pk7iNo/NMImNCes7b6nzr1xP3mZhZNv3cOhy34JAJsTyoS0xJhVfXyy6GXO/SsqSOyKqoLV0wes2
P4DiM8SjmHaOPT4HI5kxYkSgiCkn3cspXdyz1oSXTdEPAHCseR8HpQ8na9M+qzEnyVIYKNq5+dFV
Jgt97NGJ4/wKhzEja+HeObaZEqQR7GjVCMdWNRcb6ZdRQNmaoonUX8GexLvT2E4Ngv+sbgRwLGkg
nPCyLCRc9rRxY46qEY0mqlLooHpRIwTE/VzQnzlD9lcMnd4M4eS9e37/sgB+fVcrM+HlNDrrLOO8
uejyp8i9epyguomNRpLWK3uPeqm+casKHZwclCA9w0OsXU3ml+jrCes+ZAOESHpXnsNX1dkWQiGq
t/n8pc751lpURrEvXSIPRdCe6jNEyVDO0Uod657jG+tILrTY4xCS76NYkKWskJReaVdkFsYCYObU
onhTffXsk0Bf0MZORTe7BzR35LXb+VXkOLS8hDwd/aL0CBl5MraYbtfsYjJDv4WrOWRKvNmOIQXv
ZKoexOsowzwde8yNIRkLKkBRt0gFpAq+sqaGCCN1lZfRDulsi+ILfBVUzXVUeePFUpxZlWkT2WTu
BGUM6njbJvd4KkhZXxatLmFeTvV27ocgCntRXFjBaJqUr02X+tSQxC5yk0I5wN1Jyq/MuvgPLivD
82lVa6TcFh43fLTbOwh39pD3x/TGitxyCTuEcc5I6rTwaoCJq1vShIinaam2jAypb+c3YX3gwapY
VMzoOhTDqjLQ4UYRoWeb70Q92l8rp8fQvSn3PmfDmS4425sSf1sDc73FaLnZad0B9298+gCZjCYe
kQjDb4C2Idqs3KusqFF9EAUr56nxdb3EqI36aKzd/FCYHj5DqyXgv0d5bp9pjOT61Fkdlkf+6FfY
pQ5BckaXoo++rXPeLt2TnjlJOxezHi7bx2moHayPhU9wbxZIii0LQv3Iouwyxlu2E9rLfN9go0mM
NrVjofIoYVQ/S8g30WkKm0j5IbkNNVmg+O/7BcRbFxlEAs2nbdcr+ELU/dxFTreah0krKLQHDHKv
jqcXTAq5sW5lUVGKC/FxilZRMxvK9cDDdaAP39tDX6Vl2ao075h/u3gFlPWHsKiuYZTWZCTI/U0h
1zaxFkepCEIBDF++ofHYBSzuFo4xR99Wy209+X3sMdFcIP4XG1EgkUNv0QKRv+EXOYFUMytc/UzF
jA1NRNV+paSHJkvrglBRwPdtbtXt2LcajJxQT/EqkWig1TNEVNg0prli5wR8oHXxDo2LM4lVujl3
tNFnQnb1LUUZgMCEog4HiBM3DDcA2zHnCW8H2rNl5SXlWHtx25Np03W+e8h786Vjlpugw0SqOIRR
xNa1x3VnmhwhT1qevFgMp9sZBnoR64owHrRAqsLIeGbjcD5Tg7fCHrGxkkC3ZD8RUEbI5K0b0wfW
Hir+JAX2gO2kKNVWuA5JS6EkiTvAPx/7pXN3ogvWxAR9iBPEXpLOb5Yt/iccqJZG0ZL1U2U/eNO4
VgkK1mtLhSCEgKFBQRgIx2mJ0CkrUjKoOvboyQCnUCiLyhkGsc3gLBdlULC4bCcSeRUh+9FLuv5m
Ldn1pJ2zoBduOnj2JQqGJxO+sbnYUdFno5nCHW84clybR9yarltUfNHIpvAsLJkfzbnDd1gfVTwM
0wAXO+dLPko3FkP7QCaOcbUSw7NXOe/oGu5Hyb14hTi43aybMGDHWcF9T+QdIAx++ZW52BHE6rzY
MRQFQzi6qS+ahzno/MPsmPuwJzStTFdEYZMf17Ia42oyzblmjkQEqqFpvMxBnqAudo/+gFi15G4i
fNi0dRRjzh5FBZAzaExZs58nC7LLWUqo8yDr7VcYNTlGZlzacq8ouO262syrdG/02pANyds1U7b7
ZczL4BGBsNpOvHoCHMDDGNkVpRMLbpN7WJmsaUdbN8Onb5Oc9u52yKvbaUSFiNAGhyYRootaoaCP
KDKk6zbPCbzTCjlUEaQr66ztCsxllTX6cWG1eWLnHsDiXKl0DecbLtbXJSiGBEBL6OZIYRIxdvml
8qEcikHOPeMyBDLPzcXOCYV5EaMN3SV7cOsIWydl3bwpQtFFI53Jue+P4TWFbxuPdR4cQW6OAjMc
edVAHQJdmz1mxt5GLcaDGQymUq4GRNhXsHdiqI5Yvxyh3QgrbhcJphrOQxXCyjHwkPzIMWrgsjUT
umdc0aTyVJgAHnNnXHKj0YmMqQJgqrT7L8PgTVsUlVivLj6HCkM0HUdv3CqnCPCEOJCm4jwH7fbs
pPB8AbHup9WxRtBmRn87jChAUbxYsWl6ZM78nBJd7KBbH/kd/gYNeOYiQ4/sBXAsNFdoKgpMoD07
gcYiEh5IBCABwdXH3n7mA1TcrYU+CVcFqZx4LFam0ewGDStEXynF12PIiOH0E4wwlwsCBQxGvV7Z
Rt4oW+0U+F8RcZcwYcJFEHbsbmMXzuHED81JflPRF0KnMXMsd9n0s+YvMzhpEdpcZ/XoP/n9uB+Q
rivbrjOYc8MEtbJvcFb0F6Y23Vnjt2hTSIoaa3L2eU7XnZ/LLfXyInYdSPGgxa1kmEJaHAIq4bI1
1WhF+eRF2rYRcAopdyX6fWC6uWOG5eZeac/hWZ3nyyacuiXxRP8wha656CtpRZIHj6GDqCJbkVW5
WWNR5ccK+fgWAoc6XtZvI8L+bmrEhmkBKTf91gFAllotOM8FnitbZr6eyV49MhvaZ03v3w45EG1u
DTEkRJghk04wntfoF8SrS7bGgWwSSnRdoaW9JLlzUnF0Cm/TCm+AEu+wpKahV6HmPmIpgWSmXl8A
tURXf2rorqtZj/b2mlQqz6MCLRgHaTT05Trsp29d/BF+Rly5blzOoYoJjudoLKyd7eG/tKXF97Qp
LqrOjlhYLAD3NWj+cV4kAuSyY1c3eeIycTfn7NzqC2sbaAPbJ4UWTzhqlPTeMifr2JSv3IJUQKQx
DnkuGA/jqpQ3HZ2fB+ZBKroBHbSSsAAsCsB4eDcrAHfRxdCD3ilv1lEnIaTc2wRa5uqsUCHKTc+p
4pYV26JGR8+qKE9Ed3LqnNXWa9slKlzri42D58JpgqOFxDocF4xjbJBPrWo/SflgtA19ELj7bjxX
84MNBKPrmHRCRDmnOaZMp3UCb6QZq7xs8jBbhuAKiYeVeibEGJyZuLH9OcFOh1YGSDNjiwLTYING
SAG/lkjK3oOlfGW89aKxWqCVXqDhjxC1RphgLBdKYaIdYHMin+KZMhIeCuFw7Y7QBVhND6ytO1w3
wwyISv3IqFC7lTbATZRBiVs7WKS78uC9phnxvgYwgAazLqu69QusYz3kmCgw1sZh8YqGRYSaR2fE
cx4HlxZPYTgWUJPNY0brQzeWrz4OxcgwvDcfKdmj3eDFj2gWeLUbw8lpvGpnsadDv3G6WkdgnkPR
fmZZ4fC4K2dMp3wpb52qKbPZmfd90Qc4OJZpsy7sWVXeWZMPBzt/8kesKzbz97ppeUxOcyRnRLNy
6FJbwzsCOn9y2LvG8xMdMGiFlt7VPOJzhZNO875E6gSQN7wx1/Q0nEFLVBQoOTFOyjfca265F+7s
qqYIQ6j76lpAvm0eFtT0NFzYnVeyr65n24dysUGehfLbhpSePhjTkkPQP1lqfCTAN4eFYImr1Zuv
5Ljp+qGODWrBlK6iScqpC8vImeQLzlnYCrpVPDGmt5Wcv8wrBIXKYZaJVu/aoantzedoQkd+Vb+a
fn6kwvWiwQO21WtKthW6EEc+levBVtS9XQsEd+I4WC3OAzHiuaUj24bj0TSr2aqueK3aZk0XZc2H
aekhCSNmCNuzHGlLH4X+CIiTtZ8MDpO5X+Kl0oC+dd5503jH0ixpWFYr3l53QnvRdUNdz/oCea0I
Qp5uarq837IFs0Hy3oO3gfWv5ksIgKSTDaJk9XVZ7431ZQQ5heNsXKtaJg2r3hdXboKuRgI5SHHp
rX2dmMrqI29oRrSwyode1GRXEA9j1/XgI5rfWsRZI2gG1G+loV7SSGad+VSvV2hnskQQYNdKS9do
4RN5hnQ0P0zYWZxIcOPy84F4UzZSxY+1X3Rx10P7I0eG7pb7sigQ+w0hSTATDWpx/kidZmtg8JC2
Kyn3TiXqI17/vCHG3ebGwY22pbzV4YxI1XmYyZJHNxw3mIqmuvZhmMeaMfaaXCSLY+sbAGfRTAvo
WWGvuwo7MUNK8uoRnuZVsbc0jY0Z32TenoPqk29QHr2FmMPQVkF4urb2pC2yGizioFtF2oCGykIP
Ps+0ioTdJo4FsRBvdcE85jXbrL6VGYxY9+XsmrS1O+dhQaIUqWAasQKhCtaXANS1q7Uei7wNtnPe
dxuUUzUS7a6/oqMgO46JgYqcWqJ76w04ugPnvQemZkF3xZ7nV6gxFxu/c+YvFTY7ChARr9PNUrhb
j2MRttEADTte7WzB0wEnrluggPW/dNUAzCd+03jmrJjK5bhiUrTpRjsdG8jScz+2FnRU0BanyH+x
3s2lASx0CcWNNmJNtCyaJ0Aq9iIn6H1N12ZwVcLyCaey7u8ksia+IG/WWo1xA9bY2TxibCEDuKSO
3H89ySPFHlKJxepJJnzl7rWHkwpNML13FpkWk1kir0UDQfnYCKFy9gqNWRazkQMqavmrBz0XJVsn
1q6cYKy70gUMr9FvARsmfnecV633lTWu6JtMCCojunNRXvRHNEi/giqvY5IrBF4bmV+69nZ/MYyW
l9YlRuOLg2OSoeLaLsGgEyRrt74hbAv7dLUlxOYFxubIexw7mJK5nKANqtvw2KsRbmFGhNjX0i0R
WUVex8oW/p0/45yeTPi/uTuvHsmRJFv/oWXDSTqd5GsIRkaq0qL7hShJrTV//f2YPfd2BiMnAtlv
dwc7gwUKVRZOdzc3cc4xd1sQTh17O1bZdq4U0IHM7vIHXy9wTLxBwV5UrXOIaTnv9Sqhr6zpLiQ3
ZX7XREWHvXcaVEeLrPTsaqDGPxfimyy6ey1TOx8p2qPbmOEXw2qNXe/i5vux6rxeVkAYRheV9BET
k95/aHmXf7G51b7PnSHe2E4fbLIkFl+0tBE/Q2IbuuR+Gv4qqjAim6Qi5nTIbc98yB9WI8V9mNri
Wx3N6qDydvha2OP4OaH2vE0Ls/DapEyhZ1Hcr2BNUA6NzD8hAOkPlISsQ1wTaHY4wje+G33K5ta/
HxM3fxeS3XzvRVPVG5c8YWe5WrmbOjP83MYFcAWIQfNjXmXJQ9q2iQeAAliTbkUP09CVXzt7dm8H
LfM9qlPMxnVSoESNbzzkY13vsjn/FlT1WxnRPwgFtaTGqtAGaGL7kQPRebpLP4ENE8UHwr7yrosy
60+jYIASIX0wfAahFN92mdSpM/nyzVR2BVIx7iBuXRDOd1aizx+YrhLdq1QfiTvyduKpNYI3dko8
nBaBOrSp42w0u3a+DHKsf/ZWA9jQdwqv8NW0Ryth9vo5lhsdIIkXDTO0jEx/LxOnOBpG2XzNDWu6
Rw+suCuiGQiJQemEGlAeMNkyaGvJqc7yn4NNIVtGtrkr5+ZTq+nIBjVaMP/soiLbaJHuwx8bzbti
/Bw3ifbNBv5NZqTaGyMT3bsmkMHOmUd6cnmUHsYkjreqceu7xm9GnjCCi6QZlstTTck2zcZt0xMX
EeNVhv828vvhRhi6vNODDp7wiMyLXtvpj5IPgOoTrVdKDO241eaZPo6Y0/c1Gf7+fyQXuc4cqrdz
3MO56938zp8bi7rmHOyZ582YZS0IcTGy/hsS/78aaOGCgfjvOIsDaLS8+TU9R1osf+NvoIUGEAw8
lw7OAn1MVPsXIby/kRb8EQ0pJoYJ8A2S1uryt/4v1sL9A1Qn8AcgFdJCShQ47X+QYNL9gwkRwuBv
UapbUJ+vwYEtIN9/gBYWBmxg38h3kos4TDFZoa6Bc7TEYwEDW+vQvVOan3zWqi5+pMPOoG8zM3dt
ZNnQa8r2wRVNc1vz8OM/I/sKGnlFP/37l4A8gYDq8CUAbJ4C0lquU+wYFMWBmOE28tpMDmU2W9+7
eRCfuw4Qg9Y7DzIJA2QwQaeAUhuCP9sGRAIwptZ6J+dGkt735EiVAseulST/z7b2Pzi657i5BTC6
+lzQWADO0edzbN1eAz3hRPuDyefiBYo9LdbMQ13d2iTTQxZW28zxyyu46RVx5+m7oFYPDw/qAuX7
tcaqVmVO7xsoRZEMEOKGN7Yowg94Gm0j1FR4gZpo9Pnd1yhRwa4wApNO+kgj1InIdpyp3HRDEh2G
xKr/hpe+6i4/RD/qoil+t2vA1AnA8/87aJUA0vzfr/z7rmlW0KrlL/znxuvK+QNa98LrZqgJV5c7
9x9slfsHFx5AKIEYA+ygXPy/C+/of4CndG1k/Ok7El7+A/2U+h80Qpheaj0NG0Gj7jU33lowv/8c
YbSraEUIC9knKM9gP9cKAj6zNgT9XvCOpZCB1+WCKmvQESd8HWVbphueReJWkBzpXL8lTp7Ve99x
4viGIV3uBE9xLBE3CBHScLLdYCZZfxNnNelISu5f7Eq/Fu+Swi0+h0GE/FKdpTHDwziD1r4Ila/e
ydDyfU8rUCiCfAZiiNc0t7RibLwmmaow24pYkctWlQFXaO6FsQFGJd46ed38cAU0grel5sa34Ff1
eds3ohBb8KZKHtygGsTWl531Ve/MlrpO7AbZTgzSouQylumDNfjE2ZRnKPANsq3pxnd5DEEyssPG
iyMrea/R5EddlxJE6gmj19VR6PGcSk81E58q1dwKhabWrQMC4WfH6AX38tLeWBAHHIN7Dm548dbP
GASVlvcG3wxxE1KgmJmyQw1UrJ9L9y5L9Dr6+wJz9f4LCvjU+y9nwTIQbWT00fJ/EKNO7flRgAyX
3tLojTWERygwB0azi1UgBxrBGW3JuY2q8K7Iiyn9MbuN/rEvh+brNDQcgSlqxmsCdtyA09P5t0re
IocAkFCtORRNoM1xEOS0D+hjK3cnNVLpjrTU2FqxOcwHOx5CAs7UhSpmVPlYgJGyg2s/w1jgz89v
CUqWLhcFTIdpGVzY1buoFDqFWurThwz9NlW7IvIL402SJ0uTImwH4Umqs9WGyVJUysZAmb+EnlY7
nQI2/OWkNOZv9JMa9zNH3pHks8isQ3BLnK6cf+qt6dvvZWsOaFz68+T/sPqxYaiuMNqBKvDlU7U8
Sqdr4aKDHAfTidIL5PHTXRYxc66i1ipJSSOn+GsG+ZjtKfOk8ZXzdIopl8A4LYyQs9vgXggqVscX
fVqf0+FnfDQCXWrGiT7Zj3GROfY2z8Zo2g5WBsjw8vLWlwarXBmTIAogOwHEKnBgeiA4GxXCAHaM
AHWSpJw8U9EIqWO3fhWhhBVS+UeEhOuCKKY4k4wITOFShkjJPn2VjuVONxPDv2npXji3U0XZ8K7t
hnF0r/iF07ADswAogFAYJuaVBPx/uoOt3zsmAnJ0CmQwq+2oN8lbqi0VzUbXbz7TqWggi6ny2yu/
LGYJUZFAA2WBKMjKPVBIBfEJEBOzYp6rrW4N40PnOGW3ifRC/rhsbblSJ8eUcNdCj5ChCGjbMNDm
dJF2C/J9nu2YuWta0t3UdWkf/M40Dxp8rrcNssz7TJnzbcgHvnKE0DQ4M844IAY0w1RG+YTxa6fG
fRTWARyS+mwafywZQZy4ssnfN3U+J99SFHYbd0OP27UOjkWtmFMWJDXcqh7EBn20Uuio8cmGpmhI
B6ZW01t7jPuciTxmo2jAdKnxhu6lGngmE2PB/LndXMzvwBqPxcFng7N3QGFrmHeDPgGT6/yhmt6X
raAkSKFdU+9mv4/m3zTHSou0r1HJpDONxBbzpyrqtf5XIKo5+DTIoXdcEIlOnDzIITLkY5QLMP+A
utS4DYygUPF2SM2AGWpwsyZjO+iD42+nIS2mxyYoZLYfnRFKgxfMkTF3207PI+NLrBWtAnslg0wS
U8Y2iKJwXoAiIYKM+kgPOoTfHJvzOH/tHCOiLNODEoRlUQZKboXdhZpDuyUFptkGwgwf697J4wNB
bCZv+DcCd/ZCbSx8+rRYjr+nOdWReyOQdUo/UGdk87YRSnOKx9COmU925OTa47ADCTO6O2BumcWr
TmEpYYKYbfjWPq2MbDTfZvpYTfJ3bqp8qKkRZ6kW7SBwuCgn5ZqsQnvbmf4kaZNN/ZQfgyjTnF/M
pHO7TwDNk+l3okDZBJuxoKT+XbPK0thGIVi2LZXDJmz3LujX5heRjd3u7GkO4190JdP8VjN9YpJN
nsWVca+NeUkrJwrmEISkLsaBSWJtnBCnD01HaxG6YPpFIk0/AGzWi+HW6FTm3gzBkNGTJQfrj2He
a9qjElPA66PlLsC0kCmu+Vtil/J3Bi7AfR/U2rDo9ZSWnnxFkDIIedNTAa9EJeMkHogKI+P9lKOs
cNePU1N4ZmeAVi0SFVm3TksnV+2i3ArGT1NZjzeBa/uJVxaSZn5N68DeRmUWD4gC2Xn9MRKZDr+k
HXKHAUwaYM75u5Nr/kiEyZYxGSJ1CpkA7W7MvL1vKgP2zaGEjZ+WO3dIQqaNOYGl71PNXnIcJGyt
27HJkvQ4lDwpIzPZ2qhzglsn0Cy7osnvyvgjiWTWfZ7DfJ66bVXHIjyOZqOFnFogO6OXAFovadQL
Ec32prUGs/pitBSzb4s+AKi56V1fMS1jHlOLpkoncygJ5EqtUsA8tWzY1eYk46M59qW2bctSqYCy
fyKMt46a+KjMLEen7rtRI2N6ZF/Dci99vRVUkurEuDUSi1hUDMMYQ5aKheNZFZjeR5r9ZX4/Twwj
f6DeS8dYB9GElmhiQKO5GXzRj/dTYevhwRlsPXjQLcDcn+00Ak/+0MdZ6SDMPoQFNS/OhRyPZSRa
3/me1oHffPKjNomMzVzH6TjxDg8tNWJn9N3wU9PLKLpRsimHjsYww0uOfWInJoX2EZKc8aaeUs1H
YjJr7eJd4Thjo+3SxsRJbGZfl+mf0zAY7ZdOo3a0iWZy0M8UVUV3Z4usGI9abbb+g+aH7Xs5DlL+
ICm302tv4WmQQfIkQLGhgqNDRiFhUqvIzKfgmzzBi6pJq7ZFnjTHJiuq3Wgze6MckUm9/Cyd24Pa
gkwq6T5pmb2W/Y2FCTSxn1wv8YfwJg+L5qYgBd84Jv55nk3rir3TZ3BZ31KcRSoPHg160Wvpds1X
fd8OjuuVSeFsOY0jCOV+3srWb+6djpEuBXXMHeq9V1XjT9OBJ9OL6I/BzBplG2hynj6CXUFIkRoz
uVkXNiFyA5ExUlZM/TshwuqLUP10TFFOs7ZlXVvbIM6GzAPq2CQ7VeT6FX3Cs7CVeNJBFQD+rhKm
kMuT/SwZ0gNTiyiY+7/DKTBv4043jsjuXRshcbq9hFY2/7ZFbYXpObZFqe7Uih3SxrRmv/qdj0PA
Y6VHU7MrUkLKQ2Uit4s2cMwQ+8tnap3lMENCETxSQDLsJQVb8ZKVP41lAfHkd8Ut60Er5HlyYDBh
PHrLKMweSSHIAaDG2pnU1J/ao+PHYvp6+VecL53yHlLWRD6CyPKMHW2pyndM2oGbJvTJxVDsCeqs
2+apY9YPFalhkG3MyjSrK8tfH3EFYRramY3nAi1jWsvOP9tZwwwmw6ikvKHJpGJGFI1Te3CMTn+f
4x3DQ9FY+GVj7uHzRFZk3lxe92mstxxzgT46/6GqxhhXZZ6a14xAdXKpYE4UbW9S0wAuYQzho58T
I12J3F+wRU3HwEeQOlDMW+10arSzGZOheoTX7n1AkLWhQ5W8LVU87l+7LINVcZw4y6Zhi9VXTTsB
ro8+izeEgR3S3I3Tu6AAQEl7ti2vKPucZiRProIHFuEu6lU2Za5V0oWqrgEMIQgOTVw7x7hm5EMo
83pjlACfgMwLtSmojl5xCS9YXcaWwY6GBQ3qaLVzoIOIe02peamVtu8KwxiOSk3AyEdhfIBNkGx1
rbfqK3v4lCD/k5mwWGXgJgzq8cvUXbnU+p6fVye3CUMM4CcFCjrikMU9TDNhTEW6MfRMea4IoOBu
9bnoZggfJTphDSSfYeOKOqZa/cp9pioiWTwijWSg+JDTXxN0PdV4kD3AmsHubMsurdPPfUfv3Jqq
qH3tJ39yVOS68NHhYK8bBHEd6q3RNdXBceq+9kD6VZBSdFg0E4OakZFvfnYqcq4N2zn1TXxyBGDI
PfFKvEWkZYsLeeYiZA8HLKz8hrr1KD4wzGh4L4A2FyAHOg0vraO8ffmznvrkJ4vwYKFK8ACaiyTu
qUWR6JrZEf4dgkGHeQ2kK9di+5AbbfmFQw1GIs4BGgXjfUA49+6y8bVHZBupd3GdlhEqjKpYvbxj
KUVaKb89TAX5ZpLqVIqiovmYSgMl+rzRvUErbVQak/HK/q5UgJd1G2BYSLmXkevk3qsH0A9yWn39
2IPeDeZDBOFv446Z+6Oe+/E4RcD+56EF5ayX0T7tu+FGwbM6JMJyd3bENFuj6/tdB7PxmkLmmevk
GCGTwFaaVOGgzpxuSFEqHoe2ng4aA7PAzHblYQF+91l/zXOefX0s0dD5e0KgRNPk1JIVVVkHpxY+
TAQ2ZYT0dzuHTXtMgAv+2Wphc4+MIeBzOwDIf3njX1okPOylKs94QnNd9EBCMq/l7E4HCmrEeFYP
qtdMg28u3/bnZVMr2RZ2mpaVJHZGzh4et7PeaUgHYxTrg37gCzT7jtb5RrQ1XL/MSY4Ver+ICIKj
MNCkexzdST+0Tay2jqjFhxL0vDen1Re5wHECgbahi47LQ5Yk4a8c7agrp/J0R4i2XZMnmgYFwriU
TuSqkthmWYUhKKZINZr6baqNcv5L01INBxD4yRu7tJv3GTgSsDbuNIgru7I2j2t1pYV8x/KcCtzQ
6YFIBmfsU9uavaGw+2Oulfk7q+q/JXrY05Nc5rSGQNrR+my9y3t0+sDxxiyGafMhx01rFgL5qWEr
a2A5jKHwEEHOf6ZaAv0jtGu4FZlpl4DNpEIln07Rp8t2T93tYndJqGhVuaimcjQW5/jM3epGUgR2
PQmvixzjQL3d2OXFaBzSsGCnYeod/4U99piLTXJFwe/UXjmZI3UequgWql939uwMD1pMA6ee4++h
Poor7vWl5RlLAdzV6XoRJp2a08yyTjunEp6ShfsG0VGytjbsLICoRUnFTfnyyiP9okUqtUgpKI7v
02yiZx+0aE030onevUEKyDtuZRwmKoZ704eJlI2yuNImPvUjf28g+6YTzhq48XWFOJVaD1/F4IMC
qdoEyGO+R6uEgUewkP+FKdNh/N3yVjG6YXU56I8TPhs+atXIJuybadIsVAVHZ5/46MlceZVfWhfe
cRG+daiCrzWuWn0IJulEuhcP0N0aK3TuVVWX4HBY4eUzeW6KB3C5esS1PIT26kxmg1IzfGDhwTpH
+CYExiYsv/qUNJX9quh52S0FioARPMxtJwVbxxot/IcSNqPwEtWUewDVcgfI1dmGA9m+sEKGjgxu
csW3vLQ+Mupl59gi3Vqtr1PhIHqnFd7C6HY3rS+Lj6MczPRIXAQV4vLXPHehyuF241CI1HFIqytn
uBAJQti3XmRrXfVGL+wKFbS8deJ2M9aNWe3S0PChuJm55X+ohrpNoysLPnemVBCWFjfrlfThVwu2
EgPuW9/pnjFrDZ054FMQvkrU4GwqGIjtQMqL09dv7ZLp4WxM3i7lrl4uG9qaYQ0YrZQd7ZcSwDHg
tbubIps5ReZk7bJuujae/YWtRdvbQOF7eTXFk9jTM2/Dx+0QYUWtMorV1x4xDE+fcrm1Mqd5FQDm
6eQipkajhqlqS5dvFSppTTR2plagJmESjBt52h3Jm4gRU1DTvQYJ0tSgjF4+Sy8tz2FWFbgI5GrI
3k/ddwR0ILbmxuR1msJdqwqYudWc3DRpZV05tud+my0T9BIsRg1gb3VmIpNCrqYmnbnUkBXDSDMf
B6Yr3/sjdP/UyJIr9l5YGieUuA9gGLAQa/U9M1UgKBJjzygCc6fPLWjyMPuZVGN7c/kjLh/pnyT2
aec4Ho6pWJyrQAWuPiLKBwljGmevdKP2q+jyDHJMiuLWa81QeaBqRxMNkoC9Hmruzk02glrWvUaE
zGfjlYfvaRSG+eWynXP/Ql1lUQgiN+SyrRt2jotkQBNL3YMuzpnAEXkzZeCfIszKbe/39X60VO/F
bnWtQHt+RBaUjoXgIv1mikirRNGRbZQF86h75CXguOWgeXll/qaNMN5WeXStWPaSOUqTNCdRY0JK
buVQ8gW9F9AN8gY0SXfc8hJFe6vWYWsE8FOjyW6uXLe1xaW8LhGWpKpDiY6I8PSkwLn1C1bY0hpz
mfzh6r86A2C5KqFHqWB45QuPNd51KmMAXoBEydXnzHXgp4Vw232n9eJYERQeNORB0AhJnfjadKsX
lqbITEnzqeaTcK8+pkWuWoQtxsrOCCG3u4Dbs666nftg3IqyUFcu3WlRYSktszgc8wIGo8z8JHr7
zDE7kaC128t2P+otXPegnN6hxADLdOqYa4295gHJFf9oNMr6yv9XvdK9LPZ1gjTOD2KDZ2e1SYid
Brgi+zZIEfXtVexN9HY3SVvPV07N2pORpBNa818CGlK2dRI9ur0P9sEs90Ojpj/7OC3Dt2XVNfGt
ggrz9vLtf8mYa9GjoJJMBPoEJn32XU3QaqYeSeKkMo/RakjyvVvQHW3dpnz9uqg3LrUIi8PJgNTT
2zCaEGAqJZksr4eA5eGl9GIDvbehAThU+V+vXhgvNZePx2fBmK5uQ4L0ISAw7l5AOx2djtH5nFTu
Mpwjlx8um1qHR2wYz8Ey42EpP1BqO11YbCOwWfl2C9W8bW9Vo47kFnKvAMFsugml3LKcr40/15f3
7PkrhFEqlwS+lNg4LmvfUtZ6GZh9h8JUV3fv/ETX7xCEYBxbXAt/S21u2meangaMYRjzD2ku6e6l
BepQdok8m2ZxrDZNhTD1q7+FAlhJJO6grIljOP0Wo5swdREJnz046dzLxxmhh0oW0z4Am3ODqk/k
1SXjPjavNMs/p5YSJwV7vIS52oI2loEJSmTYg5SALEkneyNrCyblFM1H0dZUHfT2ygN9dnUWmwvE
kJ0gFRBr7x6M2shw9mEvpzT5HZmd6zUEDMeiFM1rD/NiSlK/Zdep6axDDjPuitBCwmI/SEtDAS41
tzFCXEdEoZIrcelLqyK555IKS+CElj9/5hCiGeGQSqlh30hNPvq9Sjchg0Wh01TzK/Nfzi3IXlhJ
9Eopwq/hdKE5tYbR2cPeNqv+djSSyuvDRks3jVZdy9nO7uhia+l3cD9BJi2A4efLQuKgM6E0Inla
GebOteZqU4HWeReWCArpCVI+adflr/V4iw9f4HTL8kgWl9Dr+bf0k1HX4w6jSqqdKOT8iA+a9rqR
Vd6rLwCtHPwBF4AO7zq4McqpzTuHgu5gTOZPxxRjto3N3N+OZdR+LKQYDz7J6ffLVl84LE84SABn
S5Ft3X8crKQvoFcM+xIdITCJ6Jl2oFe2qiymz//GFLhIYfNQscjTbykzhsLqlslti0RwMysNv+I2
7i6jjX7FmawjYs4lq/rH1MqZ2IzS8mU+DXvHScr72E7QRkDpAXWVxGwBhPnhWw0hqa1WF8OVMGdF
3iDOWWxLABKsEQH0dUxcx05klxA19i3yShtBUHx0Ic+/Te1xBFac8cGRBmis94VS7rxRzuS+Fb0/
vhFNjWiEBGczuX65g7rb0BAuaYST0UJxuLwbkq998vosP3N57XjGFd3+5c+fnWw4TgAuKDbu9bb9
refp9LFHI/XKu3oWY2KERxUEB5BN8AXLE/jMyKzShOoNW94g9nNb4oM9p/bNe6dHoEcfJ/1KxeEs
xlzsKUtRcCBFMNecFEBVaAykPfYqaXiQRWk2dzLyqEHpO8fpGg8HEmybAch/ylCew+Vv+oKLwjxJ
LPEYlYenmSTPltvJOen8CCgbIgTpg17pvTg0yhkf7KKe0Ugq0u5Na7WWvDI84cXPTH4JgmLpmq2B
G7OeDmMvOHIpMI0dia1z17S2sUPnvN71iXOtJ/DCGVdAJTh1XGOTrGh1v/oGTCNiO/2+rKrU34SN
in9R8LQ+wocYW8SfaulNoHB/opKGcigS0BXKarL6VTDzBqWnsGwhV/hpu+/FGBVw7tHuDJzR+XZ5
Q869G4eBVJEKFPsBeub0/DVFn1GS7ntksklLyzkp9T35Inxd6F+mfyVyOt+GJZqghUg9yMKhrh5e
LpupSlBuexMO8Ab0yvwnDA28jM8AGoTf9HevXh1WeA2XsJWGxep26WU6p/3s9Hv6eAaiMKFe+H9J
xNh0NFEco3i9OeaJkuVTgYa8t6i1P7/MraSn3iHxuW/KKDnM9Ne+iACgtW8EcDUvL+3cO8EQpKxA
tsgCOWWntoDQTc4kUtip0QCaPXbDALCwPXy5bGYFZ1ic9amd1Sds5FAPKpqnfQ8catfYbfhVR8a0
IrcxGJhnNrb2oCOy7G/QpBO/gjkd38VuQTP88g85O6jENiZ5Dl+XMjil0NP1pqR1JtqZJnNlGujZ
oJ1uipCxHBMJ5v6yqbNTSjmfmZbkp5SjXcKpU1Ngcc3Cwgl58RT3x9HJu/eRrO0bU6/jXTyL6Mqx
ecGeLiyyRvoWjNRZ90jCAbXEENal56AJeC/Y7c+mA4vHcZGaCjsbBafLCzx7BAjZaKTxPxTfdD7s
6QLJ19I2n2LDY65J8caIAvVemImJoCS8E9QEazhYo6Brcht0rshumkibr/yEs/hjse7AxqD/tPRt
V8eK6M410XA10H0Lqz9zepePgpLAV9G0xbRNxjjYIeOnoGUY1ZUjfX6S+JYMW3ji1nFzVlGWHQ6d
hNZteHRSFhaT5TZ7xrt3xyCbpHvlLJ09eKyT+cLMbqDaQRdsdWyRu0stOZfoZI5avovAHL/ni/7O
piDaWRDpbtJB73aXt/elBdIq4D4C7IIHuvq2VinKgafH8BjIod0lE0rkuyptbOtrEfjCufK0vnCY
QH8aBpA0cqqzevtoupolh9b0yFmjnUTm426unHJX6Gb5wSwHxCWCJH3ooaptUmEUvy4v9swPclCA
oEK6opVBlLZ8jGcRRRDP/tyVqe7NKslu/c72j7Mbt1e28fyKLngbbgvkDR7L9cOVy86EEcE8CtcI
UQKOyvibqm3tPhkr/yHMGnXlepxvIX6HejVYVorw1vrYhIiiEQwP0AgLGs9VrfK9JG3cZDQZXn1a
uArUOKkk8SDRzDz9gFlRtm5eNdKrYF2iJdwHRxKR5qafwsm7vFdnX5FsG2YqKwLvR1i0XJZne9Xm
NQkOfD0kFAAuo00FTkblTv5Wb4p3fpz0r10a9hTEPKDROFc6Jit7thG19txSfB9D/5MAJLYDA583
O1nX6GteXtzZTceYzRxs+6nECBb51Jhmo33cxLHuTUY+fZjdtvmUpTMYXXMOb8lR6EoX83wlCnjB
6FJHlRbenML4mgOadajRDRkrBOlYojvlijv0WSy0eqXaK7eZdq0FNfTySs9jAmuBWBOrAREC57eu
wrda6dpzzlL1pA7e6kjiIWuBkJ2uUGVDfVzsEVUaN70uC69Ds+O2zp1rD8jZDeE3cDGW5jRla3CW
p59bMIRA01TJ3jIVe4+gYU/DnwkEaehfa7uduRhM0bwkbUG+iU7A6hiVSFT7NcQNz/Dd5GEYp+AO
Qcfoyld9YSuJGbkWlNps2mIrr62Nbo5+LY6sKkImpUR+vE0AVHqaiORdoDIE+XLrWtf7pa/41LkB
KQtAY52PKaRZItthJ0d2etuleXoLWCMCHAql5fKpeeHyg/+wFVgpKHM8Gacb5viZcBsK8ctgQLGr
NFPb6nbcIH1VRfdaYFzrA7/0PcG4EP6BC6U2tdo104duseDFvLpIjDdGi7Z+isI4E2tGd2v6xbjp
VBJf8XAvfk/6fVQyuRe48NNFZsak4gqkuDc4SKRVbcLMZUNz9wIW1xVTL3xPqgY8uBBM0cBY9ECe
O1PQu6PR16HhWamGBnSJZDz4Sle6f0I5lLvAsusrZdMXvigWMQeemnxpXbfJVDwPlU8sMwTBuAvq
eAbna9gHiHT1vTGFf02OZVwpFr3wQTmW2KLDyBu1vuahXc2qY5dx4Snieb2MvcFGrU/FWXO4fEDP
QlLrKRhGSQXENF90dQFLMUoDCXPhmfAZvcRkjnI+BoyAQ6Bv4bDNXuPM5d73h1d3jRbL4KUpF5Bt
Uf0+3UpZO1MedRkIn8jPdiDr2k0jC7kPXGf+F6eG9Ju4EHYS7OTVa+92TqvMBNxSzNAoz6lGNDe7
PntjhA38dK29Vux7af+Yq2stleGFb726EAkw5aCbcDDBcnDUBI7Al352Q7v/5+Xte9ESLSqQETxM
BIOnHzGmnm6jicmiwik3fg5T1ql3uhYKfclM56+XrZ3fPvJDnh8eoAW6sH5457k2zMTFUZckk54m
3WQfkUgxoSBKb0VKT+6yvfPVLbILVArVQupG0+d0dS0NdWQNckZ9hMK6kSkt/pCBF38pxw/fXzb1
FFyeFD4BIi7lWQomC3NiGUd34ll0E+pk1EnwltLOH0vph/UPNdhpihB5ZNfVAf2BOPAsdJnzR1Ub
CXOox87I+o+lA2+Y6WC29erKIZ+aXBEi0FNDaj12tqTNWRWMwfCcwPeR3+NVTILvo5JzhhRcH2R7
qsqgGe0+SvTj5S/ywmaTLdLtW3AcIHyXP38Wt1q6Xeqj31tekIDp5xlBrTAPDceDDVttbTC4V8K6
c1f05GXp9hHYWU+CTs8NptE8EIbkrtc1ReJ1Ux999Z0+P1ImE/u40pqHzER/dvD74oqPP++5ck+p
CwNCBVVsWOuCYGi3ZpZ3I8DGsBT+xgoY1d5XoOHirCu/zb053mU5PM3IytW9GEHfVn1ZHIp5HD5K
uxr3mTsbV07k+fen7kMRb8m/XOLrVRLdw4A2I1UQGsmC2VtG0+2Tqc7vwqKYH0vLeW09hk8AfgwA
/IKCJ/E73W4QbTx1oFY9jYL4B+S6E2PLUIAE/Rkb5cIqlW565e05v95UCJYEE6gl8fS6JsFmOqUO
c9Ez0fFtNllTQDZuQlV4ve4G19AXq2GwOH+gEETPBieLtJ2c7HSFsw52Vga8qkgX1TvplONGNZ3x
fmznnEFNfbuz5gTidpZm3/GgX9GNsLfZSGvRKlRxZe3n4bW7eDXa9ZTmqe8tYcez25UlwJQ6nYnR
ZZC1h7R1Ua+DCBUWVy7V+SnCDqeaNBcdG2cdYIvG6HuGuwEyzafwYybs6A5FwOwuA1WHXrTz/bLT
eGFZ9OnBBy+VYBNc4+mymkTlQSiBWSaMhkRQ3bEenbAQby9beeHgsBqehSWjhly3Oqul0wblnDOH
pUhj+bEdwxRd5mQY7rq86ozNZWPLTpw+DHRQljKLoInk8DFPlzShfEkS7FM5a8LwW6i51jcoOcF8
jBjj2exLqx21Q1Sj4XBl615YJXU63CHv+oJGXL1ITEFol4htSYvm7s5COgIx/6arYM6hv395kS8c
E2zRnyIkW6Ld1XF0dMoEo+x5/aYwuw1xlrvYRBsAOkSIRnISXkEIvGhvaYayjVz+9cveOIp5Zbai
1JPM/k0aO+mtTcDCkLaESXKMRNv/i/WRuxMFLojjNVmOsLZWNcMzPTOL1d41gJMWCaTlZEnGJl+1
116UZXNOTg1dHS43wQscjoWzcnpqzGQKTadyKDDVs117Zd7aH7RoZNBH5dfNXjiNrW9iu5ZI25dN
F+7Q5XQP6FwPe5HrDCwqr7qcs/PETwLqjcPlVJmgTk5/0gwEs7aAHns5KSAdZWPa50w881J7Snav
/NyYWpBgCjIo2ozrtyuM65mhpUJ69CDLx6DsxkM4j+G+jQHz9xCBrxynM7eDPUBXS7lS4X/WbAEr
YuJDkTETrjVqCHdNRsd3M096e61EeWYI+BPegM9HN4/pOytnMDpaowIgyQcT2sUHttK6BUQfXuF2
nVvhn6Znu1x7NDHXYR9qHAbY48Y66IVmMhQoiQ0j2DDlbWSkzuWdOjsUNs6K/BgGKVNO7XVLYjZT
2Y4FMr8+5Jsf9EPUjZ9PyDYlYng1tBRbALkAFlA0h8W1uhOprddWYVYOE3wl7Q5Rtztke8x732zv
UqH5j5eXdv4VyS7BO9HFX2S31jyDPumSRNWlc5DMD9hTkZzv/EpqN5etPAHfnt90GM8L7H4hhVHH
gq5yeq16ZYNULVpGwGmDrjb0y/4PZWe2IyeSheEnQmJfbiG3yqx9scu+QXbZDQRbsAbw9PPhuXFl
tSrVLXVr5G4NJAQR5/znX4qqvUKIO7gbUkHMZAzHwfFIIXU9HqmJ7iDeM9ZLSTnTLFhYfZCbATt7
R+yHaquij4qcRHnSmTqSng2Y4t+bwSl/pzJpn5Rc/Ds0qtY9eat2QZVazOS4ieEU5675pKah10my
qHwDU2uTbGQlEudNTL0cIlSp+s3k69OPVJk4EzZgtqce+2d745lzzhCsNYPlCLrErpTbsjfJ/pyJ
NnbR1z0kykRVEJgoDG/1euzH61h61oQ3e+7+CqwOGayZ2gQktoX6UZoLOcyjB2xxnXQ2RjxsCU1/
IIogua27UfW7ofS0cec6TbZsYFqVNYq+pGzCJNeFt3WVmRj3fiu7X2qoy2o/gM5sY0xWsHRypkX9
shIEf5tk4muEPWcRNxvNrZOX2HAXZMttCltMpTwOlUL0LtzJ6fID4ZjYZYW9n7RxtTGDfCjvqo5w
vm3SJk7827KnQWwpBPBbzPTMKknNmBZiYtOyIRQzs7W24eERQdeHlIdZsytJ7imJd/WZy2q7oEvF
dFVX/TT9LmXjNEBiVjBujXaY56+kxlk5PE0/aIN9p41omi6sxbND58/Unw6WaSpy3Y/Qf9Uuhkxx
1V4DJvdCkkFQwmqA6Ee84m5gXhAm9ZIh16zqbdsT7PP59c9PdQpsCrLVAgD6P1X2utn8VdQabo3I
3zTI+PXs4UoSDRI22OVsXV9rdkFtVk+fX+/Dt8eYmk2LU2YVaTMROytbHDMm6RGnq2NilTLeqcAs
2x1m0eQQ1BWSp82SlmQF26Y0nSuva/x+i4uUeZoWfQj2OKFj/+3ZIsPpOm70GD/NVvdJLrPx80m6
zM+/1wS1piH0q0m/qQe8tp9QVKHrIdq8am4JINSP4zgMUyQzu3oh96h8KCmLx6/E3xj11myU2W9c
chu60LHyiVjyzu1xqiqVEd+VY113GxwlK4KKvITKhNFC1X7rYMqQo5drKdNDRGLP0kRgfkdYjH1t
aLIh/ILN5Cf+9aO9bRshqtsAFwJrr3o9NQ6mIGbBsEXuVKFO4o8Rsl+I4F55pnzsxJh8G9GguBGB
XMuNMEgvu/Ecbdkq1fTZk8JXSj9xr1P2M3eYqXxJSJBcrvtl7qx9bDVejQFA6cEGrHJksajdIUZP
Rtep+4z0J38/a0FdoH6erJugNubsl7UE1Z7+ksz6nMlIQOwRQyqCqgYGp2nkOoj8QtcQbTuTsNiW
5mvTJ80kCYRKU3nw8VnNsLUUiQGTCKutPsyIAnOOJr2ithnboEnuLUKDpyfc74xfUBYJJATIMhIM
W2SQ8HmSHbuNA+zrIrt1/fH184VIK3X26TG9YDa0tul4x4K+ny39jkhqACC/PmL5YzRd1ICteDtE
rnzwqUY8YB86fPbtDj8I97mY4umfIGFbuMf7nkM9r6Gxhl1rwnrqgVuGw+JV2U/dr9LbpOYI35aj
jesbbtfS3mZ8D5gYY4eDmhSnvNkMyyw1qzuWuBIYSer4kmLtbPS8L72u70ctUfIBArBGKrZfxvVW
1xUB0FVTWS2BxgoLsOuxJXw+7Gcdk45ITysYhjXqx/xGKwUpfjjd+yOmoxi8+V/tubOXb662+M6r
2Rb1T78jvSwaMILqrvwsgZ4+4AuFYxoqebO4DWb8+35ncxxINiK3E/Nt7xa1cZyHfNiWpPOKXZAW
QdvymCwrizw4a9135m24thcyxosslUF/FEvqEG6WJs4M9yaG5r7JlrFeQiMVSbwTwHK3NiGEHZZ+
VRV/c91ydMPKJmDyKhsIPyI+j4/7Ji4SCSGLxdiTkWGJY9y1GgmKhBt18wPOXMEamT0t3s7JEDMQ
VGObD61S1WEO0imP4HkN+tVcYbN10ii5HzSHPB2ivtpJdRySZjuTtt56vXjJTc98XdoyHjD3bPn6
sD7RmpQMgKIn3g7vf41IpkLmzsarfUKPmTaktRt1Jqcc8Sa17a9WWgTTQi8YJUmDblpn+p1eYUn0
5i2WthxIV67JC0vbQekhPERRPFCyOF+mpuryZ9DgZaNVhvCPjvCTt7YojEc5JKNxxePX502DE+Nr
z/eTHLAi4iULaMGNtomdxdxbuhBeqNwaRTj2R9Zr3FmZg+nrkG04Oq1mn3U4zP2oMnRQdx2OIPMP
SfIDr8kwp+J2yknLCNFRTM/J4HsiMvVebaC6Miztx6I6JDWORptZSTyPwjhLiVbQMXMywwKj1+Kl
0mboa5rsrbusNxZeuFB6itWwLA+O0mbz2VvEnF13OIKB48ixzp5jqyuFuVfk6XpXBDyS4RG2WW+1
JIMERl5uF4J35mc8GZ3fNv8Sarq9wMYMLVw7izkMRN53+yrhmDskjZHG7na2245EOkHgyg9vYVb0
VcWxTZZE7GJJcEp9TdjHdEl9b1cZuXXdal6nDrNEj3qTBo1nnZZYKwmI7IUk0KbEHjNMF38iArMe
zOIXQ60Re/mSeS4hZNYgt7rXePvBnRNMAJMsnaztmGjZEtWQ+wMyGrtOfh8NLLi2XeeabzoJYtbb
KGVGogQpFsmDNljtF9toEE5U7mTN+1mZZMwFZBCfOLLy+aZF1DMBCHG6bIve0K7AGDTKvnGkeiZl
PAgGEc54c+70lWM/RS4m7q+oC4r6RqhyeCEYzdT+ofqySBdGFCePWJIpI5yEbvxK9FRcUrv/Gc7+
XW6vmul1oAqaR8+HZuJ9jWHTReQT49qjb3QJkjgydYsrjLGCFkP8LqfUq3EmL6raf7Erh0j7pvSk
d+/bs0X1OoGjX2tVkulrOW7YTVgzz4wfaQwEEhoCny3M46rS2mKlURtfu7wXR7uWhvNU2aQp+U5v
9KGR4dp45cqBTLDPD5I/Y/X3P28VnID4rnT4j8qCoIcJGKP/OZI0N8ldUen6zeDS/cm+re7ErOfB
trcHwo5JHyJDSNO7b+1c1dZmxgr0qPnzN5spwW84RwWhouU8vtgkCfmxMi8p9z4cefT30LxMpKWc
N0BkZ2+C+V3rdbM6KneepQon2Yk6TIRktBlOeSYIOM6IWvZ0NdU7B1bcf/XIYOIVEGFMlwwpgy72
DG20h5SpWuzqxx707IVxSL9t4PbiUSnYLKeEuMQL7fJ5hQuFfOWAQImwqDyhr7//zcIezFFrOv2o
5VNR7I0lnpcw9xjXksrgdIYR9UOraRfq3D+DtferAhYoRYfJ4A0h2vlwKpnhnaSTdI453Ur14LcL
PvMROFn7Zplp6t467bjEGCLBQ9lqQ1tOe5mWHKb2pDnLfTBhEhf6uVr+ceZ5caKursae6GkHc9T9
osXdT6W6MVdhr5TuYUJg+Nd24BEyWVLcjvmFWcOf+/3796wMW9736jgAIAcs9/4xmiLH8tWS/ami
2rQInepiDDRHwQiasj2L72WOF0/IeISgurhY3Dep1KCuAcjT20Aj9PcXXsjNF9zo0hyf4DHdDQjf
9KM+BYW2dxwykQnkKmd1klYxfhcmZp/bbNa0XTznVnUBafiTMPH373FhPiGDoAFZh9ofUBQ+gF76
WuUeIZMIHYqHrOuNP9IsnTxpCf8WLjT+tGOS+UcyZjVrDtvZ9JbIGLw8NkNraAPvIR+7pQzzrijG
ZyFcX8ATdXCMm9SQmREVeXHr8r/kbVswA7uwss9hbkRUzopg/B9S/yDrH4oEU1lr8o9J56srSYF3
B84fXLfN5P0eWqVF/AfVJUjo41UBecGcLSjd7CPnu3lgDU1sDsDLsvAEeSWiDdShVt7o3yfFXKTP
eWD1/rVvYLN8qWZf96d3L42pGgap0GUo21H/n+0eVW5poFyyPHW5HlyTfI/Lb48QKHnIGLvea02j
CNNuLLsLDZznzbs0x/FxZyczidJ5iwvtgZeX3c5CkFIZzk3rEFBUmsXrlJgILiwhYfnTr1X/dPxG
C7vSWAYXBITrhvP+R6xEYuaiiPr+EJzff0lJ16WDqVcaIZkDbo1Z8kM5/fybzcm552xfA7bS4Q67
SIeEvSW+AFT+McA8uzz8FGftftig8B18f3kNg5Ja8ONOtj+4/tH1eqJfFVVUuZmyHJPpyUrt5okM
HdK3kszp7nEwd6YolnnpfSO2uk62BL9TqkfjUsblT78cCNDy1hiqfKF7juqp9rqJIL9KaduCQ7ud
Qxvz7P5ewRS/xmaRFPDJJmsA0YhEixhWqbR/Iae0aaon8soJozLcfot3eZqcGIYF5mmYTUWWcZdL
7ZvsafpJ9rWU60fgboGeho7Ro6Kt6gYk9MIB/3HVQf3+I+ZzUeRY56dmpZYAdE8XJ+Um00Ig6twf
jW5Rt4Dz9R5EQ5wCxu6hbiS/5OQbR7Q7/Y/Pb+J80VA14fYArwI8FhLV+SQgqGWWxO4wnqqWIdNV
EXOuhXzeBokh4whAa1mCUDuCChXRlk5NgKud1Xqx+8+3wbAdvZnNHuDDcHi/eKZlUYZfpP0p9+bW
2irXm6IBn/gpcsy0NMLUz/qtk+TazTiVRTiPRX1h/f4BiP5evzwJSKQ6ABI0RziVZzVMG6Tgilna
nMiYSPz9anywhN3o49i59MMa0U1KXXNNt9j+tEnDMzHYt+vbvJ+GdgnxpPaOTZHg+CDHXut2Q5uN
pMcajUusYa+bc3/wR50cJES93TUBi9X0I+YdB8dR1f6psmP8fTSvkMcuSFqc7/22ke7OIVljH2Px
X20/f+LnaD8/lwH/+kM5fVeHo/dPXBG/tSR4iJ80332bdF8bNyLNv6ZNL+3o80t9GLev1wIKgbvA
+2WkeHYtIXq/IEOmPo1Ke5vQd9lhTGC9sx2bOdvLAYA3zFrLq3dt1ZdkbxJAuGTl8A1wcbyCc9fp
+89v6bx4Y4/XSWlg6UNooWY9ax1msFnVzqI9aTBrs6jviRnEVrjpI90BjY3MLlsuSU7/CNTfr7DV
24kylfXN5nFeurGduPrU9MMJ2zifBs8ppHUg/bQbDyrv8a6066Ycs1Ona4n2NKPNk3cNYRKbfC76
4nVJwdpeAzCbuywNtGRbBUV7okklUDVLWmP4hSu7mnaeuxTxXjCC6MOF4O9sU+W5cL+NxIlwXFlV
ppxbdCW5ekBcxXlLi96TUltnmtg1OPnU0TiyVYNB2ZN/i3KnSS4svg8YGc8fHhduykjuVpro2YqQ
KtbsKhnrk+Va/e2cOnoCpaWTxcFg+Onjt5UbyaZ1uoZY16GXb0gqJn9nCKHmyO9YpEf01vomg0tC
YLBw0y+FTOr5MC2GJjZyNq2r0YmHi9TvdWGcvUOUHvSdq7gEscBZudpXcAtSVbcnz2MF33XEC8qb
LAXoNgwsbk+kuDi3+tI68V4zCye900Y776LBcnOsyUnE8b5+vpL/5eOCLgPuDUOI6vmD6M5s9dnP
IVqwdVryNLkjFM2BGAfDqO+Gxk/vlQrie5o+86p1nEaEupwsuTJlp69JCyfzQvX4L58WFgb+SmdZ
mc7n7KEpLWMK9MI6dUDiQFeLq0LPqJa93UAlWHQm3Beu+IGPTw+x0nKxFWV3WU0S3+9l9TCSy6vp
/clSY9JGSnrVFFl9mekbXmYpq7C1ldk9GoL/aOvXIMYbDfgLOk9eWM6FN/LxAfDzuQksD5DmfLgb
5dlxoku3PTmd52ZXxcIkb6Mn9uj+9BKVyU1HhId29fkyWD+Yv9bl6uTwhx1CBY3C+YPxigycyYvh
nm+zsl7UzWh0bvpVDcyVD1gCxvGFNvQcnFhnLZTMqKhXZALZ3ooI/DXfmfUxHWJHuCSl2I4hopq8
q5zeZogJJGfA1qi90hK0NKVBGdFGFUG44yYY4uKntnJBtkxc6NdixXMhP95euqVZA3wX5pg2ESgb
V4hGitAfybQyLuz+5wxP7p6ZOmYiTKgQ4TKBPrv7ETDZsxf3oQvc8p4+MxCgejaG5mA/N0vtlt+1
YSFbJxY4msiqLh5LKdWrtE3RXSg8vPdvbr0XboFqFP3BOp4+K32GWXequrLTxyrxOiNM7MSN0mIy
vqs29Z7SafK2FC3FBZrE2SLlqqvggb/YgdeIu7MNuBI9x5waxwdfVfGveEjL51jzl+Wnhhaq3hSY
EswXpPf/8tS5Jmlt8HjxyoIz8f6pVyW0E7By/WHm3QRXcoKofJJ2XfllWMWFidWAVebuPu6Ssu62
weQW8pvGObVs5kAl7RaYHB+EC7vHWQW8PgmIVasFG0QYCAJndZ9c7Ji4sW560PNl23vF7EYsjitl
CtvBWcOujvFk984KR1fWIYUh1F6qj9ZX/NfHi98FxpacKgjDoEJ80DLnXk8OyRwbD1VjJBm28Dj9
71upLdqrRcTJ/dJXqtpm7diOmOnOXfoSw8kojxV8fT0/WjjUGCHMa6dEIm/QHV7oVP4Ixd7fIBsF
QBejXBpMbvT9m2vrNvZyvXeZ/DfGgknVgLaKYGZiXGYyhPRSu7bbGQtsQO+AUa8xLJ4RiRak4UH3
FennLfN4JkCwjGw26MoqqiezspLuFKupulqwt1X/tBAzbOJINXB4mG2q7HalSFQctgPu7UCYVYwJ
ZmTYbf9UTmXaM1OfZUb+rpSa32/MRDMORjk7ajcZc1AS4lzJfKcFicjDQfrj/OA3rUsrr/W4F7Uj
J/lWFImjHes4I7x8wJTjGVfpzMK8u48HPA3LWfS3jMtN+0HmZsIwuNCEcu+rbsKdspobkBvi1ORw
MKcMMzYs77VH7qp4BTFhyK54oUXkFCqjyNPzuTwOzXQLld0u7+O6WsGpzw+C86+MxbTKmunkPEh8
Lvjx+3cltRrWmN0bD6pR4zWRZyUt8zxXUSWkUUaVLQpzkxd5pnYJezhxAAqz0SRd51t6MD9/fjtn
yDB3g3CMEQh1yWqTd6566mtlJ0NtN4/9Et+pbkoPAWg6kVodvXoV5//4dhUfjDGuL+w2/3phUDUQ
HT5x9pP3j0FTtjQxdWkfp8BODwyuytCroJzxx+W98GftFVU3f9gimz18/pvP65H1R7O5/jH6QNbO
KPj9tVNZsBamOX2UykuDTdeMIgAThz8aIT/JI7ePC+s5Gw0vWnSZPSpEzF+LQJQXNpaPzwDqHTdj
QvUDGjrnsmuMLVtRa8Pj4LHSyVsyQ6Mo5+tynNu9bjfZD2Ij06joXe3L54/g7FDjCdDI/+GRMQ+A
/Wu+fwIFiY5tWdbag28QbUUCxZjO15lohb0hWXNGKdmPBplQdXBxM/3zq95vVvxWLPqRKlowg9dE
2b9LEz2DG9cGXfGoVtwaqNVqirX2nsmc3NqFMIZQDYyUQ5LcdRmmgV0tT9Pk0Cz0c2CJdJNpk1DX
ShsZlATmEEw//CZLtJcJOtEsfs8o+RRhdTE+1YpYn3TfJ2ZQR1Og4uJ6kkPahH6am3Poymki33Fp
DUbGedWeapXUJTFRfIXbfmT0VPrCnKNS1yfkgIzbYYVlRiI3pocrJ3aHqZ3vwBrrcQcqoAnsfpp8
6J4pzOp715qX7zE7YPzg1E3j7ieoF9UWLvISIBXQRbfvvMxuoqV3ccpP3UH33pYeen9EBp2Mjzij
FGwOPQ4Xe9A54d7HflJeV4Ix6H4uA2c1udfMoQwXMkT7Y9s3nbeR5pgNG2/E2ygqO9NlTs8ornmC
4i26+yr2+/KE/7TAyRT2LbPN2hljo4rSqsyYzeIsnO+8dvIfUU94deilcfs1h2JAC9WJZfrmuKXz
fe1GfahfQ3cPAaZy90M2luS9UxSVOD+PyOqhRKuDX1aa+qLsuT3k2SRgNblWq10rRYkX+lLN6dYV
DGE5pqoRUgXRDJ0tfrWKGSfGN7UJHSWZG7v57ivk2PermGe5hwqsGVcQ85wujebAS7YdFZEVUcVZ
S3NoVKXfCHZg0ewWtbQYUpcDx9vizXzSUy2t/lvrGqq+RiNZ0KJDyPuNIMu/r1Spvpj1PPkhbgFj
tUmqWgYbs4SCQOScWWyWIgkOsINALyK9ZCgTBWkKgwBNlX9Mmyye944imJTMYKazyl/EV5qiItjM
2kqqcQuraiJzSaAd7GHO6eK1tjoR7OUi5RwxsYLh1tZ+FyDpcNI4amelcGxx7DYormZrKvQr36jG
n01RJvkGJwBMFNg0R/+lo22yroekHDy0V6nWMFbpR688NIUwRcSGMJ4Mj6i0px5TEib3M7ATjghl
4M53LISi/NGZlDm38WTW6kpzgsUJHU0Tcu8NWl9C/VN5eaJH7p1n5BnJeL00ukOk75Sab8sy53xc
SiLxVmbpOzmjK+J2CUQay2I71bbcl56yjWcNbsuS7Nws7a6gH1W9uVuLGiqq0tNfJk1igasZGLSi
MImdeid8+BXlbVmXSmpbJwWAjBaRdw+jXYvi3lyGGY/HvNTiC8zwj9uz4yB7pP5mVkTnflZ5lr7e
oY23nAde7QKZcfCxiy5Dl+WKSHCNaE7juRxvIbSh+9l0WDun//2owhjUgKe3ekzCAzk7qtyuXCBE
ZtljNekUCm2R5HcdMwY8EJr4yRp1++BYM0F4/eI9TAEqB63PtAv92FnzymnBEsVhdqVSc1Kdu1NN
op2KwKjLx8IpjTyJKjxQk+PStnP84hiteylR7Kz5+XO91fwLkxsAyf8zuP5qXosSGM4uFvnoEdX2
UONl+buPq+UA17vAZA3I/L8XZe464VyJ4qvdlHXWcI4SYVFjVfVj5yVVddCqKZ+2kJBI/G7q2tsY
Q+r7t3OjvlSJJvZMBzuomlQ1Ny1qj/vPD+eP687VwdjhhbLsVm3/+wNSppDwpGHIR9XWxfeul811
OcdOpBiVn3KweAI0Er4ONWnDhXLwY13AwYyAE39G1hxhOu8vjb5Acjw39aOF1+3tOFj6ZlLO8GMC
IgznwqHHE714/Pz3/stFDZdRPc0uUC/A7/uLwmmH++Rm/SNUL3MD69PfCpnq17Nepy/1MKy+c7Z9
4Zd+eMgcbiv6g456Bdrtsw+LOQacJRSEj3nBOK4si+zZF379Fngd84yac9M4MfSI7yrC0S+xb//l
4thigE+uSVRrTvD7X4wyoWZoPIqn0hPFsgk6pzlo8OX2hhz1gxeQlhR6IBpwzirvkgf3WUPNmloh
KLYVDkAmKuf++rnolVVivP1kO6nadZrOm+VgRyxZNFHVjvkBuyPrzoLOdtTI2Hn6/G1//LixhkVJ
hOkBWxqOle9/e2E0eDbOUjyOA1xQmQnOfk3VZR5Omdwx44Hl+PkVzzkM7CcQiNESIZHlZX/YyJXb
UiN1tf2QZwsU2wrLfzAc10/HQ0I9YaCKdordghmQtesbu9I4teI06L+y62vYlvjNWoX0Sd0cB7uw
xC3IDKVIHJvLE3cOdZ9DpFxSgu5nK/g1e+UATTifMcaLjLicrS4cspYKdvP5DzvHltdXuYJk/JOR
LmqX9Vn/tVHis27AGm71R/YHZUWaKALIFLAZfuNgnT2AWNlhs+hetxeNWz0PMi2KkGQS74XBeMnY
q3T+a2PBbo2P4YpDrMIi+/ztMitutAKFrciz4tFCOHDA2m+JoVfbzgELnfh6XNpLo9oPaworNDYr
I1hNnkyQz/fPYQkgtIHg2o8NOfb+iZzq8jpuSkjddRPkBwVh9O3zR//hSASYZkq0ziEZUpGN8/6K
qcYuNUzJ/DhMWvncNVr96GWG2KcFdfXnl/qwPVJKIuOnSV/HB+D+7y+F8yhkXhUkTzKV7ddamd9U
5runisa+DId4yLeuJsV/bc+56Grcw0SMowjI4v1FW4ZTcPaa+DHrrOREt+ZH5G7XFHixc+s2nndq
Kgq+kNU9XoA+Pz5aroyInakkUBir+/2lF3OqpzWV/qkGlTkgdoKTaoxtche3qHDDzx8ugwj+7961
oxg9sVxhBTH7XNfu+8vVLGa6p8x7pNRq2gem/qph/1/yUqE+LO3ut+4hZH9eUJymKAAMXLwmim8R
4n2FaWe4lhVp2PW9Qb6qKbVfftPk2a7LsvJe+UEZ7yxIDC1B8CKDaAu+lB4bP+8sEtd1r/fDDnu9
jjFzGjeb3nPGDLsi1BFXShn1gE14YAxvRuYHxW3ukPtEf5XbxnTXr2PbsCcPyj4MqqsyGApe80WW
WfnSiCIt4PRl7gqSj8myTQa9eTPYEPINmeltEs2is8bQZae67doBgQkltQ4JJq3a335nz2U4D53s
b5y+074JuMbDLXTO7kva1tornoPdW7EYltiifVruXaeM7SgZU6e/1q3BebSncnmDuEvbWbaVEeYj
oHKE2IaYycw04yEs5iS9UZaJ97PCJ1Ic+1LUj0NsDP1VVXWLs6mZSUQEfMDESuZ6rMKhLxc9sgNf
lVvdnZbkQJqzHmk+as0vzWRowX5IOvmPEn7OV1Eg39wXvq7Sp4qeXfvdmiQx3kOkFhtK6HraOYGo
9RMupu41ybmFFgLp9v/wNxRyCmr1FrijsrZ2P2RVCFwzvmhqbsyvdSurY9txxB6RSVn+FsOwQWzm
1Bi+WZxr9RYNFTp5oLtuhHYMxzqUMJ9pEvhzd2MOrQNdl6Cy2r2diwQzW12fzeDep0+adr5ez+21
DWqRvTidKJtNTJ83RR0xwsVhmqhOw5TsdC9y7No5tHVVGvDckQ+EQz0Ie+8Q+DLcNDOoSeRiMDZ+
8Zwmj484KY3muF3MOFvyiE4rkN9LEyJJ6DRJ9WVAQpZv5mQc9uPsp9bTVK9cAMssWngRFN9pSEU+
W2FqBrSm2E4t0yara/8V2D5w35oWvu8G043+pUnsQES9KTxxwhqzqjdzb8z2demjwLuCD5/9GMhE
dnd1kmk08aM1jPVmlEq8JRxTXxPoZt/LoirbUNNltYNBFDi3Ikv8G9IevGpLtkbsvQJ813IDaDd7
ZOxKlGIe6z8NszmYM1Rcg/OLzb/vHgZHTbeDBu1yA92SccHA5jaEpdszD8tqy3gtBGqf+7xfiCgO
vcx1H/0YuP8a6j9YU4t12YHylF0ENCBXzRCKHhu8bZdnTXZnt2TA7YI+TbyXepzsoA+x+k1VyK3O
usDHl+FR5KRaZe2mURV1GHeweg6S4PGe7yYvp63nddwRxAbLuRFp27+2lRreFqsxfpFuaGiR4tVO
190YdN8r/KGy64r8tfpqmiuJH8LsuqGdicm7yrvSKa907HxHKpIqe3WGqit/xa3f24ABg+lG5iDM
twY9aXzI5RBU+NnTa2yUnKEjEAzYtFfQUQsHWANHugdY8dKNcqtV/VvczWN+HPsmWZ7E4BTGoWpm
DJ2YZGn5vsmn0gmJGUXRwHpEh+BzWhzwfpoYLNYt3sFlOubY+2SZjHSY6uNm9f2b2Bu8JN3oox/b
V1o6iOToeXFl8wRN7D59UZox2F2RGZs+bu1bb5m8GbvT2smyHSWbC0RoF/IVrW6mwsGJUXWG8PKt
Bb8pmyQGTZjprqKAcF56YjBIn48B0qLS8KsWLqA71KGdmO4XFTeIsWK7bW8GnurgbDA7nPKTJVNj
IU4NeCK0NUOUu8lx5FZ0JgOE3EYFHEH2Fe5j4DLWLxAmpLYbTU2OHZNR53Bkq3pGQjBKs9m7qFB/
56QJ/F6ErF4Qg3fDYQx4QbdxP3sTUgZ9wWY5qzFXrTyn+yFHiJm3SFC8kVqqLcxotqSVHude17CV
Sfti8jYIsWpzryHkWl31p/afWgVCC72i1n5rCNhHxASB0xDdFXuXPGE+oup0zwzHHGrdtYM/H0J5
NS54SGPiJ6eu2gY40e2594ApYjhoWlKTP5m5L2rxvWcbqDMNTUvVdxrciEsa84918XorOEZSm63+
e+ceCZ6DBKURY/xkV4PCSMCubn2/kQhFK3Blo6iynWlU2kYlevytWHNCM6O1vqfzYDxKf0Hj+3mV
8bGEQ8C7PpV1kElHf1ZN2ZaysyKZrUem3sl1lzpCbnQbY8nJmbtHjKVzxLT1oC5c9mNZzGUhObi0
ugi6z/NYl7YrzS5R1qNKAwqVJU13bKD+bV4s5a3r1hc6u3/7lVT+QJ84EX1ss2AizpVldtYjlLXu
+zQLJ9RFMkQTFI85GhxMO5tGL/4rWsKsGo9wnImZTGB1dIbS1RJyiRjT4skZKL7DJGiwjqjL8Q5R
aI9Ye5Za2DNFQq3W+Zc8Wz720nCN4PfApKG5/ECzyEoWlFOO/uOgJNodCIewaQnXjlrLSbvNkNvZ
oVuADSOJAOGrUjGqlc/X1r/cAoQ1HAhogVZPhbNOhNF4O41DXj31U66Fs8ox21NGZXlh0gSSUfBS
hYmuvNcq0IIRwbozXuDUf1xmPoaQf3T1Ouz6814BJEUf88brnijqrT3DM9X/j7Lz2o0b2aLoFxFg
Dq9kR6ktuSXL6YWwPTZzKhbj199F3Rc3W1DDg4EHGD+wSRYrnLP32uB6NPPOjEiZbnVRvrx/y2sR
P+deroilhLPmApFYB805dS3RlPXNsxvF8Xhsybs4xg2Ej00GFwgyvVW39p8o85JHKuqKgumYhV8r
VUGPu0Mmu4WrkVlBnrBoba3GLH5rjiCJMx7CWgYWcFR1nyZiODlTUnj/fKDDq7WcVDlXEY60VrJG
toOQTovFcwHqr2Zr3HnbMUeNrdhqr2xNO+43TBfiVkDP9UjhbIwNh84fSgbG7OVJxxOqwoOTUI8x
EnOK8ERV7GXn4j6aR+waviPloAdJPw1fYX43gz/MWXQL7n09Wjil64vWlK+VNqRx+Ssauj35UGnV
84wH52fDdREIxgOO1LhSApyU6vH90XJ1QfKhKd8zRZgs7gyC1QXVNlXQaevPGkESH5oBF+WQmNYd
/a7mDsfHLarvG6vPErvEELW5Hn3m1YlyMmgAucz4nzRIBSeVJsi3LofFFyQWzi/YUW2yadAwUSLS
ZxjmkcaBJPOYHyy9Vn/Kvr6F77p68+CCrIXb+rowU+K9fARZ6HmN0OKc3osqRh8mvvtDtvnw3Yxn
68T0+XWyWuOAa149EtVu1TfmqPUrANKH0JOm+7IvwA24rBx/1am8SQ+tvMvFWWmSOr7DiiHyj05d
uu0B1xo8V6e2sEa9/97XyxEX5c1jQMQDRqV3zY4tozIp0tx1P2YgLv6TklPzvuX/6ntdZVXc2mMh
up0xFI24sRCuy7usCOCeUIvBJqQnsZ6S1U4gVlNoXSBg8X6GxGh8qMl0MLep7g3e1ppT5VsOacEM
Wrud4hvj/UphQugChU6We74w0pOvvHZzKwRO5+hclc34Y9QVLLHlTJKk0ebZN9xDcu+ZkXImqTDF
j5F1L3XXz77LBvxW7epqU8hvWXiQS7wkMhPKvZdvnvRFs0XlkJ+1IpnuFojcllNUegiBLd0bSxak
33leFAIEaYt96M7Z517MoXF4fyy88TsWBjMk8WWhxv+1mvvSRDO6gbr7eerV8iimqXgwxehwDkSc
9EvAePvhmGP7bJSu8psCZYTv17qxbF0PC5u6FkJQNsgU59ZKNi/DbZ/mvXXuSDKqArvs0gpRv6m+
CFWa0yY2u7ILTDw2tk/yT6dv338I1x8E2wOsquAM0LJDyL18Fx3Uz3Rs1PEsDaM4Z2QI72an8wI9
LKt9bgzKkUd0a7FbHuzf5TXWN8DtzLpESGDdWrc6iJQx+rqIunMr587z7bD0an/ILeVIZSfdv3+H
V/MMl+HZsh1UwYwAN7m8wwS9gGgKTTu7at5FPmAHahVFG/5JRpVYPqKUbizl64l1uS8TMQdaMYNO
zhpOTzxsS8o2Yi5znr3D2M/lBzsek+kBwUV/ZBxnn+lhW1tquA5f2JzH7o2X+tYtM6uz9VuwiZDh
Lm+ZWD+tEmqjnmfAU+GOmlc/PUQdNPCwTDTtmNO0zP+xMb7cNcJznh4cDZ192OU1E5QlRZtN6pmE
iARCipzbA6WVzgxUt3eME1Wk4isVwbAIzCqM/3v/Jb/xzJe1hCmdYgtHjdUd27LhmymFcWZNq6SP
V0x8qRfKbSaB/RxYvdJ9GVOlQuruBMS49zcm2KshbSyiOTpJHqfLhcV5efs0G2p1UnT9PNNKkxsz
qRXzmGnQzIQXRsmNIba2pSw7FjZKTFw6t714wS4v18Yl8CeMhecyhYa3aZreQh8vK3M40RyV1b5r
M6gbRRhLAyufjSCzsrJR+YmMxDCoWPe9cehKFGZR4iXgWr0+zw2/J7Ch6oPGrNviXraTWjvQM614
R9sxtYIqtTg31k7n+rXexlv86VBlfFIsoBQF7B/R4fZtTEk8qeseBsboJtZmtJZjkPRM+Zj0Yypv
tAa0ZXN4MZvwLBydYzRzCW3TNWix7RNZ0U2yz/k0UnLqq3MKCMrEjwIZq+pCDjhxkjv3XVJX23aU
w96s7fJH58bTVyAu/R7VqHrrRy0vYPWjFoUyOwzCMBau2OULik29t2LoMWetpNi9T5RIeCeg/EWn
BblbKnseeE2VEQKEt62lXij7iFkseUq1urxFXbia5DGbwKFDCcymlzi21RSI6i0W81jNZ10v4xxO
SRxukmmc+sDRamuLPXfw0yw0Nu9/lG9dFofuAs5nz+Ou9xyYexy4K5V2dgCeWEfFFuSBkXVK1bpp
6l45tQiidm0j5Y1G1RsfI+sZs8CyonEGX/7+r63lKDAgouhTz8jQsj+2cOdNLBSdsGwsb82Nu1yb
EJdvEd0iF+T0xM5+vZqx2JXePPfqOZSz+BahWuiCjrNHSaEvjzdoI+b0HuH+sIm72tG3TTTQsNDK
VBw11MUnVzhT/xFOjf211zND9xtlth1/jIS6EbZMicuq6UY8d0iz4wBKTOJsYAo1hwQrbu9XWV16
G3NIcmwjol9U79okEx+CJfb6G5v2q+0K98rsRmMMLwDNrdUsr6UGXvd+NM516kXbPANDZRsN0C1h
GPWBEnNe+jMd3j9KGZu39mtvvFYcLK8PmT088LDL12qimMvaNtTP4IWTlqqpl4XgVN25F8cJibTx
3JJMtx/x7EPdUKzyg8exMoeFZ6n3UTy7pN1acrC2sQLv50MKx+4xywBj3xgR6802Km4KEJjxSZvD
48QJ6/KHZmlezTrqdryTedZ+kl6jPaa53dD8oXGV+lmYzskdten+UZRtV54Nztidr1HVjj/jqS5v
2FVWqyMbATb+2I1eFbY0cJcP9a/vgX29Fzc0UE8Z1AaR4YqdszlQM601Nni+OSH6fKvVZz2xy2Ez
TBjk/FSZC+PGHuHVHf3XrLj8kNejHl4SjkJMSZc/pLWEN5Nan57S0BybLiiroR2+EmOrewGtqwwe
4eQIOhJJS+PbL9vedjZzqcnThCRd3g+ukFaMYBKmj8YyVbGn85XO04QWVEahur/NJBqBbyGFOjm1
mHKwHlFVBnaIfPq/f5reCHQjQB405ZJ5hHRFXT3VGJzcIKNQP1FD7NovaqUlR1q9g7ahDFWnXYDR
IrR2s8AK8vL+pV+pxRcPkmsvSTKoAKkh8wMuH6Tae0Aiu9a8hzJnjvgEUKeSLk3I04KTd4uh+JSS
rx3zW6B/Wb7RZnmfBHk4iLb1m0yXpMFraQhmVdrRVyzPmDnbPnKtXYKomB2CJbP7olOR/OoQ+ZC1
IjhXKSLmhXKP8K75prtd9YQEtNFImPekOClhoi5NLH0qQt8UGa3CRBatH3cjIbSaVxqPcnShLedd
OkUn8ELizo2hum1hPUYyMHoUqHS8GIVfi7abyl2Rk7IJt5KjiMz6JtpFmlaPL3hGks+yR6C7kZD5
fikOcpZT1Zox/pW2cn+5Cam0d0Uh+v+KkJaIz0aKuCsi5I1iX3kc6va2o9T3eWWB45SFThEgw0l8
AJeG0cIJU2TPPqi9xD3VVOYw9raU8Hd2bk3ePW0LpdkPjaMds9qrEm7Q7Kft+2/4dQe3esNI4ZdU
5IVKcsWPL9TJAlWrxCdd1DI9DjItaw2sAChk32vr9BjrQ5jcWV0HvGbvDKCnPsCACU9M3lLfVq6s
0hbyoa5+sZLGe7Soh4OGNvWc9v+goxl9AFc8fWpqwCFb4Zn5zjOYnu7AjGbP2Zxo5Z53TazHbNli
zjZjm41E7CkpJMFAS0IdkXxr5q/LjeNK6lZeCgL1/cewWm/4xjAiUKRjZ01VlG/+cpx3pMk2kfS8
ewcR9u/aday9PScA2TQz/KgqHDD9nkYKJYu49G7Mmq+Zc5evgBRxaFXM4jCx2MtdXtxzpmiGFuze
DxxbMP3IdEBdTypq+dOJqzR64YCRO3CyPO0HBRQreWlxhNs/LXdICBswXTZYtqJrP4B4SCl8Atin
RwPJeq/daWk2pS8UxhBv+Lmb9zAoY6tWPjO6ZjhMVlhED2ETq8kGPKJLGt6M92mHMyDzPkda7D26
4Wy0gWz4OgVHaCg17HC86gEUapUd2lE0P0dtRExw4+zx+sxXj4XmETZEfG90OtaPZbZSTtu1at2P
XV1UONXh9XkPmtV0WwQeTbszOOfurSIts31sKcVXU+Ejp5PqWs1cg5ZC2v67EbGd3KkUehO/JE5V
+eaJBnF8Skmo3BHKY9NBjTg+mhQ/+pBOrnAbqWwrSvQsnSVeLCxrRc4qYbmp2ezRwkfFBmeaZ3+3
Co65z1ozutUHN0uiduO0acsbtNwJhOSYJuZRGLgmn6nHl8bHDBBxf5KYTxE9xONcB4OWTNbWRJfA
1riodQ15hjuXe1Gq4fAMypHHyu9yzqIAA/DgOVn6VCLLpFk/2pOo8bvXTfilSml2MdNy3p62AAbN
9KsdGnALWr4c5QVdIQUvWY4pkOEGD0FoolUBBeZNsPRKpRZ/kiRzwe3VHCA+v/9pXS/GSHopwNGd
Y4N+vX4ho3DYuKfxqakSs/vP6wf9O8EGbr8nJjWqSfKaNfabTVjqjk+P0gnAUcFlxYyeWqgY7BLI
Xwy8e0aso6nRXZYl2rSfo8pCATJ4pf0lSWfxMin1kDxYkVs5hw5lonHrO12dtZZJgj0WtmY2OcTZ
ucsB8a/tTZKrFkCPTrvvi5I3ZVbYPQBQRfmvudXL/FfIIaXyJ9VRHoEuT8l2ihffau/wJW86R4sj
4YtwavUP7J8z7VG8SsxTIY2XCPT8QtoqoIJ9rxKrd56jOGOxs9ShMVhX57j/Wre5E/9q4l5sy4Ui
4G29pjW9wJMp668bzeOzRwUqwfyAQqCO2fzd2HG+MU3ym0hCtDEGuLjqL58AxiA3dwtvureROrZ4
hLzuo6GYRveByUNX703Ro1r2+i5pP6RSnZPhxg9YHfWWV0B659K8os5jXcm1aeCPtJd67b6zqaN/
yKQafRBmJ/tAy0OVSkFaQGoCWTyL3fvDeHUo4MpsgRBrLxsiqIJrdEGcV4yOrkpP0CCHbDtLpTyP
ek5Sm2rVzo2htrbQL1czqVyy76OmuDCTLh+0tFRhSPzy91pU9AK4mRsZ0SEkxJgsaGMoq69dA/s/
GIyhzgLgRorFjK4o2q5Qpe62m7yb2uG+mdJx7xJsZfqcC2ebmcmh1MpwHYochm4poxuP6foFMSoW
fjvdfzIN1t5/VcvcNE565R6bo6vtwS6qmCtnso+eKuwarGpW/1nrmPhvXHgZeperBacrag5obF6B
j8vf//VxFgNtcr2b4xOQw3rY0MXtDqaKDGZPAsl8kNmoffnnEYF0n5cD1ZA/174N2k3VqMg0Oblx
2o1oNClCvKhdBHQbEdJo9be67ddfHwIHsDzMpBg3WREvbxG5UtfEaZKeJCHS5o67G8xNz7Y5/MgO
2k0eXTXUatSgbfyzI6anPb9/w288YoQtFD4JwFraTKtaE6cqJwXf4N03XZnejeFSPWBFUs8dnZgP
eh7O/Y1t2WtN4/KtAq9YYAyAgZhN1rkDNFXzulAjhxOu5oBZGulhnHH7ifZeUSvRfM0jmbRBNgrk
rTFsNhropRW7H7VoKr7ZkRaF8Kd7SNnPGFtBturqVNi3JDZvLHEUKbC+L+ggYljWZWFVGZzas0V0
aryQrbY/KX02/+oH2T0oEygQXxQJFqJsUUZkeVw/LtlKC1dZhtpjXNayjHYYsBR5siXWDd/Wi1h5
8MrcRs0x4cg7KKNh/VRCTRHJpuMdlLvIKfro39qWTDuWSd8fbwgNPGgMq4JC2TX13KKKOlWjpt2l
UYoOoFeTWDkkca7J1lcMNhRbDJ9lfcucbi5nydW7tlhZOenyEEHmroZ3YVhpRri1cz/kQ/2RhMr+
q+UiHoQOb5domJ16iJi0Zqm6hOzIMLT5yml186dWpRvL4RTVIwOanido1YLNT1cWP2YTeeFLSqt2
/kw8QodqUkm86lvTTMbBsrM+CsFZxssRXkaApraeC/oxGOeiRK3sOE27bQdPGU+NhrPil2iUOhGP
8RC3raDA06dl5E91VtG8Gnq7dE6jQUP5U0+MwRFuWm3u2gKWnM9SseiwyeZqfaCt5Q8+1Y4dDU5H
O4gomX8fDDUa851Z5wuK6f1P93paXlRRSzOMdg19i2Vq+Wt2zMA3Lwfw6OQyVRUbxWs50bjxrKKO
JsZ+P7e2u8lgAGX/fmGMewwm1HloL9YyMDiNHKEiAiRQCXQZRw/CEEQfV/wERaAOLIr0RC3u1nnu
jTPVwk2hN8YnaRpXUW1OXLD77sP5ftFnO04g0t4WuwniZu5Xudv/Vsc6Df0eDLt3F5ru/EHIspTb
sB1MBWW6CaJ4SFL3Pk0nd9tLLXSWGpoW7mYPzDnefK8Aoq1ChvwSZhkoqrYtJo7Gram5h5Cz/3Qf
e1Nq3/eT1csf+QTE/0FxoC89zY2Z/ejHhhKF0gwgXawQPvWwpVMAsH7TmllY9hvYSLdQvK8rxOUn
ttCC2b+ygOBH1lfDYCn/O0apesiiqxQTM/14sTFkVk5PDaCZz3wq7AgAa3ifOM9U30CH9+5IQHo6
t4icaTWU+7JMlf8Qw0LRfX+MvvHr+PYNinfgcxdDxLpq16MciEMXJ2/ezXgMgVIM8dHUEs5G3py5
zj7SqvbDEHd2+KLXY8F+mviNpIEqhEnyk4eH19iAWErMH/1Ui8T858FMsZWdDd41zHN8R5dfkXQo
pY44bk+9NaR3qptimhCCA050NCUDZU8UMdGrJmLpUtzYEl4vvssx2EZmqC/YirWuY5jknPVQ4Ul2
aN0/ZLqgkHJEckA+0CErtQmW2N14H8t6fjlaKIPTcqDBvMQQrM0wupPWehrqxcka8cnfd3mYwDwI
B3cvkvKMP2T+k0Hv8kHXTp9sMSBObgavOquw6+rj+z/mqrTM4r90Phd7F1aZ9aN3UqdG7NxQoLVn
dQgyVycWSOhK8SWKQOoGaLmgu+20GqnrXVI55Y+00kylu/Ez1uq/1zdP/Y6tOVbV68oykjS31vNW
ntK5V6YkQFKt9ht2pu4IhMYaNfOjBeDrsQMQqwTA56383M1NT1QObUssHv5gjG5MHoOKRvS5qYbe
tEEohFJ5aXPFDM9Mhkp8bGc8yIcFjx1/nJE027c26vbVgGItQHwOTHexW7GLvRzMOQkFhdEk7Skq
3Sz9TsclLp+Q/7kA5Gn23pnIDytA0EzbwEXh9eGQyJPhM6Hq2S6xFbI4WLo0uCUKZfASmjG1s4Cp
3fkWYvUvn5Hvl08q/T+gFvkcfg+z3on8BjN+vqnqwn1JHM5TfqNNrDq0UkNnr5U5VgjYH01i5htQ
+eZwZ1VZgr0wDseFepC6miI3kjyn4hB2YeECWdCt6LtNSFK/MZVMtbZ0iSuIOmHMgXrWW0J4LKvs
iofIyg2P5rVnfg+HVFPu5Kjb7ZOSj/ayN7PxTWAwctEMa3pykJZIaKhm6D2OHZ9H42uDKaVfq7Sy
t9pMK+Vog/YMD/Gogc6zcp2tHYRPh/hzSafuh53RwX/N9K2j2icmHfNDbmcu4rt2cHPliw1xG95A
bAiAwe9/L1cLPtCo5eDIzhmFhrVuxVhA2S1CYqKTYpda9zO2ekx0Ie7bOxKQFGBrMbuORdNxaxK/
OqRwYVYYmgUOJzHmqsthJeOaHoiL0nyaF2FlZSnxobUHvflDwELS3iWNVjsHAaC6CiZmtJ/WUNrf
5rzJhPTVMfOmb5HFKYpWY0qbklkuqcrumNnEFNxFpkb+qy9hPv+MWclu5Q2u5ZN83ui5aae9ilWh
jq/0DvqY0VXUy/TkKZRc9lo6ORtjsrB8GCI80aXRdZ8YX5KoQzp++4KyTRyYqWb4TpY5BF2Amb9R
8rju8vGbmPxwKzPhwEZbrTowNVQp8qI4MeblRJCLaaZIuivhnNoIB1NA4ArbBUJBjF0bNeJn6YTe
N5xmxF0qRjV0n98fWleVEDyuZO/RoGVvxc9ZHRIi6bCZQoV6Mu26oviQFgSQxK3jHlWbnfP7F3s1
s14sQlyNow/oaHRVHPBXm4KcPUuedRVxDJlbx+ByGzKISPFQM4SFZBgG1HwTzKCVmYu4D6Zu4BFs
XFBtSDOKSGn6jxpK6/KejXYEFZTYBA9ysUmBZPDdKpqL+MYncPUFuPg/6D/ivcTdyYp1+QVA3KQ7
1w3WyRkBxHVZ5Ty7uZyEr2PafMYLjoOuwJXyWPaxc6PzeX2Iol23aMFQCOEPZpVaXZxQINJPPOPE
gHHL7Ki0Wv1ZmmpFQs7gRsSOSMeI0QyUNepyfWslbWqF/jgJImocLHpYQnkdWCTpsql+TLbHz1i6
U/WhzodMnBdy0LTHHZnDJCHcSg8EfODz0PQjFXrg2UYcuIrXzRnEniyZnlVVMd1fmSay32ZWJiQ3
6UmfBVphTHGgQ+P/lGD8Gv0JRJ2zJVQbLyPRQdK7L9Wx0knr6lsPOxJ6/gRlkKk3VrphhlG0zaSq
ZfRN7ypxGtIYuYOfI3I0uiAiBOM8GhrG4Rujcb1oMjMwK2iQSHDyo/NbLZr0+ygBN2p5N4q+slAn
yZkkndlR99ZUdk+YXonKspasJPYr95PVFTusgtVBrUmgYqomwzcr6m9WRUhT2mmD4RMLd+vws577
qUnxz3LwYZ/IRno1BccgklNc6OIO+711cPM8+a+iMXCYcCNsa12tHvPsH6FezHyLBMai+uYuNbF1
k5qaQTWErTLc5Q0UiWSs+yBU9TIAEzAcNHYifmI4/Y3Rvp6JmBYQ4yHsZENGQdpZFaTqtMbE7Tbd
oTTn4pPlACL0Yxot0m9Vuh83Xv7Vu1+uxjRE0DqFZyT2l5+WIz2FBHC1O9QkLFL4KhPV74Be1ZtJ
G2PGpgf26h9PHMsdLiURRAwMOEJULq8Z6f3QNKRwHBDxW1/AOol5U7tRVj6YKNxIr1JE/qmQbK9u
XPitR8siyBFxaXlwHru8MAgHjyh5rTtUshUbZ7CqeYdvPGl9ZBPOrfLE1aOl3kvreQkoWBpEa5aE
sBEzlZy3j4U5xpsxs9OtV8BmIlr7p6g5Yrz/Gb+WO/5eVAhzAJyALmQRVC2pppd31xXegPF0tg8C
anROfFIzRR3y50W1/xGXiDkETjfb86OdTPWdyJTaPuVkdtQfm0Jw1m9mLfpOhIyeQPdSFMBs0kAh
kuLvUTa6nVrfXC1XfzRMZuNWn2BFbeyhSj+VKQ6ULWud5x0St9TPMMhgZWYl3IFTKTx7OHhJXsQv
3jRD4NqVMsTyvWXAmeGvJCos7UdMC31gmA+VnIegUTuZ/xLUnPDMN5GFj7lIrSYGe1lRuyvLJJRB
0xXdLx0iXXKvgn/Ld+ThONGXjKN2d2zRdW0aos+iI4lyfRMY5mQxlTPB6qeBze+2dNF/BaIxUFrq
g9NXDQoHQ+PUU8aY0MspKtE7O30vPjmpl1W/339Zb4wN6oEeZSuPTaW6joNVNJPzD0iB41RF2vxJ
j1MNLVqh/h5GMXcP+UQC/ftXvBr7SAAW9gS1I7Yx1hoA7yU9WzwrT46Z0PIHVKia2KF3VL8riUyq
7fsXW+8WGIr/75QYKivKlcK2qCpJ7WJC0kPapkE9g1ohePhx44akkyLnrLdlCw3M95TiljXmjRtF
UbQAQeGXcL5f7VSsZHDDAh81H/kY0nrV1btIq40P5qz3v96/zXVxl9tcTFcu0m22JkAnL7+4nIw4
DmjCPrCODH6jVylxHASUpTfe3RvXIcaeKfN11+ismaKa18KGrhL3EAFdML/0aj9Yd4Uw1e7WDHm1
ykJEgdiB+RFgP1PJaoZMEp1wB9JqDsjQw0favcOTGrnQOIqynkmfzWnPeUOf32jCXL8zqqjo/jll
4a69krZxAI4tq0bw7xRAh3bOhG501xth+6FXaEg9vf/a3roasChUKZRveaSr9YdGU1F5aahglXJT
+WFSG6rlJqKKh6novr9/rdWH/qpv9Wj2cGxEvEeR63KIaBHBMwSga2cxOepnvQzTNMjasQuYYfNy
I1yRPL9/xdW3xxUph9OwWVbWBdK0uiJ1OxVph9DPhK3N0WNXTu1LrCv5tBmdXpN4xVTtG9DgODoa
Tmt+fv/qyyLz1yL0enUSi/kNNLM5kK8G0CR7o6bmpZ+7hXnejpr1ywmtPlBKwHoKMZobzLvers1p
5reKPR/ev/z146YATDGaI+8CAvNW2xnu0kQrPhvnqCY/pa9qYimtQn/xwP9qQe2act6+f8XVYHq9
Yf6AWcQ5G+zNarqBBNl5BLCb55BcmTHIHBOmSZVSJTCTRv/4/sVWn+f/L0avFMMVD5lz2OVoIr9M
1du6tM5yoqb8MDpS+QMaAqaxbagjIzmL2TjJf/dnQMN2Nf51cL+563vkkaYKCfP2mf5G9lNRUEsE
VF2cOxMw5T9u9F/vEanrQmbSvIU+dXmPOuSJQaLtO1MbZUuajopytvtQfQSlibAmxtm1qdpuvNEl
vDa0MWYXG+0i8bfZD69mBT1ObKFXoXmuo9mbg8mE1i+6zqkDKzHGTVkW7X8tTBks+AqJsLMVbfF6
6d/ef8Nv/wwSpRbaF5OwtnrFSgX3aFQc89wbigZCzsh2Nmxn2GJRqdxrMrbv7HSqf01x4j4gywox
mSa3zAfr8szyEtBosKRpfKY2DeDLl0Ayuawalj9eQts1R20C7rOHmBEhz4kSeH49ErSPczbaJR6X
DC6LhxRjmVDi/ACAoplurBBvfNgw9lhkaeWCNVxDCUxhlnkmMvPcFBnSN5HEO1Db+jZ1vOwkw1ps
3n8P1581+De2LiDLuSq9m8sHEKe4d0i+DT/ODT4DkmGK+ouaIz8vqSmIG3PI9aTJ9oHvywQ4z2Zi
bQzwwixWar3OztpYl92jFOls7Md26DeGrcTEeLpJ72zKuGm+2WTdfPXUHqiV//4dX88tNJI4QjB5
U5K7oo1IKoJKZU3Vuera4ie/pwvSYTBEkFWFO+9D0s3vs5A0mvcve/VimacZ7QsolBIPeJHLB62x
KPXRAOMCucNY7ujh+vioj6SQ1e2upjt94zavr0fTGFXwovxGwLsuhlag+ydEsOG5ysY4PEqjKz+Z
NSo0iEhRK7eZOc7/1uVCZ84leaBL4YIZdO03K4H9g2FyvXNrybo7Vp6V7JvcIbG3tspx2KuzbWY3
Huu66Pt60cUxzQGUkXVlrIltuht5VURPuaZHJNKQvyW+AmNy509jO5rpRrTsK+/0xss/cOrHRjx5
ZG0uZO5iPDayEc22H+xYufFhXY11sEUkP3DyWYys116/eLJqvGTeuXBk95IJEp7gOrmghTiHm499
k3HEpBuan0sUiZyYneSGveyNEYB9HUUXsYd4htXVBqnXiqYypil66omMutOjRP8WVoAlXSmiLMi0
PLrVYr3aknHPsESwtCEvXKiZl2N8DIkAgHrinSGoz8p9ZeTFMa9dl695JGw7c+fa3MQJeZ4BZ3s6
Qu9/YldzmQkhAHQPB5QlOGk9d+Zaj1AMqNZTjDQn3Q2Zk+9bgMPx3qLTc+P7ur5XMnyX+1zUNhad
+ct77Q2ZlOHQZE+poshjjbb102w1xncMel898HA7iJqo8IGAQMl4/z6v187lncJfZR+G0MdcX9uo
gA07sFaf0ja2PgM4NvdkVKlHOSjimx1bFdg6ZA4yVBDSDGXyZwRQdeNjf+PDW8jHlLjwgy/szNWG
sLQJ8AG97pyNlixMsugNKZ+TMVKsRwr4YAHApLN7SbDPL/GmoxIeTKXMRl8jv74MJj3WT2LQ5/nG
sH89+F5szU3ITYgRUC6/VtNXa3opK73s3cxjF8fSviXy2mo2gPec3s+FOhEuToJySHhupHb3rt0m
TUBmTruN0YBFB5d0FrBe6RCmAS63FNBcNRZfyOJyjTvMNopJNXuCCJtSwt91jjf+oXDcf5Rw5Ocn
Iu3qIaCP1NTbGEvGzxtvftXVZ7bjKL6sIsyvOsvY6qGnaTZrjuz5wmxXEaTDGU5gw6al/ONI7PFJ
BPBfMyE2gNu5zycdqbUjspOj9rcyKK7WUX4KPwR9n21CalgXqjuWHcfGJH1GcWXRz82N6HNka8LZ
tuoQ9X7huqirIlukz+8/hDcuzKJGWQmTGmeRdZXAhoZfhUxBZ88SGsks2FS+UrrP+j0odOLBsrn/
FEexMt/47K6nF3ZkKr0hmrMkyK8rS0wEpL3mY/QkpaUVUPC1JkBJ3WhEiY7pjer49c50ydmA2Upt
gkOeuj7huTWSph5m+lOX59FvtDxttpd9asjHQRk8azsBSlqiX2x0hwWi0eoZspFSbwwta4xNqzbK
je/qrVmH48qynL1qDtYHByWKKB70dvyUDKXzUrOaP3SVimNKM8CbZjJpfLp947EozBBDkNKPCORi
uX//7b9iflaf9ysNY3HUUtVaK3dR0UKukpF3HpSurI9mosyuTxCDThQQjsJ5WyRVD0UvyQTgxN6x
vkZWC+iwJiGkO4yVUoYvoTHJ0FfMnBRdVNgxMuvGedQJy/qInSEu/JzaUxOE01g+T6QoWAHZ8pZ8
gE82JX5nFtGHOYrz307HxoMKdWmchAfTdRdlRpo8u2rSxQEiCxdEowVIjLJ/Bpkb7HFo32mayLdW
h15xF9dKMgVhgzBib1VS2Xe5Cx/eCkkWwKerht4G4E2V/CIavKHe3ZGtk6WTkQZtz7gnUqRtCU+0
tDb2F+kjOh9vSFWf/W35Ef14P50kfrZh01VK3Nyp2qwaPwwrN6e7Vpr6tB3J4iIuI3YrFIVJMz+S
VGl8r71Sw5uUpcnL+y/v9VS3fnkgxFk5gNlhRFjtgvuuyi29scOzNMvpv6kcmnkfu4ptI2TrEjOo
yGrAHTPh5POL1i26nzpLWUTYu1fku6yVovdF38gHEzBr5Pdu1f2CP9kkQRZWbX1jQ/HaKFn93KVn
r3Hm57zAT75c5JNyxOoReco5nsui32CnxE1VReGkcm0rju97vc+bx0i2qrtXkGIJwngGTjJtEfam
X0NE5VAlBqNvfGXsVHPL0O7oB7Vp5M+Dof2cQ5VxYORq/UMb0uzZKdTU3EL3VMeNJmGwbXEJF49W
Tf74VkGTwoXbAtMesFC9YZT3mcl/QLIc84bn5ddxPzVbidrg1ve/7GjWDwNrLmdEpJnL2n/5MFQK
MmQaeeGZ1rOh/mChI2DER7AfR/SVptr8WtLRIt92mEr1AYeud+clqlLdYfhSBysIe8I9K6o+t86w
1xtdJBbkYqEuY2rmJHD5w2zpmJU9GeXT/yg7j+W4cS0MPxGrmMOW7KxoSU6zYVkOYCYBZj79/ei7
sbpd6vJMzWo8gwaIcMIfcjre6sFSyfI1g82S3gMMdg5ITrRX3uHLEWmuUXYjsKdrCoXg7YjJZHWg
J4LyCdqYqWPdQ7N0Lr1BhaKd6QvV15C4fxsQBSCuO1qKVHLXf/8HBBhoExX6uG2eSnf0D7yA2LDM
Pb3hBmSSsdfbuGkP75/Vy2eW+jfgW97xvxHpC6GVwWL0zRMa4q0T2nh5t4W1GFFfVllk9SXSk4qO
1JVhL/Mm4pu1V0TVbxXfX3/WHzMtoWX4TupVT2MgY+8+RXq5jrJgkj8wI4ItTN98CZBNXtu1C5a+
LuAts1f9lcf+LwvOiSd7o2+C9ltwtqcGb0hNRQTzhAQYhjQtyDTuw+Sra0OHrmXdXAmn/zIeRF76
Kwjt0TA7z126SYwaKk7qqcYaaF/W8X9Q48QtpKV2jz9h8vT+x/3LY87U6J+ybdBdvDDKrBAcGufZ
kk8xtg7GLpsTiC8+SuQxQbI17xTxRrIlxjHMm4F6Mo/SUBfpE/ypLr+SKv9t7rBwuB5/Y5N+a2f8
8cl1JFBwShjUk4jjcS/Mpbm1csNaIKzWD3i9giB+f/a/W9Jvr7KVAUgMySlGVetcjYM2k43GQA9k
MrUxxYwT3XmlQDYFh6XxqKVnqlerd7xgaB3/IDCBEGYfdPRgq5B4d+xATkkfjWy90iz03A0Pyjj6
nRgQ2jkptrRs7GBFpVeR3i9gGnqukQQmWG99tYY6H3aJ0qskHH30psFK1q3zGEzeNYPuv5zhFe5A
lxzMMcdpDWn/WNnAzjRrcrviSaq+eNGTwt1B14ZCkFnjqWmW/Mi7d3x/cf+SGNIOWYkghIouJLiz
R7OEPF6pePGebEROn/icQBDMyfpPjsrcu1qbfaYN3O2SoGelhXCbkzQMzYxikEclfoXG/M9niy6R
iQ0Rb9aqJHp2pcxBl3otWr9PIjVyLINn19mWGG5NAEF987bJEbG7Ejlcbum1nAwhhgbGKkdytgZI
LIx5NuTeUwHHRENcHTVbFmH+mGYoakD6VNOV0OoyO2FEC0fEteC3qgW//dQjliEA1Rgxj5fla5J2
dlQsS+qGSlbD9v1PfLGt+LY0+9bWF80ZWiVvx7IIqht8Smd6pqbzIUaeLgf2G6MXNIBSPdkLsP99
XMT5tbbXxSQpZ4LiwlOKS3lVcno7MPgC4Q+EAU9uUWk/8lq8dAS26cbELKW9dkn8/khvbgnkYpGd
XB957mY+5tvRYieXLEIS8BR5S/8tsTukRhAUB+b8Sq2pndqdgNo7oMnZpSZGhGOO6LZIemF/5Poq
gi/o5WmtHnJtyPkG7VANm4i4zYqDU7uF/pNLpXUR9ckGf1PnIPy+dWaMpakTL8DlMuyK1QHNAnGa
dBwWQbB2BJXoxU9otMOZfBGdJez7Vfw1DxsHNh1f28h66xtVOEgip8lsZpKZgRplsQH6pc0n7EfM
O1OUrdNHSFLp2AvYTm+SNs+B+VEjEeW1a5LphUR+WPB3tLEWdUor3mF9o8YQbmufh1oWe5+9wRru
16wlPyhQMztnnJJuIzPK25uRS6dA2gi4Zig0HSnvaMSOUf8I87XTw5y4Oo6aUS0ffE0G3rZwguE1
sfHt3PhOrT+U3ag/G5NjzG7oVPYQH7OMHXbrJsIHxJsazofSj9sKucPC+OxUeTsDTjfix6ye4FWW
qB6oTW115k+Cbsf6VHHX1De1cLChhd0nXxcsUb6pnhrhvteN9oZLS0PPBkr7EuZ5PacvqqarbGF4
/gXDS/khtYWcI5pl8VOZU3Vbj0AelQO1yE0ti/YGgfA6i1I5sTtxKPgUi3F4yb08/j7kgVGEtBiq
8jiYQnxpwA3+pP5qxFuUc6V4Rh1hsaIyJ9kJCyQ5rAh3p664r6whHu8zfaxfUeAhVZyNjBq3tIIE
e4MCcxV0RcxZ7GeKos0mDVq9Q0m/al8XKDT+TWIkmcSKz8dpCDO4INmRCQv7zl/iLvgAQgLHA00v
3RvfnMeP1HTrbAcpvbohFvWDSLk4kvD0JajCzOksP7hL1XVbiFuiC7PMbXCbJwHxnjz847xQR2Tn
P8fz6m99Y475PZNKNss8+P12AdB/AnVdmqE96v34PPuw9zbLgpf8VsW5/Mn1YbfEtPq4RHXs9cXH
nhapiR9Ejca/PbSG94IFefw62uTwzzCTp+HG13NNRl7Tx8k+KTHkpeo0D2oTy3peogb2qd1BdHA6
tjktxW+qo+cTtXRIy22G/+V6vAROx2naGdOmB1OAa+CUGCScQTPoAHponkWZLtE4ds3B+DJUmDp8
NRppmw8CofL+2WL5v1CmqodXO/EwCg2xWTDrYyKK8VYfDFX/J0awwx/oNy8ocY0KR0gM1Fvve9+K
bPzVJqnt3reIfC67EsGKOWxcvzvVehpM4UoksfhEyLE6eRs8NHasnJtcKH2C0jPAnZkVnuLROI+k
hpsYU5R79Byd8sQfLLYdPiKTGyEfSQ22ICBcdb4JiA5+TFr9qXTyBEdEvekws5cjAXXXzUtYgMvU
Q0eUi7eZF1t6TwgFiprvm7f+Riv1dog6JccHtSyLcSTH0/bukDnBHjYsaLlOuFjUpP2cDrsq6LB+
NGUxI6ePRIk4ugv4uJfBbgJ1z3zj+mOWZRMpc6EQ/zOk6T7C1BDG1i678men4ZHzr/GAg4A0aSLd
vzV/O3dw0238l2CT+IhxDPWubpbyNSG1kWE8O86T2an5SoB7GW3TkHBoufNmwaoHRPH2JVmoLKHs
ZWIng8LzFoCQfp9OdfUDIodxb6h2Oulua+2NxRnmCKGoWIbTYH95/9U+z6xocmPHRO2SC4/S+AX8
mS5nCcGnfDZnqzZDq6ELZvR1+qrVRbZTekYqteDUN2GUMqLeqMr+WkvqPHBYfwItYBLmVWcQsvXb
dXAzX4uFL+rn3lGm2ARWF6AuKLGmDLysu016pR5pUZU/35/5Wpn48yFnWBsVWRq+kFqom58FgMnY
IOylzObZh/cTP8RVRV+ET9V+XqxE7Bsx1GJTVkTkdxY2M5/fH/0iFoRtAf6Kgr0Ltv+CeFjWwFSx
Tiue4QzLeKdn5vRTK3p+Qq54iE9YrppXkujL6rGDmCJROJ+ZLJ4k7+1CYz6H7he3xlNrpXVYOPjb
ZJ4Ud7KVxAqYRDb3Ixbq/mZui/a1qeEsU+Ofwb/ZVLj/NRgmXFw11EnwiMDhI779Mci4USY1q+nJ
H9EHnTOji9Be6OwQSRbvQ9Bp15jwfwkTaXyS1AKQAkpxjkgG2+0tRW/NT05TwNKWiXMorXz8NHd1
fE0+4HysdW+t1hwcbOBv9HzfTo7AJx4apBefKQJhB1JWtfcBfbDh6LYDFjX/tpXw66PEBd4TWjTy
8NZZkO8teWa5cJWezbHTJ0ycgiSE8jr5W/po5qstmiS5MuRFO41WPmk5ZoHQZpHdP6+BAo0ca3DL
8gXJXo+XESVOtFtL2PIZEYssxQGxx9H4VOsTYSyh7hJsAMxYr7UwaX0qXxhzhC6Yt2zJs/UhFFPm
ZzsAsuatY8Uub48ltDZKSnTcyLCHYIfOF54rtYXZ8w9dE9PnGUjl1wKJOPf5/QW9vJCYHGo4JE4r
WPichADAZJwzmKkv/RRghghW8VYROr/k3TRH2tS6N8AZtSvX0TktChIwGcVvhjvVHpCg6331R1pe
9sJvFr+qX/AbRwaqVOh4Rb2Xihvh9J5zTHDv3uDyWULnnpXjnXyjwfKp1ZS1R217aKAM93OzJ52d
DsFMAHAwZ627hh9d07i31+aqi8qZJfBDvfC8WJ86AGJy2ZrPs6oaVJKplXR7C1LXlfvh8ggxTsCy
koNTajyXwTW6WlBvtsznQbbZvKsW74cD4iyNjEGnyfH+F//bpLgXmA/ZHYf3/LyWeWO3aMg9a5WG
Y1UuquTo4ZU1X7mC/zapP8c5Sx7BnWfFqGMeQZgsffgl4BBCxEzmeEPXByDZ+9P623DoWusWkELo
NOfNOSybvGbyF+s5pftNMt6kN46TFt/1JK+u1UYvl5DCN3Dw9VVlyHP4QZpVnZekJkF4nI9fR62J
3XCgqvnxX6dEVX9lzqznEwLBWbAgpW6qjB7yi5ikgR9q3y28IPTaojRT5uv7g12ECKtqyirNQ2NX
57U+u1ldlEMNH/fFF6vOe7VJyip4JSdCjdzv7fkWlFj64qRZ82uBQTVeOQAXt9A6OABEKL90fXm6
3t4HgAWsJSdVfyGhwC8wgPZswcfzgzCLRRHvuyavjkbsLsd/nzRyBETAgOFWdurbcSGxwCCEEPqS
dCqmlYMD0rbyevGyYBj9Uudrxjv2upuGtiPdf37MADBQYQAxhqgfmNuz0T0c7jSrkVCgMoql1phD
OJsq7ZvdyubYJ+21mtzFEVnHI7Rm0wLuRZTo7WzBdsZJCazwBVllXzslo1E2u6mPC9AziGgEm/cX
9+KUoDi2Qq9WmSlcNc5VwEwX5TyiEPw/lehKigql/SNYmmuuOBfK0jTjV7TdGmPBabTOoyvbTgre
2XJ+8VMqB/9hgW4hhyt9gcedGvo7t6DIdDB7N4i3Fo0raqyjK6XcV04wnwovdYqwcMd2OcSp06GW
6jSIpuC3244JCeGslpN0ZaFefD9pDrWuKwO/H60vo3xYcFhFx4GEN+wqkt1uD40ewj/WdC4G3Cr7
lqQtUgrvr+zFh0QjjBfDI7hdQRLnvRJFnO51CAS8LK7mgcaYvC8GrpN76fbXhDsuh4J9TzkVfzp4
+Eh4v90z42IK2HOJekFVu3tJkjwwozFtn/D1c/rd+9O6jLR+i9PDJML1hDTht+jDH2EBeNuU1NFU
L/3KH9vHU1scvNEOrAhVlE79CvQua1d8y+LsE6tvnkH8L9TNl4k6gBG3JYIM1bIk1UZvPe3DrJfS
jDzZToAGBmFjOWiL5XsmfDoRmEiavxyitQO9g7nZad1q2JlpSSsfJKSY8gqe5eJ+Xa0uEM5ZCROE
yecSIBxxladu2b8YXjsg+IdRClr2Tf84mar+PJtes7UxF99nFGSvbJfz/IsWz9rBI7qzqZBfROhG
UEoRY8X40iSUudAabGicYzNr95FKddnuy0Qs18wXLq709TTSPISIxgEFKPV24/TS55GEYfxiSAPp
XY2OJpiUJsNpgXBtvK8wltkVbf7PTwnj0j5EA4FoADLO2YZVyhFpaqnhxbSwZg/5qvopsZajDz/n
60CqiCWya16rlV8ckzU6hFlOu1b3iODOgp0hmVTWIYT0UvWU+/BuBMYRBoNWlLt49Ipm+/5JuUhv
6Vl6gEdQs+Px4Fo/myVYI1Bt1Zx8nMGq36SSVrSRjNktRbC7VNV7106Nh1XN9Z4alnPomfK9VGN7
ZWdd1HUwp2LC/IzVzJsn7Ox3VFNZst3z7GMr2mVrF6lZhrhj2NiAxgqsTrMk7e3cyCYOswYSQQgT
i+tzcNvgypJc7Dd+CVEf6DTqS4SBZ49pl44NlfQp+2jxXueYCMTFfkxXFYxmUV+CYba2hO/XrseL
Xh95KNcV2At4xkQQ59lvC6V5SCev+Ig6QPOwysdnYaOX1lGNKBSHsWZrSF9jC9uEdifdvfIb784H
NpVEfSPllm9Ic/X93XG2GQkoAC3gr+ICf/+dL789ep50ZIEvb4Actt5+H6cy3vboq2Po483647+O
hR0ebc6VQMGI5wl5KQrNF96YnPzYQZB5mBwkylG/Vpuu8UGhvT/a2U3GzOCbErCx2Jxu4JVvZ7Zq
NLoIr8fHpgjsQxHM7aOezXKDP5K/Mc2y/TeLjHU8nlqg1NTCfmesb8czUeKz80C4Rycogk+DXqOE
k3Z4bDk97/s/z42xwCKQBwKtcc7mZpiwx5d+cY6VdD6lvjQeCTTaE+TWMVLOOOzfH269f//Ibf8/
NVaSh5ZIkDDt7dTyTvTotmE4koNh2aCFZIeao9dbq8+NMNa1+ZCW3QLiKyj2cWCVu/eHP7/Bfo/P
Y8TCwvKhNHZ2XksXTTqtK/wjrsHJ18SXxY2oJv0rBZDyqz9oHS3CwMwjy6n829LW530MHPZULrZ+
5aecvcz//yX0jKmNuqtIp/l2JRyLVvhET/VYoZ69cfpl/o5mh7dT6C0+UKvLwZShk3zIEav9+f4q
XJ5UuL6I1/NQBgC3zjXjFvoMLeGne9Tgnp9AKuKHzn3w7NXyGoV5/Z7n35sogA2to8jg+Wc3dQn3
iHSOoZrKbnZjn9YbnmicM8d+3Lsz7IT3p3Z2H/9eVVh9rCtIR16Gdep/xHLIyyknnw22szHbFjXI
rL3xsZyNjFZXGzXT5o1YVXVl2Mtp0sbFQ5B6yYqGO2cZASBCViWe7KOXJskXuk9l6C79tJusVo/Q
4zSuJDmX00T5gUgc2gexOCXit9MMFnpXmhit41DYOHGPqbkJ7KR7iuMqdkJJ9vqo9Sb9ovdX93Lj
MCwlCDoZzBSk/9thRRXr631rcxEO6d4Q0jn6LfErHo3uh/eH+tsMwSb5FMKoXQPoeDsUCXncDl1p
H2ep9F8tLcjPcUYhK8RHdplCSorLHX6g9XRlZf/yJZHv436ijk+16rwohlrspNPXdo9TSsyGWbd/
g4THHDWqpBEaXzND/suFRH2ejwhBnU4FbZq38yTPargSY+foYq93MNMle9SWEVOkQrnzJ1OheOtN
nrwx0x4t9yH20KPGjtA+6QCwr9wLVP8Y7e1xRazxj1U/+zX0TExcX1p0PF1rfCod2CbHRrnIwsBq
GoNwUkEehODMlXMPZrjRX70yaaFzWV531KthipHMTx1kCgZzRPIDdIOrInMB2YrzAHl52FZZOW9L
p1NPXmXW3/zGsb+KbAVLW/qsv/DCTm1kIkWsQa0WI31O4dT9o26VcbldhriUn0200ebbsdSU/zjU
CNxuvSRonIM9y0ptZjuOzS8wBtIhsn220Gkxa6/YWUOv15tBNcvwCVyhaT3zDhkYrpTYaYQ68KQy
rPIi/liDNsNztMLxZ1sbhvhU1YYmNmaZ9veNVVUkfUz4fkhdo3kEWe4dtWya6LymbuFt08GWzwUR
0jfPLL3nzo4XHPesQDuMSli/TExQXnVnaLUImmBVg4bXUoK3AinMsLMajjTQCWBaTZ/LLXqMaX8S
fZs8jktpuve+W6LToODXP3ipLp7gx+RfK1sqxFNYvtCzVXDKYqdLIgvnyDpCqNAvPxpGBbJ7zEf7
C/qlioqoYSxyK+a4s/Z+X9HVLiftu5J2YW5HTTrGZrGcbgz57/obhMh9FERLFYSA6IrmJvXmIC7C
JLeGO28IACtkKAa6d35MHzqiBqvFj42bmO5dkmF+Ei7YJTz3Uol4Xw55cqdGJH1D3W/G77lwMLQF
atKjmSK075ln4NoCsKz4KooMHSY690rqH7SiQWLZKcqieCTjtLXX3JLLqS2FH7yOQV5muykxZbkZ
Bg3k6iibKThpTavfUngEHdDOswTl1k0TMjkOHJKHysNWJizNprB3hlvzECrdqPdOAqLtAX4/MMNB
DkDcwRqJfD+iXjxFqS9S/XtjDFlzx4FG6FjSMnJ/tUEqkshZhqx/qMvOWrbCKp1faLGieOeVqG15
LdK4VghnxHAeYmcChOe7S53vPDTCNui1xP0nvVDTbER2Z9m3HbZRbR9StpfjtLHnSftZymD5YGOz
tHyjXVHP1baM+/K1sfSs+2rOsfatGTtOj4SgAya6iee6wHSnW1C1wceXArWoVV93tHgSXTzLxPKq
Ta7NQ3HjzVWNc3Tu6nPO5ZrmetSBEmlDCtm59sxpBCdamPVwGmHNINyetMr7nnem5tE4GDy1wx+q
m4OQdzb5nGcaVfccBODaJ+uc7zpG6vJQdCOqYzVF3lDBjHvu3GGxDhNarI8gPw3v5LZaI6M6nYuf
SqbSphnTSG2Lx6sc+G1t0X1G7HDsTjgylwcv7xKkwman9m9EXY/yUC0G1HrerbEJG0Sv55sCU4v2
B8W2tP0xaHbTPCZ5Q58nwnNhaA5+59ROZJe9OlZ4SVCcm+lMhaigosCvBaOObFqnOc0tRQe7eMjH
qYCsbVnzD+R0g2lD5mm5CFPOqQY/AL3VLStrto+0Xm1/g4ae8VmpsXpMHc31d0L5E14XZu2kmNDl
GQejXfrnysXiFVHMOlBh0rS9uGtXKybkgTpEFQ1w9SaNa6ooAFB00jgB3zd0hzoNjhkaBh8rVFzd
cPQEfyCwxjbsPVeA/6rZKjuUvIuTsrH0gznhmjelttovlFVXAMihs5Vvi7ifss3cSf1TUC6a2oyY
K6FElk49FUovLY++pfCl7HBOo4CzLChDY0Fp2nuJRYF9K6Vw/6vKyX9AMIbWa2v3PXiXwh6yrTew
Dq9qzCZBc6QXQzQN9YQCLKKVSLm7U2yFilKZ2DWO6gUmliodIwGYCKc9Kgs/NVrNv8ZCBK8TkMAX
V1nSidYktAZZFEw/hj7j9rFQwLzJOpE8YdeAlPwQjFwcRZIEnzRtsIqjmeiZ3KPytBwztimNvLiO
P0+ikACs/T79b8o9/c6TsFs22tL0d4mZ+yJKlrkftn6vTccgaOsvhQayORxns/EAbWsdxLvA+qU0
s0W0021JrOOyob7VT176A5eTijJt7dXBat5ZcAkhTq8l6BzYy24BGBXsMVpGOKVTg2ZE8FT4SEvb
5Q9JgjlnRFA0fzCxp0nAZzl98RAk+fQJ7GHxIUvjdNlpgSvrBzuTmv3BsjU6kiGxbdweJwTWf3Wz
jfOVsnKZfyimxbmZuxFPW02bq/+auJu+6ol08h287cDcIVOrbpO1U4jXb2fft3PuGuHYu3LVYqC6
tZfG4t56FYjh0AND81JQYP6JTJ8hj9PijchqyZavYiOFT3Zs+EXUIyZRRhaeM8VO1kIbwrhrKkBT
MZLiB2tgccMcneo7ZLZsmwfHLu8GZ3Q/jnGjw12VTnCi6y6cjdvaWXlUsRzbo0WS1m0xbuz1raoD
DY+rrAcSWGStvLXSoUBRwE2TdpPWGDNGTksLNHTTzhnvHCxeHkZyb7nJ9KrVqdeWK1DNctPbIhDB
tPPryrVubYiOPzIVgx5MkBfHWmAsuyxEB6N98kvbA3nqp0W2nbSh/9n7aBN2FmpgW8rC3YHkU6eX
hDK/G8aJk38o07jpQa/rxRAaWt5DnAj4WHu4FP0T6DNcuhC5Mh7muvGIs3A+/hrkprc8VIXtg/zM
8N4LDdKLKpxaQhhenKpGBxb/Iy20c6PzuIYC47tnp9WIBv/Y3XWar75pQh/zW0sf259GCYUwXGqM
AZ71soAENajK/2w5rWwjYyyHn5lmTPmxxwyxOphGE4sb/oQVRI3WJl7Ymkn/4E8wMW78pB1/eIOA
hJm40uk+GXWXN1vRKp26blFaxgFi7Gp7tcwIYKa20Zn7dPG7Jyfps5QJkr5tWiv2fawOYxUfc+Cy
93PfAEhPVG5kYQeU3PqJVEWX7v3FjPONbNxhG9QtcJoa/OLPgfek29X+hOD5KCaQlU4+uihvCk98
CewW1B29EzPbsJ+HIHKEa/uhCbcwOU51OWd7TfdnL1S9LtOb3pgrm+qsFVeHIh+TLXh4J94XXmt9
ShO51NvOzRVmS/1MXBYEy/yMAvQk9+lEGLnFttWlMkSchsCcNjneoQyC/ElLtdHaCRCIftQsnv+Y
CQNARgXm/q4JrFqcWkMCW7Zmw84PfS78n0lQQcJD4n9wd+VUZXVUJkkseV8R7t7kTc9XD+qk6k4U
BqHFOdBGks8SKI6CiNlDR6oAFW7cmQAP6D8u4YcCLQqi9sY1yrsYaeh4T00Uq8C0jtPsmKO5wUEc
IZfgwCRRca7mFDSaibVd/eTajjGeEjY9wOFKxi/ekmgqNDVh9GhRB/UPPJdymCkOoaDj8dqcRhNV
6H4sOAB5HqOcV0AlwVGTbh28Xb0vtm0gIG60oHUXAMYLIV0h0X0PbSyopdp5PZt+46bToK+bOitp
GwixrWw/0SG5157xCDkqbyG7lfBe9aDDQnR2kvwmn5bJ30xLmz+4tVmrm7I0u02L9WiJl07dcX7b
Zpm6F6frg3ZDT41f4C1O+bEqcd580RsjHiPYbB0HwIT3uBuVVmPTbLWJcSQJ7408nOqmmx5MKEP5
0XTmMgjbGlkFLvCk2YluUKMIwbaDLVllIImyPRNZe7Rr4vZz7atJUZDwB7ExhiKrdzh2eMG2lb32
Iadyb/3nJ/yfwwYGVBzBCnW1TYOYnvbYNbZBaMDN1Wx81TCs7M2yvkMVtyVMKQvtSdbL+OKroAB/
IPsuR08WiUZNddzfPsEpylFaV9W3NK7M/GjbAwh0I6j5crUxzv09io9eEIEwaMY7uy0JZ6gHZtoj
kTWhlyNk5T3jOKN9XSvh8X/LKNV9h459t9daSY7878k/jSvKRVR50UU8qzM4OSWTvhP2EbzuaRlA
eZkAVKO41+ydXs6/VhbulcLk79rFeeqLU0BAFRtxVEgdbxPxEY0ViWehdaT94WW3FkRPa1MSwKNQ
nU1junr54t9rJEqapzjhGgqbcTAPuaMpc4ebFgK9LjHJRwAnItkKrnAvpOya/qB5zFdwDZHc6gqs
5QZNEPfFDnq7ukUZ3/hOHazamXMyJ3eek/PxOtqq2qYfetSvWo1k86nxstS8MaexnFBvQCR9O9vF
wGK0eRYVel09+OPApRhqWO1N/+UN9IKwXnz7F52c2D4aZeJ/1BHdm29rOTmf3Q4dkLDiCfkFzY0k
MHBjLd119qIVZF8+OBbOqMStPVU+QsL52OGyUhfQszpEmfy97DkLp9TDNvCIVpTe7ajiLDezO5rV
zsBU0dgms5t/nAO/Tz42WjyXG1JCJBPtHrI2r0MXX2kKXFZUAU2BuVwZokBknLPaLlGDGXQVOC58
F4eDanoTUDkuXmBTAcSVXAr/tb35miVx7F2pGv1taLQYdASEEdUC5/x28xiNqMGb6e7REuuzT3S7
4yVRu4BqN5FMXPVfPKo8N16uDbv3z8rfKkgUc5HWxS4GkKJ1VrOxbDAHpTe7RwrbKLVV0vJCdk68
st+1PiJtxu52JPs2QqNDjDlEHxD91I5L9R6B3GK6cnj/UkFDiJC/V51AWkJrZe+PEqxlec0g0C05
zsvQ7puxCuRGmzT91E9Fk1JoyaZrxKi/LP+qfYjwEnBXypNnXd82QNg9r0fniHa0uUEEQOxHB1VZ
IP7JyTTmad8qvIasxS6f3l/9v5QpwWQBJQRKhJH874/zx2RbY0LDHhXCY9B1/q6IRfataABbzkmg
HXv8P1c3haX89+1G15e271o5pGa4rscfo1pmGYu1vILjBSz+b0URWMluMOEQjaY31huybRHZsGyQ
rZ2X4Fr78W/LvfYP+MtA6fV8+Fmbls7Dw/sY5HCxKnS/bvxpHh/l2HlV1CYq/i7Suj1UBHnllXv6
skKJRBGgAgAZ4MXAobydegULqyD/dY95TyIaZpKaakQeh4dp0I5VFmYgyaPJJKB208G9Q4C4+Ocq
OCcZjDdtR4jKtKDf/oS6H6ygTXzniDyeCVJUiiNQldvcq5Yr6I3Ls70KDaGLb+MyrAObPHuUWm9E
pXDhXukp+Q07q0LwlgvUp65SJnYhb4eygASocO7ydoHMM/khoBSb7EAs+7fjYAzXGiwX7nL4FAZ4
LMLqXDEd1Kzfzt7FRd5YROYfk0Y6e1MR44U2QeHeLYLlBqdrleFkPC2PXiG74qbXUbS/sStQ7jcl
kgobhI9JaHMjVVutbIFu/+OB5OdxFjHNAvyBHNXZ0cALSsb4KwdHF/b2nTSpj0aVFji3XTkbtxrC
G5Hy3fTw/qgXd946KiXjlUCPxN55t4ICX9mW/eAjvmZ7j8Lr8FEwEWX7Ztt4TIRlbvtXRrxoxRAW
ER0RsFBhIiE6e3Em4fuxP5nOMfNmEwv1qkwO6azHYcL9U18ZbF20N7ERenZQeTnp3HWMdXboaCq1
o9dYyUkLKvtpbK3lNi9X0MW4FBN9WuF9B+Ov9snUv7y/sJfThAMKbJhPCrwWpOjb3SaomeNZWmen
oHNPvlfGP3HJWZHqY3pNdeTiKqe9z3VG4MBLCsr/rFUZ+C2/wO+zU9EMFHrdDLI4ScbGEJ75c7Hr
7YC4mrqyXf+ysmvbEIYS4FcQt2efcWntlsZGnp+c0tCSULnCvFdeLm8SIYrl2Bap0VOcmbPkIHSo
f//6kKz4ERdGMecZRv65xZ2jS5Nmk40v1wiJtasAvIctjTfqVoUhDxkkSbSLoVpAnXOH5/e/7eXc
Yav/jvLRNgFxfHa5cWeM5kIn+hgLhceN2aDuZKLeFolWjCdYjfVRud0oI6n3+q/3x74wiyVcQjEP
RThCeuBa5++IRb41N+WcHvW5mj/iuK6qvW50EyldRrsaEGbQ3E6VBF3SJmUXfxpNPFQ2TT+UFhUK
3LU3dlcPlYgWHCCLb4Y/NeYN9lRC3+elsg5un09f3v/Rl7cMccaK9eLcr5yes6u3qUaNoqLd0CuE
kkv148uMu8vOdNSPYQrsa+aSl2eP4RzWh7SIf87RXsYw0Z6VbnMsBHr6NhXbXx2qHLuuMtosfH9q
l4ePsWhRrdoYq1Lp2dT0Gm+9qQaALGxgnnkP0gzeo+ViMGlMabodVCvuq7gcr7SZL19YVhQcERc3
4FZihbOrbdWH4E0djKMKymE6Ua41t51VDXcpQftXmZAPK7T9YTwHRQmcrNban6oeqGSDbRD/CvyB
o4hIOQostBMQnTtbhWbWqOB00joaCOt8/h9p57Ubt5Kt4SciwBxuSXaWLNuSWrZvCKddzDkU+fTn
o2+O1S2o4XMGM8DG2NjVJKtWrfAH6KzTg2kIwzsUnjmWN+iYV68cwBrZOa1F1CI89tTr0IoHyGSV
FVAcumbgM7FKb7V9wsZzD4oOZAFXkBa2+AyHNL8hhny1kV2iLCLTyAmAZOMXvF56Ff9NSqrnw2LL
XPd1zs69UTL0qvTxwQaq9v7mutrI63JAFjRclrnBLiskgeGwpFk3HlpY3GHdz+lHaJfpTk75rcz8
+qUiIAyuZsXCMVi8NMmwTEjryVKOBz1R011h6tEmRSItKBAsijH/0T8Umuj/+UuuuEzygfV9Qq1d
f9Rf5QBQEKcHRj0evKGc3DAu7XwMxhwKl89E1Mz3Ymma32lTyPzw/pu9CuFg7ImeCDKuuFey4tcr
17SBHCQflwMQsujFXIT+iT6wbm2MaFS745w4WMDh/IXMCApWiDW8v/z12/6D4yI7QNwXUcT15/31
4ENRtAp1rXnA49GDMa86sZ+beXXsp0zfZF3xu9HQxHt/0evdBMpx1bGh7rIoAC7OTSIzJZ25Sw9V
UmfHXLNGI8BPz2kDhcZVtH9/taujgm87AFMUw1ea3BWncvJiJg2a057qpp4KJBhqRmNCxAwm7XL6
TcuYN/zPS0JXXhF64H0B2V5sp6TEScrNp/4ERE9jhDrlDPXylAQBNL4Ux1o0/Y2nXN/ZqwTTow2F
LhCMilXi5LKowAGljNhIw0nFtF3bxT3ivYe6ZxL5+/1nu/JLpQsFYIqABweGBS+zvBZMgZ2m0PjR
EarqQ6J0dhkk9ISTX6KT9qNrdXL2goWOH4ockIG+quzf4p5BTfqR8e+U/KxKZ7J9nMydWyjy64/t
rLGfup5uhgPq6fV+RswBdTkxqKe6oOvp6zCYfR2AwicX47V90c3/2jGDGUCVtCr9a6B+LtW2sF5E
1ld6TIVzKZ1j5yzmB7zi/pOaFu9EZGvDp7Qx1H06Tunu/Q9xdYo8Z22YrSjQP+SE9c//OrrAxq2+
wFbthG3maA9+YRh4ZVgysos7XNPiG3n29QZbHxU4rbMqA6Hj+nq5pTdwwovK6mS4VWueFadS822R
Q7q5sZPXkPN6J9OTMbBkYogH8/xS5ABqFwNfW6lPORlNMm8QrBtXdewheyms2ZUHhcKtRZ1aKcaf
dmRWX99/r5frY36xyixA3aMgBbe8brG/3uuYCLXlKoxPKAIXX41MN3GMtBCy11cJjqit0u9w8Zed
qYy5CN9f+zIc/1l77Utx/62UyIsKKpON0kU6a1fcrn7SIn3JbIVRpVMvX/qpKM8ybuXL+4tenpl1
UXYw7QjgxJQRF70/DnvqznmbnJKIY+8ngKU+m1OD4VQvMQ1NGdyLGwHykn/APbuy/DGBhXrBxXsp
EgvkUdc8saQn7FnjDbo90QFJ6v6j4SR9aEs736PiXwcDntRa0PYg4Rx4YDfe9htfeu1CAYPHcnOl
H7z+0imAmaZjDHZCS8F48RgAPihIJp/c0QT5ZkWpPHqOMoUWkio3TtOfi/XvXb6+AAoRwKAkO1Bt
Lu79DmiQhrxaeooZU+LIwGgZWrxgSuaXmAg9tzlAMYZ6LQa/S70sB1iWShRkQmEi308jvlytPm+H
GdgWeH0jRFfJ3tcAtk/MKNLvYxffFA7/04S/+NEoUXAo2JpkK5e19lBScNptuRzbyUs/2BJB31CZ
gK76aP8hb5T0JVLTWCqmAXiZXH5MUyH+6wZjtWVIM8R3Wy6Up1Jvut/gxaZnQyYi3yupbiu+bnNZ
3HnAIZOvsHByuY28KonuCkPMm25kin0HkKcQ57gx498yUTNv45T2dEa+exy30ay3+5k5MajvWij/
xXUkNWQjjCieGQGldfNAf2a4g0HZLqVP37dMw64bhu5pZvifbWXT1IiUIryg6juoBabGl1Ct4ntR
NdqGqKrE35qlmbsPle4NDbsSjE2A4a3xcZDosTxXvSU6X5m1QfSbwugsdW8aZfU7hvzyoMXL8K2U
ml1imKaPz4K5FhJGSyL/6yetVoCKtllzyGyDStEj5I2+afbJSWkiy9wMuTNtq8iiR7lg9rTVjdiN
jp7X4sYqcw17ChA7Y/5UgaZJH1qtV6e9gVTJB3hFK97BGVCSmKylRzC4YoQUoHXlKJukbbLivs2z
6GCikih9L7Wb4dNsN1ILtIpROdkgODvUwrpOhI2Dez3S3fQDwkQtpuepj4ryAcqSqIKqXATO9O6I
8gCk2yiwhoFxgpcs/SGru6r35wrhox7v2NFH5Mj9BmEX81pdb2QWpoxSh1BggvsVyVBT9dOpRxnL
cmL5Y0CuffATMGm/3Qm1lA9jZrQKdry6/tkb5payFmPQ+b4mTsAgH5vCCbJFAoAp5t442TjFohGs
um23SZgufYNP2n2a4iVbTZKdudstInGg9VRVjGLRYHhbZ0ImcKdFJlsE6P2M2pLbZVtwBciYIaKr
6wGOz666bYylLfZT0ahiQ2aDIZ1WNv2vcRbNT1WtrXQzMuzPP5pOVGd3ixuZ2k4ZrUa796LGoC8z
2O55GaylPngjGBrLsabhU7LkhnZH/zn/6ch4UH0kMpi57dKx7thrFISPrsDr8vfQSFGf6t7rARsO
RvEN3Igr/gNOEWefrKlw5H8WI8RsU8JwjBAXwyV5b4imxpt6yEqQD3SndhOVB1WqNOaPg5EWycY0
GtEfZk8KxKbEAvy04AzUIYK9XRdGkcQxrquIkgdpjgxogDOo2mcOrmI8RjIHF+KMMTL+uTGZP5nz
TnkoxhVKlSWlqfvLkPf9Mwgr/cWNCXsfuyntN12Vq9pTEg+A2CINZeVwBt5sf0nnaKKUxjbK9vCC
WMxfms1Lwg/ZVNvAyZbi06oW+FzkIs7CIVatZ1pxMntG4FjNn0vTkZ2f0zPvDpVIEAgdhZK3CrrY
1aTBmAFkN4bZtHjld8J195026fKt1FL1l4oFQoK1OJieb32XIRCstp27Q7nY08LMiJpxF2lTNIB5
wHg2lBbQbkgLI3/R9HrRHrWOXoyPwJ/6GXnxtT0oe+tuUgu803AYQ9wf15qoPDWtNJbAHAUOwktn
aEHqqHCR4aQOD7JrGIo0arsUXxVmcCBMMU3kfFhj0wech7a+o4UcDRu1wccrUKVN703v4/iIdR+3
icHF8B1Wci18uvh27yMV5p20wZTtZqkmx9pGZW1V4JmnTG6qdIm+dMk8tQGNza5i4OlVX0aItk2A
nG77ZfZqDm1EPftiJML7mg7IGt47Os7Zaowg31Fpo2jnVaaiBqPohmJPxwiZJj+niXusFz3JdkBX
yW6KGgsbGaT4IYAlRQP+sxaXs3msMFiNDzpSwYfGWobqU81svNZ9ROhiLQSjmdx7ZjbMx4GL/agw
p9FCZDtLe7OC7c9eDtAzJFVDFSzqtEkhIlfG17hArWlXe8Csd1RsqRO6oF7UIJarqYmtdeg7+TNg
EWSvvbGsHr2C6+3FTHK9/FgPndMdsYIDf5TWel3ANJ5bZV/FtfgddZYGmZm4PZqbvtBMGSKzCq55
BmOJLycDfveLJ3TvBSPcZAnUuSgcfNmR+AjB99r41AuQ+Qdw8u60T2ITLyvw3z3ArHSg9/Mw931U
fehSe5xOtL4WwNkFsw1wXlVSdv3XSY3r5DB5eneXu16W3RVjK48Foqnq59GT5pF6CXk+zM6UIZzt
vtbIpsfmYGhI0ofU93pxqMexT4MJN1QvtKhbHiUubc8mWo3mvq1mJ36JSEmnjytK7SsBpPrRG7Fy
v0DZzY/xDPf7i0WXY9rEyP+puAsohRa6qM1lT8DCtOY4uCjdNfjdJRs1tYT2ndJBQcZUb6q7lRVz
gJePuWeR2xUyeHZX6xbgItiyHezHZKl3cqiXmpMszay/W9Cucz4sfTm1vwc7dn7HeVVVW7pgZr9X
EYP7hQQuQGPkRGyGLJGZAiLQgA5U4QrQAC1FZbFbrKJtf9ApnerQdnPzt1fxUwJvRkhvC/hcM0Np
C0v7Wce2Vt55C8LOAPpBe+cvCPXV6QHLSi3+Lxoi3UQaMipfZA7tbS8SpBMCNy/GPaqWpnswlMQ6
5xq9yWFTzCo9ATrA8cmxZmlt2rJVjP2sOI0JRd/U85PViul74iRjH6aWoiqnuEEM4WQOTi4C7L1M
5y4aXXWH0AZFWFUiNfysStXbzQwEUc1SMVHaok9SlT8EcUIEZdVgUOY4KEkEErCKvcu5T7Xt+jlt
NI4iL/G7Hhn/ygR/B4mDrtcHIpRIQlWIahOPeDocVmOmDBHpuENtodYUtYYJ7xZnxUiBe9bKYEbb
ojS48JsGYTbgOvoU6kmpxztnQXNwS444gnREszD1Rw39wvtyBoQdKJNoh40mcjGEdt9bL9KbZhHU
/MgKYdDGSTdT5eU/mrlZyefeCCKyT3Jn65rxSBrjVhEZmtcABzYU71kXs9P9cNIqUTJyanX4z6kc
MGhVn0JPHNWE/uEY625635qLpve+XSzpfVbWuXWYHTcJ86hIrI2ySAOxSqO0Z1+bnM4Kyro2og0p
8AyszslsE0ir4iTf8P/OyXXjST5ktFBxb2hqewiT0h3dD/RjuvihcEo0F2eED3cFnvCkdEy0vJ3S
d04JJrMSM5i8pnMxvfVrL0MUyQci6nyEKJTV921Cx+QzHaT0jPbZUu6l16JGSoahN+GEIN4XpRoB
z6PAmBd6MAK2qPcIuGJK1ia5pWzgo0ELaCzwb2NpyTGYEGqQvgv+rC79vImV6aeeVGLynboyzA2b
G/SbqxczjUl62QEBp7C/ZZmZtRtsH6aMSEVrL5S6g0hHk2B1L3qlE0EzGd19Ytid/cGp4aB5vgoO
uT5VuHPjIqAAOA5i8jL80pVUA8admwhmq5PrlfdA2OuWxmukNGlQkRwXdxMS+Sl7NleA54DhXjNu
mvyfMNMYLJJHs1GcFUyM4EtqF8UMOrvtnmRbWlmoVYjwbBLHxnXEkPi22UuqzD+nBd3AEL7LdGjU
rAXGh/SIdy+ifIFob3AT6B9rb+o+LaoYsjt4G14LZ6HzWlFCUUJI5G4ptPibrVhxe4gGbyZu0RnR
Pytun6HCaqy5J0zUTmw6RGxilMPcXHF8r0IjklnQEhtbbtQBydiUmUjYd3kpwlJMOQL5lqPfx9jH
/QDhXwPM6D0n3ilZPu4Tw5M1Ct9Zlvk9AC71blomxQggESRtqNGcKrZFQr4W4JsWPbF0YQd9My/V
MWlae9qxiRoLXlQq1SDqPCN7mPNuUXZWpxV0DOu4CXSk37wP45CQLplxXGrnYlnBqPlcxtkxjlqk
C2Q2dN0G5G69t0WeqBvEvCjwNODG+GBkoDpDq6pUMAqMgpQo8a3GayoiWeOVwaikTkEq0mfTD1ch
IfHz3rXkRnheroaw1qzat2DEzQfyEb3fLyuhemkgwaHzpzgR0FpmiXhDrQqMa8mIh2kCo8HKtMy9
Lz1hLhveMvzkGA/C0e/rxX4qbJ3scyW4iFM3F10DjcmGNDX0Ej5RXsiEYFWJzZS7S/xkjl209cjy
RRkOk9eenUgf02NjVsmTlszOvMlnuLG936cQ3kEpDGm1kUmJmunYDm2+78aG/3/tC7snGk1KQbLT
whcAtTtYaKnLDFh9kdjW12iZAZBG+qK4G0CnZM74n9QS5eN+6dH65t7QgjgjRlR+gv1JdicT2+nu
FVuv7l1dFvpedNjacZLhdOKSjr7t5E+xVPluxZwF49hGX2wX4JhvQ2wL0fWxeJPgkpqgnmTpHAXS
ds4GXePx2zyYPc9g6LLbkIFEvH2Q3PYZs/Aa4K09jdmRK93doM2+lCHyZ97vlgiSReBn7L792WdV
+rVBu1aei7yC66dGkBfLKTF+QjBp5nunAya7m7RSfEPbY5yPKmZLM5Y7VdZ/6qK2PxZmq1VhPBXG
tIccpW+1GtUQYMhxkxyLyhH4vczZUqa7cfFiKxQYInKRGckAioZuoOI+4d8ytseJ+ut7swjtvzpB
BcjPXSwqd8bAt5VcZMXGk5a6hOVgYMXg10bSNDGyFx38IvJz8JV6B4HQF+DIP2m6zNQtSNN8OZZ0
mPuts1S1DClqrCkARVQ9z0UDGhVUju1BzmwyIqlqLeaLg9O73MxjpNUbDUS7FjZGogcDA/niBTn9
xdsWmP/ajzqg6O65URCbCJMFK6JQLFZsbmcncR3fTKzFDdBh15ZvUWdL+YFLeOpDIndhHUaa01S+
lgo2sUHKWxIwU0cHybXk2dHs+fmQUIhiIhApveJdlpV2hxAyoHF/AaEUmz62nUWJtqbQJpJEe+k3
FDpq5ZMImtP9kLXdJwgoXbqz7VK3diuB4TjZQGV8LS/gA1npojW7RUPDEtQHhiv3GYfne5sQKELD
i1J3mzZjOsNOaJIs2URGXMgPnt30zpmLVnOeEbkn3feBorXftcjq0o8NYCPtzu3ouQaYXjfLPYwq
DWD5PBfqxnAa7weRlXusrGRc4+9NNumrzQwGvO2g22zyQWmSrUyF+tLBVVaDdohBZkdYzgOjnSfx
2xZpr1LH2UovfFNLIqW80WW87ukalolyLHMCl39w1y7kX/3kVlsy9pjanjTkrsaH1NYEwdLNIQtA
1Kx3rUM/4nPBzv1HIxSarKAcEDmxwFuDfLvk1NtG2rlpVuUno1LLLXL6BCJFgVzqO0na7zrUv8cj
+ka2cau9uw4DXjcKmeCiegAkgCGfp110N3tEl3OhszKoEFI4Ku1coe9V68zEhVChejnFDyEzmCE6
Kg6+3ep2MNBk+aWNorgxvL5CKDD8MxgCArgEU8sY92JS0jnSmkxLyU6FC/yC635ZjrQM84ouSF0/
N8Cv+tOctQytoJR8S52YlgDwFfh5GvSO97vtV01nggf/JTMn57K0S88QRc557Om9uEtGKz/r+ZIe
Og2hBaJYDqsoq5HE7B0YG4jAb95f+qrRb4CRAt/LZBK1QPdSTbjhgA4mKJSjg2PsF31oo61iGlBK
TGM8wepMbzS5rx6VjY8wIHgUnDzggF1MM3D+EktpzNlxipsqiKfJerDQur9f+I1sgbUXNfUvHMb4
1he/OnOsvOqxrG6DkIcvNVmkTWHcml5+7CRQ+U02u236ybCGWULtBMZQoytP4IY/VAduLEts4GYy
nK1Topoyqy3EI3seZm/TZmPpvaSKVJddRnQyt4bR5hSQEaylW1ORt341WFVUIwECAKVZ//yvSFEv
EdpQypIfZ+5Km5t50u3PUBNdde3+O93PgnZ/TF2JMuctnOzF3mBQDecTe4p1eURNLidPaeRpkyo4
DXVRxr0P0XYI4W8NUNc6xE78uBkcMh44MSKsy7ltaImmOtzXvFKeXNmkvxoi2M8CjkzpGzHowEDP
42HXTfl0A/tyOYHmtzqrDDjaTfSGdPvyPXG5Wt3SxPMjn78pSXeQicRQDOaij3lXN/nM8FCUAxqr
YXpGpaMEGA/m/5mjUnwBBNLNp7muqvOQavq/Wrasvw0XT+CPBB1XM9cx6l/fEHNc5vODJx9J5roT
0HXvs95Zieo3ZV0cLN7oLeDX9ZdjRSTTgBUBneU/r1csTa8bS2WQj3kSQWzKhji688jcYebTH0r8
Whr5Le3Gt9d0zRX/BMzq0qF3yMZCHx0pHxO6e58d252/ZBCfXrQ5S0PQUuZ/70eui0jy54sDleN7
Mxa2udFeP+PqPNXzHeWjuVhQ18uuAl6az8967SgNauwKyUzkdR8pc26djLeWZoa/zr1QykJK+vXS
tkQuguRnfkR1vNsPrmKtokvWz6pWu202WOZBHYX7XJRm//z+Q68P9dcl+uehKQ+xBmbasCJXLlYu
NND/HStzYWWfYOQ3LRZAdA0VoRs3AFBvrMXQGYYWOucm4MGL0CPqxpsLc14es0HrvmjS7U+rzNMQ
mgsyujfuhTd2D4uBG6WhjuqPdjFwZkY1ZsBp50fcs5Dr70nwNMw3hwHorDogbpE1qIS9/zLfXBOq
hQcOyOF/65//dS6nflQ8SVX1SPD4iV7URODvTE/ZVllrov3Td3V/I/F7651aaFsB9TeQ+rEv3qlG
T8RA8JfHRAPzsdarh7LLjHM+zz/ef7aLe2PdKDCm/nehdQv/9WyQFle06zI/Ep5X0nuKAXALpr0d
Cuc5wp1nDxPR+vn+olcvFAwEOS14QDgsK3bs9aJWky9unjjyyWoTSkovnmgTRJlnNdukAn8Coh6e
442vaF4kluTPK2RsDf3aCvS5HNl3Tb1ouePUz2BdjdrvF8THN9LLKX+SOi0+Vg3q7Aehp/q+iWnq
b92l0dRDqeuDtxOx0TXHRXtx7Lp9EfHifDSbsttC117umkkPmt4KcmeEEYsmTTwEhbRndTc3RqZQ
o1rIbtMR9dBnwdcnfhRmJPd9JJo2sOOutH1Rp0iYgCsxPhoippmP4WZ7HhMEJDBPn6cvqRcb0S/K
c7F8L1NZ/6rG2b2T+ghPHEvKuINcrLvZjZd2STiBLk+uiWr4GkQs5IovQpiD+Ynh8ihr50azt/jK
Wy+QgB3v2CDr7WypHqYR67cFK6hUUU9ovCtVMEADj4+4cdjJ0XMrSjx1TPrvBU30WyflMkNfPyv9
qj90JGI8wK3Xm8msRyeaAUo/t6TpUK5ECgVP72cZ7bQWKh4jfYvhRUrP4AeDNFrOuTU5yOdYtIja
ucRU8t92N9LHtD3sVWbdBLt9ZRla13HnuFH/rJWTZwJsqHCrjUoFqxWqhywsuna6ES7+FEV/x/t1
TWA4a7UCDgdYyOuXIGh6N1NVjc9TqQ2Tn1DkDkGK7kVJq2aZzI2jZeMvDytnN2jcTr0X3jRJdDBG
E3tgbalacEI4rBY33sVlHFt/lwWmnGPOZQTo7/XvkjXMBiOa6menH4t7sQzRHlCPWNYrl3L+n188
9BiPe14jFXWdi71KfW5jCUonxLRi40cUDe5PUxiTCBlPTOgDOO5U3Dgfl+GT5wNCt8JwqMdQKdBf
P19n9IADnGZ4VgrGsK1XNmegcOq26/LpZ0vMrk45YjHTDZbnGpVffW7AbWsxyur2H3O418sWCAgy
6zKVJwOL4G6n97bzYAxu91VzUshPBdcSAbV0qlO6pNWtj/qn6H29PBsbxCLdMyDPziWer41QMKBz
7TwhmcTowZJuLr8uqZit0Gptp3/uDOy03GKy2HJV9OxqhmLt5zlG2Eg3++x7IYzE200m98COUWr3
6M4pUiyZ3mndZjFHnGX7eTLLkEGHnmKe0ZY2BfbgtnszaqQy+WYP4VDuYkhCAJ4xgkX1Rsu0aQhl
TW8BLQPVe3bnFQe+RGULpUZo6UYxxzjbZRU7AYD90AybSUR6tGNapPT3Usbe9EBH3/uNxq1b/57S
eTYfZ2w86k8WagasO7YzqnS+ik58e29Hquf++sdNzP4FI2WDPwVYR4rz+tMm6uA07iK8J+QlEJtw
0JR5wlyuONV6UtsbrDOqWwqrV5sYM19gv2wnHfVknE9eL8mwvkKRgkakLJMGpEEamw/9XObMG4Ut
VrkephKfNaFV0fb9h31zZc4qvQVaTPolcxulj4Ve8Vg+cy9PnBQ6gmqvDw9OqamoRc8YIOTRTQTh
5aq0cv5Q1Dm6hsEFd3FjRHGqVgZ+as9DZremD1Sk/o7kYVttotmU36U1R48N1HnlRpS+DIZ/1oVN
t2L26eJcEi/idgSWIUtxVqyoBmlSIXHQju6nZIyrzfsv9hIkidEXz7jCrbkSIOVfeifPk8YEXVOU
51bW3anv+vr7GGEApyS6FtRakxibwi08K+hwfU8P1Ab2obeczruRr19GqvV3rJxwQ4fswo14sbcy
k9k0RsbR8zxK19gvWPx9ybuiZEo4IRRjrjCXoBTDot8VCRfRP14J3AQ6z//Hwwcy7x/Jxb/S20Vz
s9qBFHuWkaqmMAXQyRmraHpJGcpCWmbGdOPNXz/wuiJhkcuO/ullo0zonGwFragzeknD0cysOpyK
afpQ5OgB+K3B3acKe67g+9nd7v2vvm7cv+Py+rRgCzUdPh8s7cvWaQI4BKWIPjs3Ild3ajepd1U+
RIy6+9QCgTSNmz41rAeM+9oNXd/yxse+3uB/GDAmKTbFIPDy14Eki+fIBdmYncU4TydFq5ydBSR7
kw2mcusSeus9s7fX4ogcCwHP12t1DoOASEvys1zqcjvGVvG1c8zJV+BN7aCULV9pKuIe3+fZrRr0
On6sQvM2JMCVkgsL5fXSQzMpDFi97OwuNjj21ksf1XhoNg24j+PSec1LpDBpeP/bXtZMfFsak+BG
HMxuVkLg60WlLBhIdLR9EZ2CJwo2B5nbREN/IkiSNJM+4CHtFnD/jSddC3vGv2hckMNdAPcVDVmm
NqmKM2g2+9gPS//EzlrIFfE1oOQx7C/9ooh/30boz3i8WLo12LRexOe096JlMJbyDIbgyAhLGMFE
d2WjTxECUe+/1jeODO0ZBJlpra1iDpdbduGwwikvzlUUjd+KSHobzUT+BSfj+oBCtX6q6Ut9xbtK
u4eafOurvr08cJo/PGRg+6+/Ki9foDBj81UHWciTHFq39CFJICBfDJXzuZnREIi1iDlYTMEaNrhh
2Ddi5FsfmbYGks0qRDJA5a9/Q59IhPKjrDxHsOTO/I0uzBzURnupIgbqpbPwpVJ1N7rGb5xf7GFs
UkgbK3a22OtV6yLx2qlOyvMy22Jve1K1Nwg5d7uq7mwRyKpvArX04KI0lC/vf/S3ztLaJweFDs6E
POtibUtJMw5reXZmkEjBBJAUDEUnf0eoNeWbakHK9saevipT6bQw0XA4ujQhVq7E6zXjEfC0kxjp
S63o80BruYUDmUx9vOktNI7B4+VA5ISmfJAjmcKO9NQ6OqglpOBn1DS/UUFcJwjr70E6haIMoRh4
tq9/j27FeMb2cfIyR8IAxFdNY7RDVJfOiGfWYA1jqgy58bI6cTaq7NM6bDF/HYKEbph744NcHQOi
KIrha6KiU0pdSsjMahK5o24IWgtp/3NmVn8XT5jj7oZUoh/TdyqOJSUAHysYbD1ND6UD6uH9TfHm
b6AbrFJSYLNx+YGMGddyxtHJS9tZSzixd/ZKneTfs2z8PqmL85wYBaKhZRQvgWiy+EZ8vzqFvAIk
07m2ORPM9i7us2qqp8pCHPClVIWz4bw0KVPPqA3Hvve+agyj71AdS26kpFeNA+hK2FisOQOqqgzc
LgJQhTPm0qWtcka2LgsrXOLVIKkpknLdS54LUzooAzfzCvXo70yG6ft+zjC1FOr0MLExb/SS3/oI
DH7XVj2/iBvn9a6UpPtwRBzxYkjkU/y4hC4g52pRUV9JVd8oZudORFm7r2a3Cjm3y41dcBWWeB/r
bGIdE1F9XZa2mrUSTO0FFV07EU/gU7zzKrtxlztm/mwrpo3CUdLkP+WSTef3N+BVVGJpPFNtjiVd
M+eSfw4uFcdiix2gya7aoxDV8SUaWjVNMh+tsXZ376/3xo6j2FuFTJiZMtJdf89fubGxJNoIdiF5
IcOaHgc17+ne6WpgJ5YaLlZkfowFu+H9Rd94SPa2CbiOhiKdg/X9/7Vo5maIQE96+uKhk/sAp5mw
0mg2auAdzsrKLd7RW8+IIRFkd94t18z6538tN1Ma2PClMsawwkWOU1kCnZoexmOMNKUtwLoaeu7d
CK4W/9ZXeTgcQO7ydYaMRdnVra7UE3xr6WYvpYHbmlrGaKYMiworJKOb8f4LfesJPWdNRJnNa2SI
r5/QHDpCKnj48+jgBC5pVj/W2ox69pI6oMmsjKJWjT+9v+gbp0TXUYxgNgDPHh2q14susa0Y6lgo
Z2VQvNoXXpq9GFPphCK3xpBs3RiDElTjyUlt58YJfeMmJRelx2kDg6D1eznQQ7pA1VPLjs6iwj7P
1yGTtDB6Wj1GGVmLwFbaeBnmqJUjLhuVfVBj6UmTE2axn/X5tHv/XVx9bBrQ2AFR3/IR1gz99buI
SRznGkT7Gf1s9WDPFnjGpBtVN8z7EaTU+6tdnZ91NfYVBci6ry8VllpdF1k3qPHZVRJvE42Fumui
7DiU6KCgXz17j/+/9S7SlkhvZC8hBJ4HkSW/FyfqYt9pxqlAAtf+keSi1/8PT4iOHJUkyA8yk4u9
pRZpjSKNGZ+Tpv4ulAHWTe9kTx1ALB6wTL78+wOusz0LpBPN88tJG0PhNKWZl57Vvks+g3MsjoUj
2q0SMTUPSAjd9PD+itcbhvJRY5ayWnziAHuReSW2mGhy1enZVgdcGrxRA22n0voY60K99TavwgM8
aApHXicsVU297LC56DVpdDTTs5sS6xRA7NGxHJ2+DmVbzEvoOpFx0GJgxNv3n/J6o7LwOl6kJ0Go
uJT90GY9szrbSs6xBC8VzLWXK6FiJpm2AW3ePUOggrn2/ppXYWl9WMaJ+H9zQACivj6KgPMR3YyG
7Nz3ffUcJdA+AMV63gdHke5TtOTzr8hoCzT+8zi7Za50nVHT5WKQShsTZg25w8V3rfokMZXMyM4k
N9G3onVRny5iQ+yUIrJ+oJGYIBvRSB2ickzt3s2d3ACPb/45HvEzbAZ3a2IPXuIikYzwiCzgHKVn
xj7LuGlTKxMbNZtmRmCK8/T+G7/K19ZnJl9dM0gUtC63FzTiufNqJYPHoSLX65Wy+9HOjPpc7stt
4tEy8AGj1d/KUoDmho+Qnd//BW/sM2rnPwn7KlR22WAsknhxs4WeExz7Qf9UL3W8ywSDlwAzAbFV
lzzX/jVJXduZXEEMxjlXV0MtjZGBVAwrOy/N0HZhIzxGnrZbV48K1Ks9ZFHvJzSSftilgyF6boMo
voFjeuNYM8ymlwhUCHm4yzQ1x4hB+R/OzmPJbaRp11eECHizBU3TtFGru0lJG4SkTwMPFLy5+vOg
z0YEGUToj5jNSBNTrEJVVlbmawzcBE4AEG3JFYqVPLWl1P6WKSs7G0r9nX2GPZkvnGqdE3SR2TB1
m5jM3QtE7kojAyIjCVzpJadUj6JqE2WtOuxABqYLX/XG/Gho8jKhHIGywHxfmQ3Y8TT1s5MTVto3
o7bhuMG+XlWwYt5ZDv+lh1u7cPNcP4Yw9WMf8/zDgYbS0+yyK5QezxsvSk8Y5vb+z9jTRfKAnGpD
AUrS/DdSyVJfy1zrzS+50VEWUFAuK+Gcts0eUfJ63EhFFy09im5cGEjBANSg28jbaJ5toait+Ohd
pSdFK4JgI+DNuHTS7faIYnbZL2ToN0ZD6Q/5Z5Yf+P+8pZnrQB0awReFq9UUr0CqUfqk5mnF/zPg
qoULMfvWcDz+yWTAOcPzm8VsOk5lLpcg6iBvtfCkNd5YK+pd1X8SDlzf7weLG9uX9WPvguNBzmCu
26hUDYYrZpFDMTC08SHwMN85eFEWf9wf5+aktMkiDL0DsrTZRkKUII8IDflpELH4rjgQeFBypwed
K+1CBL5x5yETQP0G32UkveabA9VV1GkQVjiZ9tjguaQU7RHyk7JLRvyQsspU3hGFjrbJqDULgmk3
Qi/3DJLCPFzp78z7WRnway3QhuwkFyn6/7pZsv9jz3qooGq+NXW0ZGZ9IyoQ7aZdQvZL63uWavcD
4FAtsfKTJfvqVzwak3XFKwyFrSR+CjxR+Bv6UUA573/NW/MEUguSg+c9EWn62n89IpW6qMNBK8QJ
rYBihalAuBFanK+1oQJ+jmHYwz+Ox/cEZa3SXgCBzL9cjpcM8HKKIVFOOo3XI3r6FdARnb42DFYo
lxUcyKV+4dWGZZTprFOComhD3/BySHDClNkxbTj5qMtug2SoXuKgRrw/7St8XO/P7zpToiFI0wZU
JHLuiN/NqjyJVucWr0r1FClD9WZlRffF7mBobdMUgA9ieMIodq2iwANNpAQPqcLa04tfEny62k5T
X5JQQAWM/IHU7XLSGm1HhAAU7YQfmLyDWNmfcQoCTm+3GdZ6xgP+XtGSWeEVAplciSoPhALaoZMM
1mzyWdLlgx/r6gnrpeQcBS1SeKiffmmGSoUz1PfFL7nXMHGT6/GciTJa976Fuxfmf7heF7DwhzLo
/9z/JFdbnB9FUYYWLbK9VEpmPyqP40qWG0M7SVkS/mqrMPEwgugcFWat56e7MiyBVtwf83rPMSZq
biglIYGFZs/l8tc81qO8N7WTyGzrZ4Sj3XOBjgDMqEDd3B/qKu5P06OiRtEW70Q0zi6HgoI3Theo
fmr7Tq9XCIlkybrspCVdrVs7aqrdEhJJDvV5NdW3G1kvBt/ASywRj7T19R9+i8FG5SvV/wycMhK3
0bSlK+DWx0NEE6QRgAYccmcLaUpDn8f8olPdyLHpNkYLqy6sUByhv2596xsH0Zr7C3rr200aaWRn
xP4rGG5ZF7Qx/FI74YCsP0q+pRcPSdej/JC39pLC4vXXo2PCxMgSCE6Mdvn1chxjpTSOtFMZaqr0
bKEBoW3qspLN3/dndXWX8moCnMEXpFWDXOXsFMC5BI4yGljxajLSu3o9vced2JO/BsSybWaj+r7u
NAymEWe1koVNer15GJ24iJHBlAnN3XGpGoosaEzjJEIFzXxJIGTVFcUOdZxy7UMulFzHHIrt/Tlf
b57LUdXLxU3iIkwSVWJUeWjfArRM9jlMH3gZqvFfBAN44XK7tcZksYRb0nQH9bnL8Ur4+x2Gf+YJ
Hftkk9hqsKGUGLqF6VdPSG4Uq8hDihjXlOb/MFPmSnEALVIuu2mb/XWNR62PBU0zmieUmTCtTHQ5
XAXZWJWb3EG2LBh8DGT+fXGnzha1OtLbqxJ721s4E5aJeSqSWN/Br/I2eoP74xrAngn6NDaLX/dH
vLWJaDLKZIR09zg3l5OUBgCAMa5Wp1qY9rktezXd9iGONavIV6EFK2lOU7eu0NBdsiC/PTTDgklU
2P/T3/+1vj0zKgz0m06g8QP8hbwSu7+S7mFZKtUeUyNWHoz+khb7FN0unqQQHCi3TMUm1Hsxl74c
Nh4GO4vwIjwjViHvDERsekBk+R+bllrtJgkcV4C41hoZDh+tMfNf9zMQPerQE1HNhrY4n3XT1jKU
Wkmcm9BXkRqq6rMSKs2GP/NWAr3qD6UctKOVlsHCyFfrPfEfLBCvtDZY8Dl0Qct7o0JirjhHfpSh
PaDom6Jr8wetC0PURYR/CNOkXLi0b6w2yCawQYgMAmSdtxsKIWyk56vyHJRwdsrcLx4RuysfEDay
NxggKRvM2sUGJ83iq97V0sIZvk4d6Z5P3cHJZECfPvvl1xaZbzgZGl5nE22JBi0DyfljgnkdX2Rt
GPUHi2QJp1HTkCpSlzDLdhJu3uY+xqBzIV5f3YH8FL44PKYJQmDM9TtFH+t8gLg6w5jCK9QfNfwZ
h/BnpHTGQsXps95xuckZi+YCsDLqesAWL6ftlxEiXJVenpMoEM7KJ619GzqrUTb4xKHdoxf66Ap1
UpEa0YEzAIpUU+UpCOH3670UVfjyJVTtCXuwSvAZ8vF5jSTrixYYkreNq7Y7ZHVVyqu4aQzFFXng
xStZj9AVQH+0QS8KZrq1CvJ4fEsqKJH/GLdYTAov3LkgjSYPicsJjgkCCzXi92cVWdD1mE/OZaZT
rkNcz/Z1I57J7sQC1fPq6mNM25iYdrDKaKDN8iaAkcAxLb8+Y9NprZxmsgzv6SiNI3Jvsi3+vUI8
DTih4SdeALjtWagCYeSUntHWZ7RI9LOoaEFyBUhb35KlA2VDIC9tU0QbJRqzdBXYWoN6Bj7D/7zU
zJhm6NQScOg3Xy51i0RF3suiOYNuCl74pd+bJPQfWr1PN3JTqjuvVpcgXVe3PoLcOHRMURrpZmOO
9un9CAZZrzfnpECJepVzskGSGAioNIOsHzortR80FUs8l8rTt/vz/SS7zQ4PNR9eXPyD75cx/86q
qKBUt8mZGnXw0cVyurP7srFWReZnSOYU1bDFfxfNpzoNusdeccofQY04k1SibbVvKqWBPddK+f86
lMxfIozItw0yJTsken1XE1+CfCtLqrOLYPc9hA1w6oU84jrqTvA/1o4XzPQ+n52OeJDbEq+Z5GzE
Q/S9hqH1WCNVpro6MhAbKVGStdLQXuitJHCLUVP395fwxkmBXUJnhcIEYO05s8KpvSr35Tw9C1sL
vhSohj0HEt6juPyh0eMLa6GypN7YLyoaBBYfDBlddf7JmiROMHRRsjOt9PKxUq14h91Di5LjOLbY
rOn5i+P4wXuhWmnjeu0gS6sMWaLXGPLqc4Kw0Nswln2DDpoO6Xi0ihMF+3ENvt1ZJ4ZZr4EtSq90
MuPGzaukiVe9MXq7EnenNw2e2MoaRvQ2U41bLkwL/TGOA95T95dVnZLd2c6cmoA8guEk0ymbHcVe
cpAlFWp6dkAj4+SDNysS+WaZZ25tVN0PEFMOuvIxgjF06zR/g/t0LPYTR13bYkti16u0FeGvahTS
N2cM9HILPU033F5Q+ZjgMkPoJhyzA6AddJEsNTCfhJpk0ur+TOaOHoBEsRTgDgRpAWqG/uZlUCno
9JQ5XtokP2FZbnQ1QoRQIOaxUikd7wbLyYc1FHLjmY5GhBg/LYs98qzeOwbzw2vV6d1PTaaFtsba
OUHUMx3NrSpLyQqVkv/u/9jrxGkKA7xeeVVye8+dPFpaJAAxSnE2E0X6NuRp+ww6BPkmj2Q18Kp4
JwwvXchcZkd4Ui3WAUbjkQZZDbTN7PUB+hxca6F7B/AaxRbMgLKmUJEjK6rBvaoKa90iY/WA3AcK
q20dbu7PeXaCP4enzAIDGn8PSNez7xN5SQXfwEEGU4uzhzzDXyZWUootth3wTAichfFma0yBlmwF
ZhQXLH1IHlyX+0GMQ+zltZ+gV5/Kzwg2pOFKA4LxISGpFa2wnP/Pl4NhYdQ5NuRzWJ49PO5AKiog
wy+HTT3bpPE60MOX5UFztS7OH+whi74GeZehbgRP8MEsLbaZUav2c5y2sNAELYffZomO9P01v/lr
OBJAQ0AXm/K8Xm2omG1NGPFDXUkBJh996m3aJtHedQmJa9eDRDipRznjif5sRDTvRBWtMGQeoxdK
3fVCVJ0F1c/FoUFOhYjCK0nIbA+YomtaOZXTQ512f0KzajdjVqIvlXsaVSNaTK6lojopBypCUPeX
YgpkfwW6aWgLUAeoHSpwUxZ7+V0SPA/lEjm2gxRQ2jUDJR9c4sIvnXvl4/5Qn3XD+Vg0CTBXorYM
tHs2TQSXsqZt4hxF/SDda1oC7T5LqvAV/lmev1d9mX8fOkOy35rWrD80ScsRXMLz5cEhXkEhELXi
f5NqCsJHnQKFugYSmBsugOXiT2e21kejBbGylVG9GN7u//hb60QaTCGeTInbdooif72hk2Ks2zCu
xKEblOG9KvxTNJTNk+aZ3kLEvjkSyS/JhM1bbp78ou1b2FLmi4Mvyep2NH0L6VcedZtU+F28EPxu
7Dzw1syKQAAhaI5acqBDYjaviAM+7gCMkXHr+j2eFv5zJ5UKetGtlr4hT6ALnlCp3S1s/BtzJcpT
6KfAbZvXhX45GimsxeJQF2n00gSp+aUaq+67Infa7v4HvJ4pAylkutxlACPmgEMpL1u9GrL2QE6P
0m9tFUcpk4w9iUXyJElm8ERZ/6NR/aXS8xRQL3Y9DWICDYwjQjwXzWznFFkrWx7ymIjo2uFj2lgY
mk1P+IWlvIrr1Hshg091UgWxhc/E7a8NWtuhGapy2RxGK1E2fY0hfeaX44MsDdKqLstq1/vF+f6a
Xl2d001CR8yGHodl2bxjYvLItoRpiEOpAhRf2XVSbHI0SN/lHjdMBLxy60suSgO9ZM9HICsuk/p/
93/CjWkDR4PZxXtxMv+a3SsVgpKBCudnTyvGQgy6E7jCq+N4jOwOq5Kc0pSbNFm7sJuuP6pJYcmC
naKQYF0RFeQsjowO1atDjkF84CqtFL9qNXLq92c3Bz5MkjNsWjIv4JQ0YualJCkUQKXwxj54ciYn
m66Ca7JpbA2z9hFIS34qR0fp3SGMQlSpnVCR9rGtZvW2Q63Ld207yfJ6J5o+VL7e/2nX336yVJow
6oCUHZTzLwNiCaKxRd2uPSQNdT0qmAUe3Xrc74k1meZ6Th//8SKv2+DcIvZajdnG/R9w/Qn4ARPg
ZSJUOtb8zS41aNA2RtIdFNnX/qcNkta4UqKP/3yuKBADz5sKShMEfMrf/jpXidmVQyWs9tAi9vg9
0ZITJR57A/xSPMKp63aTmOn+/tToN14FjYmcyXcHvMV1Oa/mhaJG/tRUcV6jL3y0ue3qFR9Dblyl
mDQYQV9274Jyub0yK3+oj/i0F9sM861hjUQHBc+eTRs+G6EUACvk/cLLI+mNlWZ0EQlfXFXWOlUg
X67QAEWLEPa0hx4/1tg6yViFk6plldDn4ggIVZ/WyrFW5MzDrLS329QNRi95gSMbiLfYBshHl2AA
wm21dfPuO2bG/wrVLfGGiG6JfiiFT/1dN3OpeeFY2bssHGLlh4LTgfNnbJWKR56kwSZqwrYzHyf6
meKWvVmabqtQoed1GUCRRX2yZpNJeX1GoUOcPNE44lAYufYT/koFdTPNikF1iRJKtoafbxorUWDN
R7e3SR5EL+rsTCYq/clQbXZ2k7ck8pAsS+7Cj0ROsE37/4K8dx71DMswl71X22iKW6Pz0IIrsle+
obSPTh+qpYsjR/lBGS5+j1tq+5iBew4S/G0F0NpDlrF/yDFBfpfgdrFe2AnoLkKUDcYoeCsF51Ht
PRUcmh71f+IoDAoK05RC0HJEBH+v46v0M6mMDk370tKkJ6Ss27cIhdTiO93f9ouHP7m35kUpVLe1
Rn98EXAECldTS6v7okIUkVwqPuGbhxRbvPJNL4k3eiEKe68UNX6ORZTi+laFXYA5iRGm5X8sElK7
Bb2ubNVENoU+zAbsH16SNPlCjjN/lRLXiBoTRp2sAy6hMaubjEjSmmSc5cHWOvkU2HjDu6GHKqgb
peDKVCTbh5UUpXr9BK6kV70VujvTBhON/JIYjo9Vh1c3PYac1Ga3ac3s91Ewos3jmjxsEFB2NDH+
ezjmh/NUQ4BuMniZG4PGduhT0Qirg4XM2NrEqLd1UzXKEY1vGnCtVv8VWbocZ6gyfa6wiYSppCqH
Oi7tH6ACxyVg3FX+xDI6Nhc+1xC0GGd2+7VI5KS1apYosWP8Gnk6souD1KFm5SvDwpU3r/BP3ww6
GtfdZLkGGmH2VIBXjFq9lVUHjjcfivun71A4BFNJ3739kirIrJc271crydOvQV8EWy8BIrWwd27M
GRkGQiaBn5fL/AHr8HxsWq/CRq8azAccD9qntKzCTaLlysJQV29zWhqMZNFNIRuHUHEZ+1Xw0SQe
nX5IS7V4TeIspebuD0SGJA8KZdWKQHy7H/qv8hkIKrwuWGQg7zzV59eNyKy6K9TioCuB8ZpHab4H
JC49qXk6/pEkH6l4oLpL+3p6eV3kqKY+edpN2NkJ+T7HqkVtpmZOPehHHGgo9SJ6bv6AaNSi/WrC
+1OzovK3RmhU5YoUd/jVRWi6rIexlsLJy0NeuHOv1t1ErswCiQ8YkKfBZ1b01507JnVFbmUZx4re
zX7k2bKtE11aK2ojrdS+XcLiX70NwBzawGaBkNHoJ6m4/M5jawJdKAP9WLaGseE+6H5HiVoq2xEX
w5yOQxW9+gFaVE9ZGiPr9I+ffBodXzK0Rbj8YCVdjq4PVdAruMgcPYND3CCvhgRB2R1Lw0BsHEnZ
9Ivu5JK8vT/sjUW2J2VItGp4+kO4vRzWKHrNbhtbPeIE4axSxQ7LU0Ki+DsJ/Ew+RSYqh/dHvEoZ
J9EL4HqwHaZG5RzkOQQYyEqOpxytcFBPtjCyrTIq6kM1WNpvbBsdDGuwuUHIWFcfdKpuYgGcfeM7
w8iiFQ2fk/g9ZwT5XQWaStWUYwkh4VvaN9qbhPDnGjc6aRenvbxPTL94wimchs/9uV9FLWBlfF/c
2CDPUHmbnWu1qVP+0FGO8VAPlYsl6Piulg7C1z4KpgtdyetQzWiAnNBBYDzgp7MNTZuyy2GsK0cO
6yRFKyH1AENddQNy3HVGXNtBD8v+FOjAv2EnqXb7Xu2jf17uy18xm7Pegq9H2EM5FqXnn43cJGQK
a9TwZPH68TsyvPpKpL5fwlPL/CV39lsrjggEWHgE7Sgmz9ZgSJGaz3pWvG88OkrI2WOxooInpK1h
hQuf93pnIZgJgBDQ//QUnmOz/dRMZbMw1WMgd7F2bGQbx4489ffY+5khhgp6/duT4jF8Sry8yRa+
9/VRpnJnqAB3+Ni0aKeD91e81KJgyPHdNI/S6OGC5CMNPqyHJhxeLGGFaxoZxoJIwM0RJzQLfIOJ
cjELHrbRNU5OBfWoZanYJBh+V64sZ8qrcEoTfyxV3f3z+eGVT6GJG3mS3Z7uzb+mqDdILaA6ax0L
BVaoNnZauknBNMsYBNXFwmA3viY0cxgOpHiUbubq3qYkG7i7W+oxhuv40mux+Ybq+nhQ27FwYznr
ECk04nCdC89aePpd7dqp2QTal7wGT76rMk7XIuxepiP6YLmvV1s57mUy43gUOexNdA0X9u3Vd6T+
zY4lICC5C35jVpKV8VwitZELZhqLyTYo3CMXFB9DAOT7BE2kf11Z0I6EQZq+8Mhp7s/GM8sIjTls
t46GEUlbUXAyhRPWq4De5kbJY+UcS0H4oSSt9vqPG4iRySQ0+BOTR7E+20BOKxmtoQ7lsY5q9VU2
R+0lBry4irB1EO79sa6SOMYCc2QQecEf8UK/3KxBSmR3Qr08Njo+QYZfx4eS2xwHmRYQg8Jb0FWj
YqmWe+Nbgr5n/1A2Bn2kzUb1Q4g5md+rxyqtDX9VdaH0XhaG89ZiJ7BB7qlZ2DzX1wwYG1Rg6KAQ
CmDGz0LsGIS2KQHjOUqennzFA8Erf5tyZClsWTOj2OeaoR6dPGPSAEpBI+2RDfICh7pUmC+qDF4f
HY0nEKIlvFJoxc9/DR5LHK3AHo6lmltbOZ2cP/3hN2nbUry97h9Bc6ZNQ0WZuDtB1C8/cF6nTVBa
ynj0qSGke3U0eZy3slc8qF1GfTfrqZWvew3BiAIhm/JdHklnME3J9WEAkBSJ6OP+lrsKWfwiNEPg
rk56kzAdL3+R0BPQ2VhUHUVf+ygPmUqVrLyQJ9IRRyxk+1DvtsOVH2Rh/ZDx8rbf7/+A6z1PoCRq
AXgDRXOF5B5Se/BpofVHHUcKIPRAZFb0MhJzNxahqm9DXJW7HxDGtMViwvTw/Ov1wqUHbY6GOy+1
z56edjl3AlZt8F7wXxqEasdjYvEJrGPcVMD3XQl3QkRj0i734599k8XNxvfHPEI2L4mdNyVCFN1Z
C8OoMXBgapayENHnm4VPMqlWTJKQ4DTQopzdzv00BNqy3YtfD45ePfaZxMMRCFhdWTs7l1A2lLU0
0CnQ976pbEavy4PEHQuryPdSHdSg6YgZ49LxnW0ZVostQ4JExCBpuMJnemPmoATmYEpJIW9wOwrZ
1S4A3lGuSxPVv3YwhidDwcN0K9pBTf/x0TmNT3Hz8xVPOn4lyFbRY1VYF/WxsDXxkPIZTC4D0Me/
28zyH1TR9snWGZI4Tt1E6TKxR9BLHpB19voVcjheshDPpjPy9z6afhCvE0QDuA5VjvXlPsqSWPIC
KdIeE8zXdjX0l8EN8NVauh6mD345DoQl+iW2RaBmV8yiR1I7g1klYHOsRMLJDwe4PnYRhLCsVZLh
2bxp0yw3V1k41qkL2gVcVtFXoCfvn9hZvGT9+RlTB4OKww3z74b2dqHlkv0YG9g7uanEj3bLAokE
6MLwLReGu95uDEcHA1AmjUbIo5er6yQG/NTetB8bXe23djwo+V6XPExS8yBeFUnYry1JMddyhSTT
wpe9NTZkXLqcFHPQaJuuzr+yx7ApUtG3if0o8dJHpIjSFd0or1P3AKF9aRfx7nPcIByyN7ieKDvd
X+lZbJxWGrQBOuy0EUjq5s1jGGJRO/AgfZQqhOh0mCdrIpaxHSW8DMphkHZVEC6lAzfmTPcIYfRJ
bZKcYJYOKAR8I5Zr55HneFSsEy3CfZJ20rA29TA6+lWH+Q+o8Fet7BR14XDfmjGvXZxZQFZSmZwN
7uMyBNCHGXNMxcZqnWQ3RJ72ZMrKucqCdkMF3d7eX+U5vgDWwqf9OOnI1D7na19+ZVxw/H4ch+FJ
jn0tWg+RXtm/gBYq77mhI9ftG60zSfO1rfmeyfHgf+tLQZ+SPkz4JbUT4w1/0iT5CpJN71eJ4Q+G
5Q69lfnn2my8UrijPCrNypHF8IBXyLjEZ7wKDBT+yCeAR+h4qwAFuZxAH4yJ0CWQYI0VKb6rCqWy
3ulvKo28siLEZN7rFCwWLRuvpxWUdAFScKtqYi4tIHDnm4dH5ET9nXqPOIewfS9/Se70+ORRBX8a
MKXDw9mRxnEtcqVrza0kDd2DKKyu2g0Zjlc/0L91sDe7/zU/7Vz+jpITWQtJZnIa8uiJNHH5ExAF
yTAJLuRHBz1Of93IofCRKQUa7EZNYUlrzx/jYzTIsr+nqql8KIYI7ZXem+24woq+GjHh7JxgM2gV
xK8uxzxMW6Fl30XPpceJKWgX5Rb/rQz01UPsPuybXeYVavaC75fZr/gFZvUu/CAwN4mCdfuKckug
vaZeNxoPfd/23wyhNP3e8hpZXkVV2bQPvpHm7cbXAy1Y1arsv1RkxMEW4HHNHyQOAhO2NgLURrCs
VeWCflZqr/GYy2qXdFvCjCZFcpCfU/V0+DBGFS79tzheS0Zl4evYgtetNnrXJcorGOR+X/qO378o
WqWiHQrvV193WP1Z36NuHN/lALiXqwQpNJf7H2h+xBGLgmjGbUn+QPHSmsVUzCStAL3T4BH9ZlnZ
GmpbvPiFJj1XuOytjTQt8h2511IRcfbKgcPH0Z72pA4XCzr8tHP/CuXa6HdpZQjn0daKcZVLcbWv
sgmVng29+Rrjp/ePDQdGJD/ioT/Fq0lDZHYWMgd5DuShnMcmM+y1hwTya1Mb3ZoEDe/a+4t6lSwy
GDLTeM0wOVQY5w3/uKebVJUieAIsNiq72AiBgIF5ljV3pBM4UMKSc3tdREM9mSdamDBb9SDH69AI
guN0rJOFUHC94Pwi4EF0Xac1mPNoKs+mWwwD6ymzS+PXgPP5By/anvbLZACl1NZSNX6el3wuAXEQ
wjM9NviTl1+Y5KgPYeP5T7mh1UeVYbd0AMOD2fXGwjV1NRQ6ZzCyIPVNirUk95dDNUHr8Swx1ccS
IOBzo4b9s1SUIQab8Ebuf9nroajvTr1OPu1E6J7NqmxtKbdrRXvEJDTfDE6kRCvNKZ0nAtsgLQx2
dTZB19FKILXki1+Lp8pqOqoZ7Y6jj5PtRqmicS+UvDuYUTtiDR8pX5vWWCpxz28vRM6ozdFI4F1M
d26ePrdD6TfgnMxj4oSFtKmrwtm0tWeY7mASwFxJ1M4ehV7ElvWg/+5kg/Xl/hpPa3hxZZBjTcLD
lGAJDuacQNF3ZSOKMmme5MAy83WC2n3y6BdDOvy8P9Cn6ON8JITdHOT5piKhMfuahQ9BMMannfcR
8PdVNWrWY99hBLIWqad9GXI0btxiUETAqw6VkJXfqam05WNRFHdhcZvSu9IACX/Cc0nhsZE0HUaG
eo5Dth0ZNO1xUzWdU80DHustEC4nz3e01lrITK8ONyuG0CvCb1QBQSHP5qGUZUOtFoIn5ZL60FSW
8oIcknLw0En9rymlJdDOjfG4zyd2C7GUrurswCltpZQKxipPTTvmq0T30p/cxergxlr6JRW5uXBJ
XZ06StPwIiaMEvRyMuHLA15JkdGSn9ZP9ohWZhWaHrepGY8/eQo27/c3xdWhm8biQgToR/SilXo5
FsAYJ0KVrH6Si1J9UqJe2jp25B0Vv1C3VWP0/6lBPyx8wKtB6U/DUwD7w8XEmLNXVWfhL48FMWKU
1jhClUJW0FS7+EFpBLA7MD/Wqo3z+Mf9qV4dtGlUElVEVKg10a2+nKo35CqG17X8JJQRoKFkhMN3
wIfB/v4wV18PKBVpILtl8jriCrocRtA00zGoUJ6s0sbCVc309EjQM1/VzlI298e62pmMNW1ITjOz
oqh3OZYuk1KHOPM+9aGeHTgD6hZTlvFghAg6YR2UidP9AW9Nbioi4tcBrIyX2uWAQg4pjEUtxtAo
dckuuxcB+hHk1R6Vlm5pn3zChi8iFm987jqSGBYIoOTspMPFhSU4GPHz6Pm6vY5K6sXr3oka+r8K
tOCxKDQHUWmjPOXCjL+BCEL82EfXwnBzB7cOxIUdXEL8vv6qAV0Sq9SEcyXDUu9cCm+W9AO/AquC
K4NT1O+qT9mKQ2kl7Q9SUy/NtkkjMChukyY9dXFnfy17jSxYTgdoAXhRh+IMVlbCr+j+Os8pmpTf
1IkCAymW0wm/ZBYDPEQ5ADj4ypMZm3Ll8Gwq7RErK95vw8bXAjs8GvgBvVB88zGH9H39S6QJPNgj
necOLdMqbQ7wtYW6j8PepvYUGVbvpmlcwVZHQszBZklV41PeISuXbUra6t1jmiBpUa0GFIlLSNeh
mjdf84rl+06ur4Rrr6p7aSHazQvyn2QfeD6EA8IdxNTZJu7VGO2+wMjPtFOSfU82vmtxUT5OzP5H
WcvGU0yREucw2Tj0fpKuwgFz5/vrPYtI02+Y4jsEExBBvNtmYbDuUzmXoSueS9BuLkKSKBp2dvJd
a0T/rGlDveZm8Bb6kVPW/9fu/hwUDJQFYoT6yhWeTNETntSFVp3b3Cw3Hf1l6Er5sA8C9SMYmnFv
YGnpZunQLsTfWdhgYAaEugiFCHoL8748xQ7+zI1S5d2Zxe32daX5ewKJtMHm/Wcq7GohIl7Pc6qc
TR0OlSaHM+9xgE4nQGR9e3Y6oKeWCTelGOx+nVuBtva1JHqtMN997ZxmqYQ2f5lMM4UAwSHCrJ54
PC9OANVXkj6sh7PwnPbQ4GZNvU53aKAlyofsyfFWJHEKV6Yg44ske1hXQafuekldeiTNIuf//yXk
K4g3kE1Tkb9c86AfizTv6v7s9YP6p+bu3xlaGZ2rAs/4+5t5nuh9jjXpCPDCRRiUW/1yrLgNJTMx
quHstL1DASAcR3iJLTqGq3i07MBNBAhEGlpZ6LihIcZfTatgA1G3NB/2Qe4EHyQ8TrpqvKh40QRK
ietQ9Jp0iNMu/WEYqCC6kapkussnrf1V13jGx/1J3FovdHbonk9FZ2Drl3PAjL2g+mD0Z9aUrtsg
wINgpDqIB3SsyoXU4PpAWJSOqOpzm9KD+2RW/vU+D9oiH2solWfLCj3kWUov3ozpiOtka9WY2xSq
3S1RLKZDdnn6eXEQ28kWPhECs0No+G0CXrNRzin+fysV8/c171J/cOVBto9BGSgPWYHKZR2ro08R
Ju4XHh43Jg0IgurytMLIy80u1wShORM9WvXckedvItXMH9N0kN1OyOZ/YZi3X+9/0esYS+uRlB2d
lkkKcM4RUr2yGAPUPs5SbXsb04rTVcWgG1Mpna3kC39tBwi03x/05iQ/O/eA8kyK+ZfbiKwdaWPg
CWcBkfTBy5RknzZp/WyMtdhkbKeFs3e9bQEnTO1Edi7y/1cXSe1IyQi59uzTA/oGL6iuXM1vlNeh
bxFCuD+5W1uI3iUYSLbthD2cTW4ctTKLK+1sZaUSwJhwqLt1yAKULnGfGnZe86Lz9S4qNpgRWF/S
ULL+2dXFofpDooIIItcKp+jyR9BHFOj8aOYZTIYSujq66w8DUMmV4efy4DZVityCsSi3cHWpMKwN
6wnq0CThMc/mUwlRUgP+xjkb4QCYPFHpTmIauI4iyThbyFUdrUodHmx8CHf3l/1qTznTqKRoIBDJ
TOfPF060JAXaaJzRj45+YPYWHZzBs151oWabLsRA6P8wHsgaCjBUSHi6X66wPfT2wCVunPVIzwjb
Fq0ZsBhR+Gy3efBQYoC6MMOro8oMSUoma3gChDkXCEEAB2oGZ/XcS1L3kYkcBinq/ltJKWnKBFn7
UQIRW6J93xgVRYKJqYiPCIWQad3/isJxOnYJEF3pPITWhxP43ipXlGadTm/tyR7oTyrX1RKM+OrA
EoJ5QtFRxieCeDz9/V+D0iRIsPFTpTNchfSnqE3uQa0QH21rWR/3v+P1lp2GoiA71QcJhLNYZMey
zgOmk86eGcpH0QXiQesD/Vup4fnU6TrvjLrlPYU43xLm/ubQtG1BoU06O3NCfd6KRunDwP+moRY4
fE3CSv/qGCnurwkEmQIJGMnYKk4KHSXrYOUsBKobJ4YGNcVKgOIgWedVhqGIJuZrGXzTI5H/Z2dD
c+h7q3iFliobJF/2khPJzQHBkkLzm+rtc01IvXekzhFq8K0P/DRwWxWlDpg035GfzFxJToyFA3Nj
F03ik4xE7RKmxSxbSepSS0dfc86DCP2KvIlkYiU1+LW5qU4IWljPW8NhKILi4yfgb14zbE1sDAfN
8mhLavHGKOgturLqyTu17JLiX69Q7A0pe1Fq43ReIwwSYeNZ6Y00HlEMVnZN3+rbukb2c2WgU2Ks
zUoU+/sn5cb8GJKHEanYhFFVLw+liE1BAhv634TR/D/OzmzHbVxbw08kQPNwK081pMqVpDp2ciN0
OmmJmqh5evrzKQfnIJYNC2lsINjdaYAmRS5yrfUPsNyNqFM+V6kcBtBB5Y/7Y93YKuhGQiXAZY6y
0JKaEdGMNpxijM5V4hVbWpjJERRYcmjGJt6Df/75H4ZjHalgmiScy8aMAh3fGgnb57KdYrQc48Z8
0uOq2YeaNSlw1OCn/JcRZ3tVYBOUbBa5LVKHbaXFaXROdZk0myrMRPdUx7mjb6spjxPcWRLccO4P
eusLklLP6Q6ry215+QW7yFSmhIbnSYlTRX0p8cPMNzh0jc0ebq61diXfuDoIbr8QQWgSXOEGgGPW
UeZl0RkzWVqWNGOUfF95rXKY4qEsXlBHeknwEFnhfFzPUudUcC1z9ml8LW9mLasE2XMmzm6lF7gv
IH+1kdXATa2Na8fw5ljEbjC2VOCuqtC61BJcgkpxDvNIfwRAbOyBircvyE3IlRN/eyi4BiqDIR2w
iGZV45qjUVRMC/1ruR2kqu8wQrA/empQ/3ksYw0J1f832Hx1/XYBq33hKqXqRuci7vvSl043Nn6o
27Hy4Mb5Wm39eqMwGq3K2c2Ax82ScV4pWuspBlMrvM4cN23oIs6T4WyNhbcrXyfkPp5zwsX7nx6H
XxBHoswMprnivGllGM39YXGmeCoetLT1zqANYelEilxzDL/x9Sh4kGnBbae6s7wcChtyXR/p4twy
rb+8wgAWEjizUIJMzT9Nd7gTKMsSPIksc1n98uOV+jhkVT9F5zEzzA9YPykvaYN/fT/Wa5ncrWmB
zHFIM2ZjnKWOtYeGNSo/SnSeoiHjrNW1iVl029fhhovBiVYC2PW1MKtjwY1AIhYZueVGidmXrW4n
8blCIeHN7uVffWQr8DBa7V30bfvp/ga5fqBdDrd444+2jCzUBqJz3k+ge0D7ZVw+fe99c2u7PHoh
/J73ui/gWSX8oN390Vcmu8xoFIEPnleH8dnuREc9QO/8gNfTm9JXE34EZraybW6NR9jkhufkU7yd
//63M58HAQRF7r+zV7n9c+LFyufQdTr8AUfr74oq/Fr17eaAUGogy829iyU5Tza6zLk+xLkbveCz
Ouj5i7TDYtO4U/oIELr9MxYR+lsQteGM0QJCIwSE9+UEPbM1yg643NmkoGz4NRxx9aUdo7Lf5a2e
Tw9eW6rOcy+GKd7QKlsTOb41X9RxZkllgN6ANi/H7xSnCQNAAWe3MHv6iAXvp9EpT1muyh+sxloR
/9bhtOndg7bUGHZJRkxTRRhRHYhzWlTdp7SfRR8NEHuPdjjla9KwNwfD0Yk1pooNHftycrQsO4hR
anSWSlC3x6rpykddFmPxOgAYXCnSX5eQgRvDToICx6VBSWyxV3El0Hpgp/E5o0UU0P5FO28zDMIC
+eRNjY9CSfrNBTm00aO+5t9mvfBbXUs+DCRiKw/jG9fXTJmCGgYG+loDKs/ztOvSgoOjSds6GqE3
0O+KAm/fB+xsND3aSDxQWgNzdT9ELFU95i0984pnYJ0+a5TOX+W3Mxs0mTDStknOca4H8bYMmvEv
0w6qjV0nnumbxH3+1EbKy7WQxSnvy5y3Q2N5r+PUdi+NXqyB6OcPfVFC5SeBbOXg8oKYGwyXP8ko
Mgc2UxCf88zKxk0XUwbzTQ724f7cb5wmbDwdWjzk3pQKFuOEA+oFFjjHs24WAwm6itT7NNUpWiUj
DOe2rJ2P90e8cR0QFUk86AqZGtCby5npCdc7Cu/ZOQ2z4Hkc6VpioTohyhDo0w9ResqnOtBqSFYo
bdwf+sZkZwgjwZmzPPfLL4dO7ChPhgndTKPLz2WtNuNGs0WJGZ+SI3plr8bmG1+R9h9l6Fmhih7f
omHeqR29SsC2Zz3O2n4nS0iePgIZdrOyhW/MDNEwSgIIlpLwLZP0IdVCoJBFdi4SUw39BOjj1qzE
jKm0Svw/7XqNi38reECOpsQEnAPg4ZKU18aGVSHDlZ0rEej7yqE1O9aT/pPqYvjUmLl4oPjWbGjq
mtZm7suB9Zzifawp41/3P+uNyOFS4+f9RFZN735xfLtSD6eRb3uOKt1TKJXG8UagpEcTv3bOQnVw
OTQSdXd/1OWSA8aFDkjkJNdVYZouTg7q4K1DtXQ8lZ1WPPbSrJ5i0RI7i7776SRe+Kca6fOAqDzQ
YyNG8RBaDDhVHXcRM6WvZrjPQxw2j7KfqsGn39J+0AZP/OHLfh6QTH7un8x54FJdA4xYmOHQo58M
5LHzhwiBhJ9I/Cj1tk6mtc7e/JF+D3jzYPT1eP1RgAZYOy/3bzE4pTJYYUmnnoIpSeMthdSs/qR4
ThhtjTJPp5UodOvrzT5Kc5pHx3j55A5yyZPK1aZTlNautsfaMEs/IF5hfHFaz92GiTE02/sbZv4+
yxly11L0QeSKq33x/cou0rwhx6sEst3kRzZtjUq18ue+I0XcyIkUHqW87Ctlm+nQCg9Z6vs/YHlO
5iVGYIDy8/xw4n1xucSlVRRFV8TaCWaGlfl6qxufMotmnBJ65vdOaeO3zvTSz/dHXcbA/x2VvBSq
x9xMWZzOcGqtbmpG7aSWpZb7RU6u5eN1Yq4s740vasLnn7NQ3jNXbKExg10gCqGeJqc364OFRne3
bRE8FwcR6+p7p/f2n3pCMLe5eTGrVlK2QLPickWVJsPf2ZP6KdOxRthjXEgb3seWR8RPbUCFz6cs
J5Wv91f0ClbCsKwniAP8r1lTY1FXMCaExo22N05xPcm3SDWzrYr4Uo4EbNnzfyPg6CaMum40o101
9HDw9MpeeT3eOLA0x3+V+2cazXI3xUattUnZmtSFnbTa1K4dPKoRDS3fSu01XvTy0TDPGKy3SyMQ
SCu+O5cLjePQUGIta5ySYJy8J1VTym0Btbbxkgp1PcujdlMbjvxQes5akfHGBiZAcGKAdwAFX4r6
iCLzChrV5qkbjTbbAvePzZ3XhGsqYzc2MHc3FMBfyu74BlzOMU/1kuzFMAELWZWHJ0EcHXCRDcxz
P07xV/pjpfdwfyfdXNaZdkbrmki/BO9XiUIvXARMre/D8VCHBYDIBli06QeGoXxoJi/Vtt1gBue0
n9YgLDcCInpTMzyYShzthUU8ghyU03UYuF+Q7fy7QIG4Ogx5pid75Pj7p0Hp8/Gx7rz+k9WEJAOx
hSjOyi1+Iyai6UnGQdWRkLhMuCDuFB0gTe0EdSNOnkdFLzTfSUdteK0iO9FQ7pbqs1ZFqtjfX/ub
s6dgh3gCwmcQrS4/twih7KAgqp+KKtKTVyUYsm2t4j67M9KudzahENP8Cs6ltbX4j2dmSqSd7/+I
W3uO7sf//wj98kcoOnpjk1bop1LVmiOwquxrRo1kZ+dWjZFBZjzeH+/WcsP/RdwAVQXejYvLoHQQ
qgtxyzrpCnAMrua0Qxhu1N/jhk7hbkzD8Uc2eHawcjncGpc7hScyhXt4BYuXfzOmjat1iXGKZFX/
HaFpHLxEmaooewEuMtsHY+x+02cg/v353lpfbnoSegP4H8/Exfr2NdDxwjRO1JnrHVxWbx+ANkx9
3Z7EbrKGNdegWxPFEg7Mzwx7Bj9wOSAa57Tpqto8uVKrPyRe371IR8bwZMrExdc4zyPA79Su1uza
bg6MzAIow1n0dPl+SzAOzp1KGiellxoOUOo/fVh1rzp6JKpfiEDi/jnqUfofPixABYSaqF8gDrI4
RZk5dJoZVsaJY1q8OU0Vfu6yjp6PXpYoddCYHZB3RUH3D/kjgHnoVczYzllXAsnexY7SykiKXqgA
VAxgnVs86dzmoA5mjUTyVBX9f5nnrOwA3o8sZ/ldrSYNexA/5sluo/SUFMr0BrPSDfxcnwqOahUZ
OxnRijrc38C3bnkuPki6BMkZQHa5n4JaZGHSgEUx3WFyNto40YMSwst7ELNpMfyHaaJawFOK2xwM
5xw0f88CcnMcrCozT6owX5si1E9N2RoH0klr7m0DjjaU8ev9Kc5ncPEup74Hhoo6C8XwZV6lAEUz
It7Cp7HK43APPC3dBw1+CCsB/9ZSkqcCAiFhnPH6l3NDrg+b3M5hx5SK8xObJz3dTH0HUNQc1WZY
Ge3W9UJ6AzKMygPwv8XBCANcvTW7tk/wjoJnvWhltpWDfCmr6qwUcXrQiIfuE9q8up8FQbEy/I1w
QAwC487dRhV8KUUMfAjHIUfap3ocBvugdIEdIlFo9qcqH6bqAREOSHJmJsY1P/UbE2e7Yk8MDg8t
pGWPKIh7x4ZazsiW2W9QRTS2QayLxm+K4F/eGHbsh6FOgasfJPYRgxSm+ue7eJaKpYgJ/pFkZLGL
Y8TppZmpzknCNT10mYatoDLQ2og8a0LJlSixp4u6ppdw47KhUTVrQvKmoLWzGFZz6fMhvOmcyt5Q
xa60jKRDn9b7V4nDVvcLuzdWvvKttZ7BW3PIx0hgydcbjUnlMwvn1Cp92LabdIij70UbZ9FW7dpA
2Rv5WCsHz5wk1siVo79X/Js1/YZb86aQPeMEZ1zi8g4YdH1UR5SMTnGVVf7U9LavlENU+VYcfMLA
OFrjQq8NuHg14WjTKOkY2KepcLxqp2IPZD8F4Ey2LkKjua/FoVLu7kepG9GD1J0WIfhCcLXeopRY
6fUwpHnJx82josDWukZNrgXksDHDpl3hmN4IicBmaSaD9JxZGotQZegDKtJmYJ3CpDIDHytoYfq5
2w0rFYlbkyK1AjKGTCXAkUWQQpIYMRYY5CdcOcsJOQQUCT9GQ4FXjxiMsTr9+RrOqA10rmZx/eVG
MdUU4stkWCc5og/7JCLXqTdBYdPyjMvcXVGBu5FczUUWaBBcZkCnFovomGGsEuWtk51D2OHSBM+k
9436Oc8y5y/La9VjxpXzCbW/tWv05tDg7OFOUeq5knKx85TKQG+bp4GbFgy7odaPZmLm8aMO1Kh6
0hG+grkejeKHwj+v6Sbc+qwA3EHE8YdrLmkv+D90ddI0zsmIEIvGDij+pnaluRlLp1pBel/fM8Co
MMpg+3DT8BC8vFR1DDN6U2j6KVDDqt8osi5+oBFjj/s0Nax256oCSrZa5vRh72+m6yCgU/VhhWHD
cc8uP28d5FVmQ0E/KW30XehKHu3sMS3tj7Nzw0NU2RUayv9hSFSCOJWzjsiyaOkJJMQdt7ZOWj86
HyfaQz5hUY02iTDw1ANy9uP+gNdxAPw1bumIsYIpuXoaqd4EAz8V9knvpPhHc0at3oepV65JH91a
SyQ20CWZ0Wo8cS+/ogXOwpy6dAbldka0SxJHTNvQdAZ0vvHf2CV9LqKH+3O7sXMAu1AKhSLKHbas
brutY9dWUnkn+q1Gua9LSUsqLmN7xunUwXPhdu5PCLjlWqHy+tIk/aXYQh48270s9adYxJGOLojR
QErL26AyHu4FvU2xd+vQ+Dur3Wk79tokNooateYWXdRkrdl6Y8F//w3LxlSp10hVh6E455aaHMO6
EfEuKbA83bot6uImz/zgj8PhnPWDbJ/L7nhDLL6x27sNJHdwulw7U/SMbU9nbErhJYZv4yOOSl5c
VH48Zs2XIG7aldB/HRHn0VH1MFGOoPIwL8hviYUYSZklpY2zHlja+0gFINjwmrDfqwZDyHLI4zde
qBKB/MxYeQ1eR8NZuIUHEqV/kih7EaKMsrbT1LSV00AZ5tlUID5niaN8bkADHe7v6VufFZ80kJC8
Y9lci6FSGJBTPiThGWWYykdiJXzz4mDctlP6WR886/3+cDeOkD23E2YFEMisSxtoUDAqvlCJckrz
CGfVCe2VcZex+GJn4lk+hH41gkQLncFe6eTeCEwzfZxhkTkkK168wOo2RD/RDqIzVfbR3iddHzqH
xhHWf1hQSr+IR5L/UleZf8dv26YziliWkSXOGg61By6aAb1IiFqpO3X1QVgKBfb7a3rrE3Kt0Amj
tzqL7VyOWGWd8OLBEOcGymK/F8AD8oM3Vlb0AIfAqR4zdHs/3h/z1nekM8T7nW4uWcvicGRJgFa8
CU5Yb9BN6Cd12GQKVhSWbLyPdmtVu9rM1vyAbx0LKr+UxVhduvKLQZUJcoleuuE5ggM7+DHR8FEX
RvaxriAs3p/gzbGwYCfNB15Hlf1yUWMKcwqYIjDzaV++qYlabAJka7ytbHs1X9kzt/YmTy++HowP
MPOLylDuoGTooF50TvQm+1vVEhkemlSU+fbPJwVGhHc6qwf3YA55v+3NOpqq2kgy75QKp9vj2OUE
G6NpQuPRGqfaef/z0dgaNAqwneXpvNiXhoV+gaao3qlzexUZzTqOct9s1Fzs6tiIftwf7dYaksvS
XmdqwEHmv/9tbkNQOFHKS+Nk0dx/RQIKABCQqCrZ3R/n1rXARfwLbkXYXOpfzOQtN2nT4ETPw8oe
vNARL7RJ3JdJA8SKOJmbd+CgEAH8Oxw8tVoZ/tZTgOIIWSvlWgTYF4uqqp0LLaZUTsnkuZmvGFjN
wXSXz7LucFgcvHLPEosDRiRJvcvyOv/r/vxvnfxZBo99OguAXJUMwigpgpgIHrVF8BLAantJyFs+
5NaU0nXA6q2uMmPlNN7oXwIoBySJugNED1SMLr+umWt4pAbCO2nhWCUvUlaBX2O5aRywWDHx+8uD
LHR9xHF0/ZluWfYaWJg6n3P0GH7eX4Clsw91XCpkYIrJIUgJKQBe/paQgmtXeDI4ZSnGJn7Fcj9A
mS8ClBG05kntvPAQakmDGepoHRReqtmG1FTbBfTMxk3qlMm2tPI11s2tawAbJU4bLmwgsxZBJKx1
a6IDGECokpm5Heq07B+LRBUQvMewfVCwbn28vxQ3h+SIY/LMTqAheLkSKOe2oS5N5zQ0E6JuilE2
L/y83t0Z5mDwNIsy68v9Ia+Qd/OtChRhBt4BXiWfuhyzQK0iz/rWxqW8cLVTpHpYDLMzFG0/AEes
fRgWuuHLEOedx2Qago+Bp6KYm8gof/TKYMjPhtJisHL/d90IC/yYmcxG9j7vkMufJRzpBYYVBrRt
irj0vTFrvc1IBn1qOl2JcT7UrWxnGalrvVlFbazl7zc+xazuRfEFYQGegYuvP2AK6tZYj5/HobZe
KLe3W7ty840ZkzBotjWuQSBvBCIAVDNFCJ0vFeLn5YSdWmtUfVCDUwtWMPtu5kV31mUfPJRjqXov
qJvFWMiEmWW/adQrvE05hWv32Y1YRIORJJMWP2/XJVAkJzvsgmlSTqAogmhb5p7Ky7wEsf2jT8D5
bpLcLgPfGkPMF//oe/+SJPn1QGfXI727DINI9tSANhD/GpOo/GzGdqn6iaJqD6UHyHeflhQXHgJn
1m2GFmNP+/vDz2H+tw7EPDwIAxR/USJD6maJGccqyw15yAYvyFBJ/PH0Nug33Ww0Qo8c/5f7oy02
N6MR52eQwQy+nDu/l9+61JzZGkjqL4UU+WZs02jnmFG295RYPFhuIh89QuEWoli1kgIuA/889FwV
4r1nMDRaQpdD2+1Yh2006S92E8bP1VAKClKRvWliz3B8wCvZtiga/aUpVePBHt3GxwyjXitPLU4X
v2IuyPE/8EJQuJYhP4/U2GzjzvwQ4PdxrFtUOgLBIzdI5LjR8TBbI7MvdjbUWCrTM7x2xn7p0C4u
p915VBTk2PC0yJLpZ1nFX3s0Lh6TgSQ0SxtzE0+x+3D/K1/tqTl+AO3lgQg20Vv2J0XjKiGw9fil
l4p4DtvB/u619jfhedlKsfhqOWfMyjwx+GIs7bJ/NhqBqVa9mrxMiYyxaNaCotwaeT/ayOyE7Td4
sM1avLo1O2OmyhC05pt7/vvf3odt0dUVLa7kJY2b/HEKWwVHoh5YHW5y4fufr+RMhaOZDqEDJOTl
WF3k1nUU28nLECB65Yaa9rcBNOW7kYtu7T16a14wnNAepjLFt1ucTcnoWWhqCWezQPuosmheuWr7
CGo2Xkmhb302EhQU84g+M8Dzclpm1HEFBllK0Cnmbd+qL6KP44MV4/2yi0OtWTOdvj4GRBsiDmNS
NtWW3saGEfO8rvlogvr0F0vE7hc3cOsA67644fTLCUUH0GRrWlvXYYcdyhGE40DdH6zRvBS/7ZZR
TSkGuw5f0Ouiv3MrMXddWoPExtyv2Rfj6HyzFU8Tmyw2p280WYYvOrbcu/v7aHHHEgX4FcCMaEtS
BgM7d/kr2tSyunESLHirDm8qK29F5Y8kHDr1sXJl5ZMvTsYWP55wgxDtmv701fcGJ0g/Yi51Yqx+
1UCaKKYqbtqPR7NJZfeMgq3Z7MDvxaXlj4aahkT8zgrclafU0lpwrijQj0ULj1GB3/zCkf+2+E0j
SrMCk3J0ElG6tp+XSvLZMEo0oTZlVXSy42UZYR/TUBn9pM22cc8ysGCi2Epma5sxcOMf+F7Kxu86
2XuWD9LU6Z+czErHD04gdNOnSNR+v/+1lokBv/tXVgi5GNwOyLBFLa13ClSru7J9FRiabuU4trg4
RJ30eXoa7kbW2Dg6tRI8R56mfBaJ9A6xpxfNpse/Rd2opozem6AJV3bRL9L2xWOBTQxZBbFnNCxm
jvzlNpqsxguk0nWvnRhbbETzNI02aaPYx7AQTbPDsab6Cxm1qB59d8CFtClssyaDqNx4o4miGD4m
FrTUjSp0Lz5qQ6xoKxHzaqfPpVZoPADLfr0q5xfIb59cyNaUahMnr+o4FO4mMnSkNlsrfs1q3K23
Mu5rc+8FrYvHvBtU9cFGI20NoHMVbWzeODhaovYBTYFawuWPcC3Zo81QNa92hm9AC2v0uxWXar1z
vZwKsEy6bW460+n+trmeOtVCdEjpMIK7uDKXaKy2qjrFbl7BmbX7oQy6R3uMB9tv8BRwhL6RVhZv
lbFwPxa2063E9Buj0xuCLQQsmMfNkrMqA7sfWtVrX0NPRRa46dV2j8JMrx+oI6rh35Dzmzey4YKe
YJcOs1gYusUr1cSrQPMLLQsgeEZhOFfNRxnSeeAGaF51xQ72rhKRQGnu+MOttWBT6kr19f6S3xhv
NtsCcYEIEuC+xYGoHKrblPziY039IvSHsTLFxsuT4k3LUvnTRgkpOdwf8jo4cEPT8uMM8oJklov3
x+jGEnH7Nj+GPHNdf5TBGCo+j0rFQNauDfD4to2o4tgVmanuskGx2z1P36qQfguM7Yulk9d8MJLW
EHi8mmWkDiuBYv4Jl3ECdhVPiVl1GGWdq2eZ7CNPL3tx1Osxy16HegxBi1Vt8CVBp20NCX+981Br
YpW5WNh/1FgXp01DqXLoy+LoOfmI8bXSR/wJgADi2ueycb8iIG34qF3YT2Mp1DVNBvsqqeEhD7+A
gvnsoQir43L8Ks6qGMJtdJRYzh6TbjCMDTx7Kd4GOygBew7m2H6JALHkW6dN4uI16hIz9UuC+9e6
SsYA9T7L/UJAq8JNOwVeiGMb6dg+VTMykHocLZDQbkF/sBhiXH4tR+rDwU10SY/FynmFTsAp/FqV
hvmas89f0PeMP2YexHy/FSL/CCNX9w6l1bfV1hnENGzrEuWGXSCNNAsBP9SYeMIEBzFQB8rnWAo9
/hiFTvM9wI5jereNGGB2GHrsnAlJDeJImejvqeIEX/D28ownexrGeOekTpD+BI9TF88J3Qrjr1yo
cN08I62MrRWZYbCFqdWVT1ljpv0+SebEB5BHWewhvVvDUwHV1Xkysjp/HYy6EBtrcKb6UcGY2Hjs
4nisjmwhcJ5DN1El7aWXAmtSwtqBIKsWkbK/f95u7C7SVWPmIPEm5uK7/LpcJnkV5bE4Wk3TP42V
HN51DAU/BBRvOX1mXf5UktIakVHVRMY2S9fK39e/AJYQ2CJSOH4B4MTLX0DLoOV084pBJbX9VClp
9B5FWbOtHBXmbJ3iBCcU1Xw1RRHsASKvQcqux+cUAyZB2IFd5C1p7GnlTIjL6wGVUFCe+1h64PY8
dMLSje4mMwvMqybbPMduW760aFClW49GcrJys/8q819GFRIuYiy/Y2ZiLBvHqWWPk/R0cRT5NDk+
NqlC/exWRv2h77va9TU9yz5wLzvnHDfaJ3RJ0jOM5tD9NHH526c0Lor4XQvoYn21UsTqn+O0Vqw1
wfXrO8ElWZt1pnl10nVdhKO6RIoGPYryqGH09DTqMWTeKONq8pWoI1Jzbcl/7u/RJSES/SCXPi99
GOr4kOaWY4oMmyTP6/JjV09av1PUPn8Xbp1XO9nNpOU0svA59xOtFvFfU+QZ2UbPlf6l1+ISD07F
CBPr6/3f9OvCv/hc8zORNaDWPosSLGs91pSjW9Fn2lslq9R7LYKobd5Gknj9Q6jGdb/t6siz/TQ3
vejjaA2W8uIkxYjDlSq7GT4dR+k7GoOy36hNh0S+XipNsuuqMU++4DLSF4cmG3vvfSjaMdxJpN1f
K5Svhk+IvGbDvgiMUF155PySrFxMil4J4njca/yxvPCNsk3cNjeNN9zap0d1DKd/3FbmxmdHD8KD
0ZRefBJlybn0ol54Tx6iC+mj2bTNybBLmW4jfBU/2GZqmqcqjcoPTk+54oA/Xqt80PKky/7yLCHG
T5lDtXdT5U52SgNddCslmmX1ewa8QTrhQFEa4oJeUkAiu89jJ0vbo1oj6Ac/1pDo5KpShp+6vnaE
n02KFz1kwupxjE/b0m+AHX6eQjM0dgl9G/7rwW6KlZTtKtb8ys/phdCcAXK+bHqLKO7aPOuGY55J
R3tAEDB8nUQpnwKIJFRh0+wrkGkBt9jphvepd8XK0+Xq9PIDGBu8OZjz6yDTBbHUe8cbjmaLQ6SP
5Y35I7MrYW16DYyG2kRr8PrrEgGtxrlYBhQRbAqaR5fx3YhosZv4Mx1VtAC+q333NE5hvJ/9XvyY
tNzzBzdBTU5zAvlWk+i+UDpZgy5f58rzr6DiP5cK6ch55uWvGAa9NBqSkiN8M6SE27I0m62SD/qT
AhMr3HRKrg2PaocYtkRqK382BjcWk9+VmTHM6inQLAdlMuIXy246c6v0NfR2zUtpWfRWDTXOGrU1
79nrwMev5vkF/ZeMmQC4eHtpcFyA9oyUUusC19JU775zf2TTTrb69Bo00z8OPzIBElw5O6VW0DqL
+/yjIm3lDyHQnCgQ18g68eoGC4j47OUCmsIM2yKZF7AwnX0Uuz9MJEHeVfyMX5O0Lrw/raUz3i8t
c+g9UFaXNZ1JzPy1xh2PhPMKP4F6eitq1zy4Qg8/R+1k+dPgcT6ctrLO92P7VX47cxZmQi/Ia6pq
v3b0b0k2JfuKMnZnH6e6a750QVIL1M1DzdkFNOrfjDr9V0BK/XJ/1OujSaZFnZfWAaPDnLtcYLxE
B6+oLefowg7rfEVEyb5z7Olr1tTxS1uKf++Pd5XF0JTiRT9TFGcvgCVCuHa6qu6VyDpOEwiYrNSH
97ap2g0K8mseaddh73KoxdQmO6kUV8bW0c4zLP7cqMJPRwUDs43KqN+jeygOiZelu8EY4mNswJC7
P9frxxWELcqE1O1BJfKAWZQsQolgd0yD8zigG5k8mllR1A9VUE2J33pl9YCoNXgjO3azf/Kml1Bi
wC5Nj2lTmq8dnaPvxtTFH0vMv9oNPrBinyfRuNY9ud53xgxbRCieBBhHoHmH/LbvFNQOBh6h+rFQ
erTj1aHdqnbVv6PSgmSbrkzpIaB9Lf+0y4Bl2KwsOOtkUY9b9lBszxiqmBf6EQNmdRO4TrGpI9P5
KKm0PlBoCB/vf4xf7caLVwYqC4jwAqXDKX5uw17O06vFYBbwdY4jcVU7QILyDD9IUlvzCxWEz1PU
qKhou6o9PGptD+K4CWtP4UaG+rLpEC1QNrGwgu6Aa7V2JIsa+g/G1CqYhY2m+rPQhTsenCZvHlpN
HQNgcrJM/NIdHJltAl2Nt1I3Um8HUKq3Dm2j4W+mi6SDnypMN/H1LB9n7o4zhdtaV6zko9Va5gEZ
hRatLVXpP1MQrPJvgHb1L6YxKUSGmXrld6LoH6OmG4OnCpTdOUPO5qNo6zb40JMmS7/Ctxy17rxv
rJ/3V/X6OCO1AM6M8iCNB1BLl4tq1bVsZaU5x4Z+WbQNMitQdjkMe7qebRvoayfqqizAR6TXQBmE
KvTsYXU5HmAoBaaEah21FpPZjSFNXn8JrQm/Ajh9cEqnng7aKNrMJ/3v5M7oCNePoP6Uh0g4evOt
l4D00Zeb4HXMvd9tCxpJ84WHOyCqJ4lGWa/OeLfdX6hfAteL7cfjVgeTgvUdF8tipbICnlTYJ80x
CIE2OmWmR1t9qs2jQ8XUeg/NVtmAflf0f7OkTXYJ7Sv3TSubvPTtHLHxnQBac6gKigXgiFvZJb4K
ZqT9W/Gk3MBWzNPPrHg4rbWXr8PozF/HbBJdFByIl4LzYSJau8RV5MiRQGFNyMhXc8d4qqUs/MpT
vG0+lN+8DoMC7pA/brWSlbK5HMAC0BavohPGT26e9G1zHLk5P2peEH2TYH/RrhbmYRrb6ktVd92a
RMCNbQaMC0EjgLA8gpZ3sdKkytQ5jjzWQy+DLQp3wdYpXOOhGOpgO7hV3TwSHrOHLJT4x93fKtdX
MikELQEuRwrO7nJwaUpLuFZaHTMkBB7UEkbbRnUD3q2UIc95qCZ/3x/wxg0AuZhLykJ2FZzxYmui
XCXtbIy7oywBrG2HQA7w5NssxEkh6jdRV4SkClny1/1hbywydY+ZpYmhCrzC+Wf9dvE0STlNbtT2
R5dEKT3zA/AQdRy8Fbd9WBf1j4q6i/WST1YuPzvB2KzErpvjQ1TSmSANjuUzt62UnGeYbI8uFhoJ
QBAcoFtjBHM8elWQsuNsOO3KiAzJQSqWutb5ubXswEOonc/27ty+l/M3egxHUy3pjjG2MiXYy1i4
e9Ptgo9GjqohdGWF6vegiJXCxo39NT8yqSIQjOBoLD43jS6vK0aPeU9g0PRewOSM8JT5rgeCaNoH
3toT40bwgzAFpGDumRLBr6BAdmKU7N7+OLiOGJ7ywcj/JcanxjZx7KR+xuYg+ZHMLcSDlnrBP33l
dMq2Kocu2OhKZ5vPRq8nykHJKwVzv9BOCupjjp35KMq2wHFNN0bnvRP27v4e/fUquAzbM9WLQhCV
cBLYZZ2u12NdyjGfjrEm+o86JE9jWyCnRi/fCIoPQ5jEb1FIeXozIZ4d7RSbB+526rqmeq6jSEia
oejf+RLTGoCF+MmW/ujRE94g5lV4DwUkjdrvnaownnNN6sm5aO2k38h0cP5Vp0b7H9LOq0duI9rW
v4gAc3jtOEGj0UiWTOmFkC2ZORfjrz9fzbnAmWYTTYyuYdiwDXh3sap27bD2Wn9DKsD9i6lDe2ej
HOBgHeYQ+erbC70+FMwFwYkidTglZmmRaI2Zo1WGo8AZYajJXcOj9DUk+3zKGbU9cCv6jXBspVZC
OwPJMZQR5FCvveieCw01cE9t+mfNrdNs3nXFmFi7hBDuo2h5kvE7XTw8cn8i72hBJJwc9MJCNdaK
a8kOoHXxi2bP9j/v/Q5SywofSMFPgloXl1LJESsYW3N+1r1IM3YdQrMobnnxQ09OfIJ8GhnB2xav
3QAWJWUV2S34jWX1qxkrbx6UYX4WZpPsBjPTH8JR+StwK5xSqXbqvwXe53zb6PV2UxyR5DS8qJSf
l9PkpdvnbgMz+nOpl9OhKFJzl46MMLmZejeMTvPXbXPXYeKluYXLQXgHFcJgUJ/7CYp7BorED/in
/TyZ9I1H5Tpakbhfai0ks2Tyy4A0dc1Ry5pKfa7yqT05/RA4J+pNVvZP20rFmlRvIZAAzgb9ZTmn
brqPx3T03jkIS2ZD8QAyKUnvgMzqMq3u4txzpiiwnh1tauYd/Xkd7F+oHlv03Tau0speyugbdw4c
DzcrP/6bd9SM3LosIOl4bvtsPgOjmCC3tDL0jpvWvifPybXT7e1cs8ij6QAG4AAR+F9ajILGRJh6
1J61WmHe1UmjszeaY7YP8y48zEO7FaGsnB9ZjpKUcsB+6P5fGmzCVmuBaOnPRT+P89HMrd79pGam
hwSRrgfmRm4qnd2l0yf0kwN9ktEGPPPiiyIop3t942nPZYyDyRWobM5oNTb6RuX7OgKRCEI6GgQf
MqtZQFKUqJoBCqX68yDKbq+1Js2fzBpOOVrcezIp9R6Wp+SAuiu143dvITeEJAqgtqQ0X2xhHxrG
WFOOfU6zOn2III26NwLQJl2ddwc4mzahonIty2/KqIlFNQRuf9Z8uYVxTUERjUQdDevC3I9RMp5L
r+0+FFkYfdCCxNt7qEC/IOeiP6E84O3jppuO8JxtKlKsOFzJVURlBkALEz3Shby5LyTWdWGg2PfM
M5x9mRst/VUQ8d+ZuN1hV2i5OR80RXeVjXu6doipSENpKWttV7XFbqimWHLmPdPpNc7e4PbxTpEe
yDYCZ+MZW7VlMYMCZzW12WWeTNHJTBlGVZ+tsu5/1InSfEFVERB0r1nhxgO2aktiJ8hvpVj5InQo
YaOI9JF1VUY+/uqDEMFe8tje/Fl2LhrJtw/u2u5JRlRUAVU5Lbg4R1pienND9fQZDiDvDvJ/yPGS
oj15rTp/p8EPxLyZ46+3ja4tEVQIGKDXI7wsVpWV2XVdM2vPMcT4L+huqA+5XqPvSLOFrukfGJOd
C+D7FEmX51O0bjUFNDeey3ROqkcVes2j4SqQJ8dKZm18zhVXTjUGTBwSSmCrrpLNwe2GIU1w5baV
eIcUeiuV5NrTf9T1oBw6SNbfqcIl30aLGBMXQPjBFi5czxzlkVkqmfHsKG59YDbDKBjRdpODpNnY
aY3hnDjS2gZWfWULgY5RPeKBpJ2wbIJNTtMN3Wzif+JK/86znWk/qZ+0dzxypvleyBRgIpQTafsA
jgXeIH/MGxfjkhF482RTU42b7H4o+t9Vy1CLyKiKcz5TY0s0aeVWYFCqG3AlCGAXt8Jxi2qMqWM9
20aldv/2kmXvjrqj1Z050wElbx1x1IOAuH/e4I9fM03s4aAgDKifL3u51jizErhFEuNZcZTqE4it
PD07xpS7Z4Bq6Q+yooFR4nz4k7jHhhUIBkoKJVTZFx/ZDlNRRPjw51mx00PTOnl31OI5eJpDt35W
u6xsDu++mUTLcJrDDSq5WxZLDVGsUo3W0J8pFSufYlSNnENd9kl6Su05Tzc+7EofznbklZQIDdAZ
y+bXqFXMxzGS/Qn+sfDBjbzcPji5oFRQKPMDAVp86rW02A0iFw+K4YTxx6hSwgdqKNrn2yu/Bsgh
AkbgRe4uZw8YQLjcZdfIwpQR8OxTHNrsddkLw9zFxRh/Lpt5fORVEfdtMlUoB9gDo/jWCBFgNTa/
wEpSp0ZZp9zDJLBFeX8dQVFXppghaam4c8t2ktYAgHMs0XwKmP9Id3FQEVYA0PoA6ocasD4oX1Lw
VLt4QqV+49179Y2XIQ2HjwxWjvlw65bT+SDX0gh1MsGhr35Dgw3qPrKsDxD6OOdIS/PPRVP0R6HH
5s7uwuZhsJJ+w9FcXz5XZ1qfPpMcn79iWaYcjnBy4Y6fCGiSbj/G4N5GSiIvQrMTb+fqDHu2tapv
KeFcPxucRwqyQJhoazFxcHkcikpkfeJVw6cpMPrfs+uJe+aAWuUrkH2eYMsMnfDdLxWoUipWBOXo
VFxVKc0pRw5KRO5zHmrnqEl1fdeKpGRqL3c/53Md/Lx95K8fDJlGIsoGISBvwOvtfOPDozkeBPzV
DqINovzd971FTdQO/h5QMv9y29T17UI9GVAP8ZNUweUoX35OMw95bIu0+YiG2HzfmWNx39Wlkx69
IQ8ezCwYnvuoU4+RSI1mX8Po+dUyRFTCBq/FfmRM5b9xqpVi44Rf5UFMWYA3NejUgmsBrHb5s/Qm
qAUwl+Zj3un1b+alR+ab6F+Ud7fXf3WapAwWeSSUMVIsYDm1Lby4MLWgmz4yyeEOZ7OIuDGmIEW3
2rD4Hc62ffr/s7j44EFiC3OCHPdjx3RGu1dcM7sLQtF+iMHAnONYP9+2tzxMUo6Drg+gAoDknOLF
W1XbrcIgU5w/VYWZ3vMsG0+lETxrUfruccBXUxArw0bDXyhdXm5aVudTEVZ5/hQ7AX0tEylnYH1Z
6QOcRSjdFfZPDaK8aZ9qsNPcXubSHUnbtEtgFKCoDb5Tu7TdtdaoD52bPY0jfagY9iRG/3J3F9qd
VkEB5hq/Czi2v9+2ujw+r1al++OQwsO+dEZpUZseXLrZ0yRm9VEv3b81s40A18wfhrxKty6rPPVv
3L6cHyaHez2uNJLpEl0uUqOTq/dw6fvJ2PdHtwuTfaUG1qmMAsW7c6zU+a8mVvrYmkVzVgsRJcfZ
bpTj7UUvPvXVr1hsc9+2Q9u36CpORtkOd5lRjQBIY2NuXuw4Hn8Ps5lA+5E05pZC5uIs/69l+QVs
2Z+6GjzKghy1rtRQ/mamCj3yajKNl7YieOeVRYzw9jIXD/yrMZBrZEJsL4NH8jO88cJWbKl1Ew6R
D1a3UT+reqEru1FDxPbAgx8+mq1w09+EiMO5qIp2694ujtb/mueJl2S0MIouR9yc2aoII+vQDxok
Fr0qT57noqi/px4weIKawt4IMWUctTxcTD7gdOnHmVdK14YyeeFQOiEqHIM7HGbq50dAY4lxEHgQ
Wp6m4oyHPnGnZC9KZpr2FG+VeiP0XNti1Ipoi0mQDvfq8qvPddVp5VyFvgOZ6t1geMHBmFrrUNvg
om9v8LopiQkipSWLkP/9zQYrVob92Qp9bRzSb40uGXh0jwEbTfTOVpq0ZoynhlCW+TXqewv/ZGjM
39sC2V7UQccn6npmdqqyukIzXost/X0p5+vhQQ4e1DJPJ9nC4ivydA5z69bB31HdaABJUiOaToPS
hvORadfBOd3+kmtnFSA46a2c/Adqefkl9VaMYSnZm6wa2szB0dNDWlXupykawl0YTO+nEqbSTswi
5URgQ1wO1FHLCrNerZS/TcKiXeU5EPNlfVj85ZlRtiVPs3IvXBJcjzEoOYK27MuYDZygCvKLfwPO
iPasc37QwHPdd3N1106991dhxM7JSJUh3bklAuYb93Ll5BCZ4YhkusHfFntZ0XACo9SGvtCm5K7t
JvHYRaAdGPXhVb29kcvETx4cjFF6ppoPUm6pX2VRAiGl6xTYG8qm+OiEivOLmmERH1y3r4/5kDTx
fk5VCojdPKvlvnYljq0A/tIf6rZ6twie/EEAMZn/kl0qEBmXRysIx3zMMo2jVWnDmeEFSjZ5BAds
NYruQeMbbCEw1vabvaaaCMbeufreeRorTRtZuW/q/X+hk8/5gZqmZ+xbfN+dMyvxc8BUzDEIDPeu
MbbMr223pPOTpSoy8NeA/Y1XCvXc1LI4QOjJSowfmTtAzx3N5s8Cx//r9m6vmqKYyfC7Krk1F9fW
dsKuNbwm8bs4UoK9CjdQsYMCdqh2o5rVG1nUyntKhE2bV+Pxpm20SNxMfUxGwRSAn82d0XwuKytX
P9mJXQ1fKZs63n72+j7/N9C09txYVDxebq92xUm5vOM8qLKySfP38iRVYIuDMHMTvwrNCdwB/Mn/
kdqZfzlGa/Wn3B6jLQzx6geWWDHZeqBmbFyahFmPDU6VxDcLexr39mg5GREbzbLnIBm1H7cXuGZN
1qRsqqoS872wFoixMca4TtEjG4OcSngdzs5znru5/k88DOb73xjohMhUVSBScGAsTk/W5UB0VCfx
SxMRtN2AlywOoi3nu9opoy0gx/ri/s+a3N031yLQGVXWwjjxDQHzxctUz03wCCrZ+uWKaIteYM3Y
qxKXnHqksrZYmgXG3OwVFIuLKg3E5zHJEnc/w9BqvOjMTFsbXnftZkikLtO2+Jwr2BV1tVKZmin2
dcXo851VQcqjFwCEdrlBzescDq5XGqA0+/YXxMOD+IObQSeOIyNhbjDnXH7biiZ5GVZO6rdt4/xs
nck5a8mQHkulNV5i8J9bz8zq94U+UzIFIkKwJIwQpt3FOrhkf9AadT54KeP5Oz2K+mGfq/Vmx3HV
HKV0aD6AnPOEXq6vr6JeVHBe+3ZkMEzaNtqc7lvVyffCHZoNMSP5sRZhNIV+mWgzxEoNZxHoTYFo
C5Elme91g1s/qlM8G48D0xMb0euKO/MYxqKRyMQPm7dwp4bjhX1TG7kf5KOdnbTYtJJxFw/NdLJq
ZZ4fSiczt0hFVo1COAudpA6PwTLwGozIqXspb9mNQQGt2ghEZqd049AeRJka9kmbm2JLwHJl+9CH
paEIvRo18GX/JIQg0dJrNfUVq4kgZtGoN5oNfE5BFTODWjDectuRrq6St+qVXojoY/FpJ70Zw7kt
U9+qp+G7V4x3U6gb1b6qtVxQUR7EVrIn357loaE7xTQkOwouZvE2aeC9kwkOGH/Oy+KzOeNtqajO
dre3arzsEw1qgOOq2jn5+19lWItheoUInqdx2UKdGfpy0WzIfCrJeX2yKrhanLTNjadsRpt+H426
EXe7sApUd98oee9+u/2x13YXOIBMHzxJ/S//+xvHDhldD2OInft6npa/3N5TnuzesIM9M+Dj+f22
YN8hYZARCCDES1ueAh1wHDQodoa19SHWiuIrqVEQ7BJV/Lxtas0NSNYIOmM0FwgnL00ppiAUgVTf
L4JQGw/5JJzwyNjUlmLB2ucDTwVwieCYGtTi0S8bWx9M4RR+GLnWP7SKXaQquwJmjAKF3dtrWrUl
gdjURCQDzeKdgF/KRu7by32Iw7M7CG7KT+hFOw6kDMbWANuqLbwnMGj6G1f5ctjB5cdkZubXKZpa
92k6tGdR4CLOKGgVf91e2Nr104nTiIU9juGycMm4fYSsKJqnaZ/YCIqo1s5lMOMZsnATtYlx/N2Y
xnh/2+jqCkGBAGsk3od66vKEAPifyy7j4Ddpa37IRNb9mqymnw6WAPJ7uG1szaWRmcMFJSltkNy+
NJZLjJSmcvKTrMicc1MY+bSLtQbAhDrrIaLiBWPpp9tG11ZIkk6bCApbOXlxadSDy1mJTXRdXbUp
493ogSAtjcl9rEJnC02wakuOTMPbQE3AXNii/GfrwRzkvmcNdH1txq+OpTWgU6UZ0Vb/be1rvhLt
sTTJz7IwFptO7NqZDWMkdef8BLdPloO2bZqjljeR+0BO/M62l0zMmQQHq/n/TC5OiwuGuULjrfDz
FgKQD3Fm9D/QwGrqvVur3eehpkdze/dWFymplnDKNEeW+IykFn07ZKL0bRWhL4a7x4+BEmvJrkcl
/n7SkuLLHxgkUcKJSV4ic9HzseZ2rjQvL/3IifLzwHbubDtW913etI88T/OGO1td4Bt7i10crDDP
zLAo/aHm2WOFbCKlR/M3sXfxM9Mqd6O2KS/Z8pWnbE+1ESAKgMKFr55ajkvYNqXvqHmTHxp71Bk9
K916IzRcuwtECJLMHCYb/n5576qx87qQAo4fNV39PdMM5a4N8/JFTN774Iqvp1KCXQkg0O7hvbu0
NAs5SFL0pY/QYKIfM2ARP+ss2gwB17ZKUvRJNjsExJZ9liIskiTGf/iJ04QveVkHX5K57e4YZPtc
1I2xERRtmVts1ABoFoRmUvqNKyX9+rzwdmWhKSX1fz2sDrbT/kHKybARHX15+tm7RWhC3OzNnW4W
fkPf3zw4iWOc7CBv6i9Wo6dbVGprJ5GaBMRkTIdLZZfLfYtQKkvDaCghvbecT4nSxXDG1ZW18cSt
JLaE5gSX9OPwJMs8bxj7NGgnq/A7qPWDR1eP1O6cVXZ9rshcPggLdYx9E0SlyqxNtUUOvbaLb60v
3jzVaWW44hIazYb6EpZp2J7yXCu9XQojgHrwKoSdbruwte8qP6jEdkri2YULKxobjp9EK/yxy5Ph
rCvaUJ+KXt0C6q3bIfNjPA5C0GUjsBY5BX1SBR/+VaX614u1ofrkUf55J/vJ6wWX5CcwKkvu0aVa
buKMUznHHTehjnPlHOXNgznCZJQVzseoLIPiDx4dDr8MZUmDmMC7PJhNNQcKWWDpm2PQ17tsCMrD
FGbzXVOLzt5HlreFrFo9o2ANgO3LAc8lJrCojbSqW6X0FWVoHtxybvcFsKj/ZtqCZ25r+4IKWXY/
6rx8tw/LWtRpvbG8uPKNKAZjyNLKn9vEPSrjMN1lSpvv0raIzjMKmH97VaAc/sAoiEuJMqe2vfQz
8NZUIULlpQ/NGFQ/ShO4u2pgBjghlDmouPFu7w7m1pO0emAd5MpRbAFoYi0S3CodKliYQxyOS+/k
rHSp4x4lxGzj6Vv9pm/syN1+k016s0pFIrEJWob6yPBo/C+qhJokdoLw+RjDff6UhkJ8uP1R1x5c
6M55n2zCTxBzl1ZjCMEAzMn8Yc6V8ZxA56aeamOsjA8QklrThltdNWfARCkr96Qsi8CFrKHtxsZL
fWhGdOUfFLK69EntrMrud7JbnHy/vby1zYM0S6X/wgAEqKTL5Qlz5O2NRMGMDkJVO03LCAjrxrO3
JGfXPDb9ATkARdEVEr5LQ7ZWWyWS2JnvpGX8jyj1cL4rmdIrThUzSUy+WUZ3d3ttqyZl5mfCBkB5
cLG2WZ8MdfJE7iP3lUfPngWU/L++1ET7EAoEKvYZRGXNRnyxRF29ulVWCBaDOdRrcVJ66LWjxo6C
zuAcWj/bGZDsiWgq135rZl/Oh9zMMv3c9TCKPmdDpjkQbjbCsKCZM4eo2zklo1Lnpm6j+MNEsPf1
9ldZO2HkpWCdpcIxRfDLjWiFHXY1/Lq+WYXzl4KxwX43Jdl0H+ae9+W2rbUrS18I5A67QL1kcZrJ
fkURG0rmd4w7Ngc1iqrhiy7MJNipVOL3Xpr8cN05tzfsrp1qoF9cIRZ4DbCAtUAQhXBp+6bLvG/M
CQsl3mvq2GyB7NbOmAyBYOuV05zLElcxNkJJqin3W8ilgoMeB9N/KDerMOcGxQ+r1abz7U+6tjRJ
q0JNAw6iq4K3k5WAdaeYQ63kYnyJxNxk56Z0GW28bWjtnMjLY9gSj3qFGeEFs+a0ICsVaWZEu15r
4u7OVaeuPbXRNLgbL+bqh4SZkasKSgXI4uWxzKsekXkbQFkhxvEcw4b16M42+h6xiB1nn0TjGPzJ
p7QJC2SRBs3MxU1oUkQLVCT5fC1BU+04lwHdEBOE9+/bX3J1aaiEyYCOM7msraV5Bf2uIPm1FRHT
/ukiRF1j+EeHvS7GyD4kwNfaje8pI4xlQio/puSxl0MYi6uXp0aZTjCW+aODLImlJkW3C+y5PTiz
O6X7nv7fB6Qcgrs8SatP1FWrf26veu3uk4ZQjCVZJVNdbChqTXh3Oga+ijp9vAuEqlWMuoqQwaEK
uJXa2jXclLFjf7tteO1zA+hl4eBfcXOL2CuZEp5Jkn/fLRX1SLAO9bPdC88+0Axuv7Yg2OaNIGF1
rQRc6FhK8pllzK5WldE7Qsl9UThDcko9hkMfFKXqmp9KMkewCjYC5aodLG7pVpC7bhtPILFseITF
d66zyhok9NKfDSoCoZXkziOaJxKd42bF99GNWmPXGyDpNrphaw6CpgI9f2atr0c0VHtq7Ulpqbgn
sDqiK56246Nr4/g+M6aSRFsl6jUAC4guRpgAPnFtlyNMVQujsZsm1N2bQftmjdG9OehU3dVuDD9E
TpP+aJI+ekhUp/mmp0X4gYcp/6J1k/Vy+4Rdf3LeT6pnfHQ6/zwwl75Ki8fSmQEN+krQ1qfMUJxH
V+RJxBAOFJK7CkwJAHlvbD/dtnt9srH7ypvMc8NwwCKg6UFfxL3jRr7h9NVZz8wgOXJxLbHP4m6W
W12lG/HochyBcEbaZGSExqAc0Vj4EXVGbFODK5FMW6TOrnfm7E6nKDp89RSjaXa0lmznYYy9NjtN
QfqLNKH1wp2ejNXWkN61S+OnkAAgGE7T4Gr80HEYLbc6J/aTmsxmZk7kdzXEc/yQ1+jgHIPRHsVZ
GeyIDEHJ3b0lUtM5396ClUPIj4BdgOEISrbU3S/3PqY0UFg5DX0nIYKFp7oU/xZGZ+2qtLWPTgxz
P6qdgNY4xJMf2wP/Mgth8yZLaTdpdK6jAUltKYlOoIYENCzv6JucqNJnAWfnGPnz6NpwQJiVlp+o
5cHkd3vdq4Yk2pzGPmXx5d0rJxXckhZGfh0x1QqXbxoPp8zJmi1czYah5bPR6I1t1UmNIcOr72KK
FFAVw11TbWzk2l0CtQNZnESW41Auv5zbqGqaumPstyk0ajsqXap6NqG/Gk61zZw7RIBq7Z5uf0V5
OC4fZU4NI5jMqzDSBnnlpdGaVq1ShHrsh1BuRI+g78Z/PC0LP45lMWZnUBXRuDOGuT8XU22nG3u4
enZZCAGBnCG0lzyvemx1mlHXqEb2XfnNMaLhQx+J0DqNIfWhXdZGkFKHZWLPx4RqrbnTxn6wC4D+
rva7qFRRH25/j+snhO9BRGTIziN/Skf75vgKU02CwKsSPxms4lumzg29FrTujnbOPbpta+1gwXMO
UShFJlza4qpEbaW12pykvmACZ3yCAEWHjbtpRm+r+LNuSepBSNXTa6BlDM2iiFpWFZr2dKhAzor/
0F6otroqa5+PWJn6HdAC/rrwRUmmt7WjpIB79OyjOkbld6UX/07z5IQbR2dtSZIZmBiWi0Al5HKj
sgCut7yzgE04+pAdIULtoPKmL9BuIM/WfDw8euie8OAAC1k8N7kNDr6A9tyPo8iZPnvlkMU/oWyK
kx1ij1X8MXWjPmAET627c6+I8FkMdrDFW7P2wL/9FYsHXjV61A/yOvGFaNW73s3g4MsJnA9iaMwH
K7P0R5AVXb+Rcq2Zlc5BavqAK1wCNhKauFZXRYnvREORHsIwNO9hp1H/AmeFyt3cwd7wgVnReYs5
fe0gwVoO5kjS01z1DOJuQIG+1hM/Bh//CJiS+EV30GaSlO72FqR81Rp19NcSBHDcRcTqRRNT4cOY
+FBzZcd6Gr0vXlxNlPDG+MvtS792nPDuYLYkPp/+0uW5LXumeKwqTRhTiuBOhIu/EjtmLpNkH7ah
pe9bxwCEW6VpFu9Cpj73qhaZ7ufbv2JtwXByyISElATc/uWvaLSum3vmz3w3gHNor46xVr2UeTw4
O6MvEdO9bW7taYMVmd716+T28pXRmcgSQ8YTWlHo+d1b6rehQ2gggZfwK5juZMPc+ur+z5z0HW+c
eFibkzbnObK5tpE2R+TaHO+lmmfgFSS38dYrtnZJXktKEjUuY55Lc3krXL3RytC30Y/JPuS6GrSw
K8L+H5+bxFN+OEE9WMdIaexq4/leXSklCgAdvB9XpTOewWlkLAq4vmUPn9EZkqIlSpUd3AJaxT/Y
RIaAGbeT0wlXhdlpAHvbYCuqtWGPnpj1WFedugOmHx0iZ3Te3cCW4xYq2G1GYSETWXh4xYynwk6V
0J9NsxgPUW6H3kGZu3DDwa99Q4J3yukUJnhPFg7eGQR4e6VL/FbU8XPSNLksuihpXu+Frnf6xrLW
7gKlF5CFIHABbC2unpf3edDVhOsj/Sd0kGbT+qlMpXF03SH5No/G5tuxusBXQKPLk0xkfnk+jZRi
qA1IxC/ysD9lfeRVeyUtBQyccOEcbp+SVWM0lmVXjQdzOcgGU39Ywm0Y+ZFuNPkRasFy2ukwegi4
4eBqum1t9WMCoUIbTUoHLdGadmuJoImdyB9oUTyhWlA9aSA2D6BwEmsfqzGx4vstUn4E2SRp3sl6
Lz+mxnTOlHTkN7DeFlDciP+sJkhfirobjtrQRxufc22Bb8wtX6bGtpWuhD3ZL9GFOhTzSBoHI8SR
/Dj+b6aa8PtPlidn4Swg2lcNym5krB0tILYPxsJfAOGerMlGYa7o7GkXVFb/B66a9iBVY4JFqfd4
+TlrO4hrjcaC39uFNu0rpZ7+alMReGcifeP+9uLWkh2ugCVn0OHRWFYOdIiYhoGKhZ9ptXrUqfnd
VcDsH+1I9ZSda7Ql3NWqt5tRwfl52/TaPlL8hH6a4V3i1sWxQf8tUxHYSv1JGN8zZVSTnR226aOp
jciGhmr29217a28StU4+LB6GWuvCXprmrVUoI+MZjl3/prQqikNepsWxt0vjjnDWu/OCRp+Pt82u
3X5KXvwh2Wyv9HjhJmGyzekAUnajfj8OFKL2jc0QU5FUSr5xN1aNkWZI7WdGzpdsacIp4zZUowyU
Wt/6IRpVw8Fy+u7YOGY3nv5gZWBRyQQAzQAhvjyomRoXIrEyVGFCRiXgFs1fXCWjYdRa0Z8EFK/4
OyAzoPuXE475GOZzD1+XPypdPd85COX8tKuo+ASlj7UTE0IBO70P9a2J59VDCr8N4AtJc7XsiI6j
4ySkxCSkSd18N0vX/UggO5/nGFrSu5zCurNxXlaP6RuLi3xxdmPLHVybfBEJdyY4C0mPVocvAAXM
vTHNrbODsjc6397LNT8AsRZBBUMaDtWHy71E1ax3u2liaoIK3gvEPjbCjoWiHEEBI3U3T152cjNb
PRtNUlbvu5kSLyon/QDmURoHGS4/yZvgNE0U4C+WyJ9sdUBfNoR5Wd9NKO0Ex0oLm33LxNjDXNtG
t3FdFt8aw4z4cXKpEHPfmaW6NFxHQRan5pg/JUE0PYRJ+bXjdLVM+gTaXZyOxD5VNt7d/tSLI/Vq
FHfLQm1OFRxMl0ZzBmcDC0TdU+i6E4jHzPDaUxabI4+ZFRio/A1tufFEry0UlCB0VFBsgD9eLLSv
w0BPuK9PPDnaycha7041kNcKkVj71E52todkfsvowhm9LhR+GEbayeyIWRdGw6ifmF2qiqd6Mtpj
H8+aeQzDbn5KOMtbw+QmX+1N1Y5iM10dw6SRjX9A1GDhjNo6DkDUWN4x1ID1SIL0gJnkXB23yg7L
7cOQB1yc/gYFMRzCYlW1oQVZn7feMQpgaQkm0/yM5ni/k2Jez8IV5UY4sGqPIFUSNlskxwt7Q6Jr
ylA53pF755zagpNZkI4ewS6Ne+bYN8wtN+11eTLYkQUOCmOL06nhxt1I0b1j5lb1j1gR9bESdnym
Wr5FNbCyZYD0WBeqJ8Sqyyqy1lrMhDYmsgh5aR3KUBf7QhfvHLDhYNAfprcqa6nALZeNXaseksAo
Ru84IlS+C83SPpoR0gm6VuQnW4HBq2RY/wzxjr7hya/Xh2X5PMKYQcixJNoM3LT32mLwjmbYTx8H
/hkBiKE/33YnW1YWB18PvbCrO4GVMdceaTPap8hGUeC2letTKNcizx+JLkgKeWzeuuhBM6rCaLwj
7K9SVHEwKdTAaeBaojvGovV2t+2trUpCqyjGyC7ikk6Gwb66MZHGO7azk5zimSSemqZ+um1lbVUS
1mzRNUNkYGlFDdSqEXnoHpvZte9S5gmjXaMXDjADYyKhAILz3nUh9cMkARA8TaraLcE2qjMH3Si0
9DT3bvkk7Kl+YvQ7Odxe19UlJkBC9EJ/dVUc+cVuhalmCyNF9Kqe9Xqv2ryhY1MkR2BPxYapKzZv
qeyFu+U1gyYFNrTF+VPsSlFaHe2gNqyTrxnN4bPldcq8zzXd+WHmnfiE/4+PRutG0U6UVvAs7Nb+
HeZth+oQdKvmxlldPnbyFzEUAoCNbwx5+2L11ZwhKxAM6cmL2vw+N9riYSRUPND1gTvenrWHCV7v
jRrG2id/a1QetbcXJA7LpoIW5wSDbXMSWhMcAoWphj5Bm/v9u0vDgkICzCmSsfzSlNXwdZUIU2ZU
xlDvIHCK/raYCorgSVH9gTXUMIjMQKKR4S+sdUHaKUaXIfHRxkyVkyC5NgVYt7VPzArUW9SHV1eS
zZPZqKSkpw205ETvkRaZRF6kJ2ay448q7GAMSEE9k0A6ccoT550IKu1VmM7ApUEMTJSynL0GihH0
ps4rMJm1DiXpMB6hEykOdUhUdnvfFjG2NMX8BPM8hGASs7W4KXpk6mHh9cHRLJzQ/dozMpzfWWlU
NvdmRjd7nyExoneIolsI/PT1gObY7V+wckjJCyVKlvNDP1XenDeHVNWEETpJpxz1YLB+BY2daIcx
N6pPgRWX5YZnWNlJ6ocsUwWTC+5uUcdQw5mhKKESSaTlCK6niJHWEY4E/SfdMHgQlDVztYHsvP7G
XAzSXwIYMgpm7S5XWGQp1EiuhDkMubPX81kcqkHvTjMTQZ84s91BhE0Eg0oVbix3aVnyw7zeEtks
hUhgEaeJwEYRCnjPY46Iw3yW6hE/Ys9oPzKqxlAh+patt7f1vHlM0giixPftrOz6k3jKFJWBTSAg
l+tuEid0AiRBH9XcdZs9YpP1v6iXGMeebvKGf5X/r7eh9qstsM+osdOzITW+tBUDI6GWEvWPYdvr
0bHpYUyBPniq7zMj1sXBq9Mk+eza4XAvkiJ0PhAyeOFG2LN08vwIQFxA9XCA1MiWcaoRKVmaesnw
yHBHeRd4evjiJZP7Oala7wU8jDhZue59vv2Vl0caSwz7kzTKwyWHhS5XLvg1s1OBoIpqYKq/GVGn
hnXymPASRyXRZvGzwI1E7+syUAi8tCp/1Ztb66aRocPOPDwOTTKn37TZyazDAMbT+tu0GWnek1YP
f91e6dJTSJsgZ6BrkM1xEtVLm6pSWr3eZtNjobSze4Riqe8PaKCl2s6N22FLNGHlw4LYIdp7FRQj
278011eUcomUp0e01uxzb4nwa2rybveTHlX7bkrirRDp+vyA/KaDAlmiTTS2dMaKpnq1G8Xzozbj
KXaWJgCp1a3Q7tVQVey7nufgo4ARYaO1ssR3yN0kIANkStIDPGwJcUAnobGCeBoeRagpX90m6Lpd
nMeOdmjm4pPu1g5TdeAhPwVtYCenxoy0r4ECcc09eEmxJT157bWI3PAcGnTqVH+XkxNeb4qy6KPx
sU668Dsz0eFDWqq/u6FUvnCpnGeYjpPPPFdbhbVrJyJDRtlohb5GSsFc7vicdHlbK/XwP5xdyZKc
uBb9IiIQCBBbIIcqarLLbbu9Idx2W4hJYpCQ+Pp36FVXVoYz+q3tKCUg6U5nKCs72GMgQl5wwLc/
AyhHHoa6bj6sGOk/0mqbnz0SQ9bs9xv86oMDVQyFP1xlkNR4u35lgJWOEnwG6EWaV+jKpxPkcg0k
PCDrEW95zUX3eQzH7m9AKOXn3y9+ZfNhOolJCTJ0wPsvVb5qSGTqyuLhu3rzDjCdaR+n1Aagujuz
FGu0zDD886cbpf3VVVHE7RpFO9D/IkZYSDNB5SJZy1rW4uBo4soEJgRF4LdqQq9/GU64M295fV2C
E/cND43uXc+a7iHqXd+d+HW0wDERaAzo9Lud+QfwmJA5iev0pa+sOBhp+TFqo2dvz/wILOdO/8cL
B2QCIQt1LAqjt18bE0DcmtC7L726Mt9TCHvVtV9j4IDJ5seqFuPHxavT4+8Xpfijb+MkHhxY8r0O
2d12LhaF8syykYVZBPwpPnnQH1EZNEGrn79f5tpnRVqJ6TPUF/B6Lz4r6Pi72HQHJe7ZTri9Egcd
PN/zVW4DkfA8nFvy7OAlrG7kAVdixN5OZPt9BpXgyyNMXWerVvTYxYlSx6pfqpd1nD4Ncz/c2LnX
DivWiSEhhHYtwJRvPx9KRF8Hs7GlgmvKp3l07o9Atuzs8S5Yj0ni9DMPphS1F5jSNy7sK0+JWA+m
HuT4cFVefsVqg5clerauDCDDnuEArWVgGjndhxsht3zEr9yK6M7iQgChAz2r5CLUh3XHNi5mV5LJ
BKhBVFjUdAnuUGIDSSX6n4HPwl+xbT7RsFE//vNG+qcJDjFxqO9BePXtW45RxG+GJFtJTeWqI3JK
0OgyocaK59bptH4YjNB+kQDPe0tG5cqDMxDL99Y0IBsYQrxdW4cNOJit3cracP1KXDqoHMVKawD3
dALIbYYGw9TAZdpfPH/MGmGGW1zbd6a9uKlwN4KEitIalqaXb1/Ttlq7ycOnTpnBSkMaeQUPwZJ+
HAKxDfnquU7W+YiJ0JBD3I37d8NGGlWgCxEHkNxt6vFAd9n5b/7QibFsRScLHayJb27EryuXC6Q+
AdGAUTfAqpdpxAaMEOzNA1v60+q+MlrRPPHH5j/O9vfLG7NocKZCHD4kgxd7wkTdEpG6dyX6C01y
IJvfH2gIfQPwVPpmONlI+zdKuGtbYVcY3nsbgJxeKqJDXlk1TeC2MkVvCC6MkzFPWwNzuAGC1s8g
QcVdZgmbIP7oh/VTo8aIFr8/CVfuG0xrIZoCQAraEJfDBAq9AW+JGr+Ua0KWzMG/K3pMl3ZBM62J
1EvDF1rnTLKuEAYH48bFei1H3C9UpMNApMEs7yJywDFBdBWE30oW8vVUN73+OlD0sSD0I+xBxEB6
Z1Hj5urMVqMFlGU34zJ4UviZTlt3o/649kGgaIgkGXBHzJQvLiXEPCtJX/tlA6eLfJ5Sej8rV2dE
Bf0BmD0oHQIx/cFjQj1X4chvhNEr8Q3DczQX0UTf288Xy9drUgOBTEiJNmLyo9db8oDZTn3fKUJk
jhy5lkXsdoeM32+C/e9ehG9MetCygePATo282PrMC2reToaUsQrXSkCAYuv004RYCxmDinkLzQOV
iOrX75e9tvcgxoX7H6case5iWRv6gwg8nKraa8MC4jnhK3P+lBMPJDSYFTSHyWI+GHa2u8EVupap
YXiGE4cRIVrul3PYyO/xYtd5Kw0aUCLXfqvFjMp+IsmnLm11kzUGnPY/F4hD1Q8Y+gOJ2YKYD5nE
ivxn27D9AGKUh6ENnKUgnRS+DQl0oBy+9AohYZjgfNnCOwyMqTpzvloLt05LtvpmOkFYM73TDfRc
Kkn9bA7rW4Cja8cReMJdn3HvKGNI/vaXQDGfNyzCLxk8M353OlbfbWu9fJ65OAtnwyLxYgm4jJ7Q
B9+Ek/fpgkYIWbm9de9fOQ2AG6JUBhoCSpGXYNka4atha4BvBEmzc4Te2gHkiW0tIF2pnoLWB7l/
GOrxxiG8siuBncGF9A/48D22vI7lgPm4K13qzT640NKZvEVvhh9kzIYIYuQzbAhZZVXRUIK+3414
dyUNQxcRUxqMk6FOdFmvhx56bxpajmXtfHpU1TZmEwPxlfUJ+e/Z5u43goE1dN1g43hxAqm0k6lN
iwAEG97SzQ0YcziRKltx4T0GMwxIs9k1bQ9lijAcT78//1dPIVABOIZIwzCY2j/Fv9o93iDp7PkE
X5gYkRvqoidC2lZmDCbw99aTYwEGhXqOeooi2aI7nkWjBKXt97/j2gvf/VBRsQGMBmjY25/R+XIk
0bxvekrgjTc4UXDlAljJC+/GI1/JZdCMQTtk1y9HShO8XSqEf4wGncsvUS4FH8a4mw+BIOTD7x/o
Shh7s8rFfcLHCcCKBasscUe+LLarvg5JwI5kYhCVJJq9JkPV3QEcNhUhrDS+/H75y4ML+jK2KP7g
P+pTuKjfPiTSOBFZtrmynar0kSXd+LUdbfPFd71oEEmCdMggB01vzKUunxq2VLDpwWwDhQEFguBi
fNNjajMFkA0tgf/cAKgH1ibNQjG6U9svShcuFgqtUjW+jgszU9G16F/dYPVcbqX9N+y5I5giqIff
3VkpWefUtSQpHWsM+BmYetKCTA1wGl07J/8RK4bEEfNIBrUjzP3Ri7+sFrsUStcgHyYlR7r+R983
Y97PVV/GW7p+cPBjBQOQ3VKpv8wW/lkUfVq8a3zm+PJe5kw3ig4DK1sgiPJUMQdY2rIkr5K20xME
RZP58F83FDjbkCsGFByfF5n62w01qhmfrlasdBW44r5e9Ifa+lMZaW8WxeTN8hU2BMN2IxK838dY
9h+WKZpmETLCt8u2OpIR7WpW8iaI7kioYYAtDE0/6FoHRT+4JHdVYm9dR5d3BN7vDpfaB7u7rcIl
DEaGAJ8ZkWIPqVhDLSep07ToYwqLm9+/1iubFQuhwQ9MP+wNLitROulq4dApL/sELRSovuvjWEXB
XQ++9I0r4epSgDfgUoDLyDu1qlmOVKRrw8po0/XjPEUBiHWjyteAyxub5dpSiGeoajH/Y+CHvv1q
M9hpCQibaal0ND4Sv1uPADJFX1aT3DJmu3IS8Cz7BHdHOGBE83YpVHQpNPr7tNQeN8/TluD4QT28
XCtev8zKpne//2DXdgbESwB5R394x3G8Xc8SCXG6ZCJlI9oFjIWt/VEFtbnxAq9texgMYWyLFtIO
5H27CghHAIogqytZImEE7vp5BlYkWaI7BRZydQqjajiZULBbAIv9y/y7DNk3/q4huCNG/mm0vV04
qWbAWnUblipYyJbB9tDdU+CIznPkkSoHhDA49bHvHjQMtr28ivqb4NvL5O+fnwA3SxDeIEH0rhKS
A/ZOyuOgXPVIQXGjiSymTnbHqbcGclVxp5AlNKLLtqDDhOj33/fam092zUa0OIHevmQ1r7gORkp5
WCb1DHc/q6azGXBAhFdPr054LJvh33uj+Lu2qfabdX9oyAhcnhegZzw0pGpShtC7LwQGb3+JRY5/
/v7R3uV6eLNw6kJzONpxr0j63n5cf5CsBt4/KIchbe4HjFkO8TLDB81bggOm5AnAaZ56Gjm807vF
bbKYRXpLAfrKC4aHIcUrxh6DrNV+d/wr4Qwi6K1tfUpKG1FD+QGu1zPNobzSk7y3oW2Xg8EEigc5
qHo4Ize6HVd2F4y90dnF+DqK33HFRGi0iWeflnrl/FH0jHzickmONXS2ltxttv87TAavYEzf6itf
uarQU9jb87gV9w/x9skRT+Ts2pGWQoDpcIbOno7yGeSgr+FsI1UfxmX1A37jKrlyF0PHBt8c6BYs
yy5SsoqPqb9CYKm00Bc7VNE2fwRBg4HBHcbn32+wK5cH6hjUMjtjdW+fv31A6EBwtSoVlF7YDPK4
TMEaF2biikaAyEJXM69RUETPK/UG8TrCv/luWFWq/vtpgvAJPi5eNT705XuGA8aE7CgN4Gicdmm2
CNodWKLodmMrXfmeUPrAl4RZKRTyL48Tc2vAZirCchEp/yXRkJqyLRrnA5/Zmuna3GJCXzk6OysB
4j0YqOEBLjbQxiDsJIMhLM3qb9+7tcUgb94+CKPYCfjg9WFr0v5GO+7aQ+K8+Ajj+8KXiCUaGA0v
3zosuxk22GgAUiCGgGolkaYHFMa3YNxX18OIFjsIBTj6H2/3EOTgkL0aaLyKhooiqagFi2waciiI
dickMPru93v2yn2A5gZ4zlgObeB0/z3/uo5aRIIG3k5x2VUmgB7PQnhq/6xrx/QBXtHE8nM1pxjX
QjW/9uxxheTnLZjmlYsZLXsgpFLQgXcFtv3D/+tHQEVFqnrp4pKNlCmVk57U6o+11wlSjEmM/kPU
NMYEhyVthuYToB+QIMznQDqddZVtb6W/718KyiZ4l6G4QUv4nS6nTWEP4uQYlwPa492By1nft01k
ch7S9kML+agPbG7Tzywc/o/wj7UB0MZICB2R9xwYvYHbhM1Vrt1mbI5YArlKrmWb5J4vlXlY2SJM
jvYb4dkMtPrfv98Q7+9LbHao+CAyYXIN+bG332ILFkmEV9ESjuSSZtvQryfTb3GTjX7Y3biq3t+Y
+2K7SCagrEBE7D/m3x++CRAJ6RCVySDcgTX1cGzHOjmH6/yKBKT6nMIW6nkI6+G0adMMN26wq8vj
HaPdCeoQeL5vlxdaqAiuULTEeu4BmDIvG/uo+rjWBCIVrlJPtcYgoFiTTtmMzqiAb6RbV9821JX3
t4Cb+nKwlELyLEm2BOE46vtPzu8+zsEq74S1tw76tZXAikXmA/AJsveLgz5tshnjmtHSG+szLCiq
H1xQ/0iNrf9jRw8Ijx3zAHITpkP4shdXGMLtOEAIKQLYJJ3VC+SiIAF2xNy/ty99rWEyWcBVOP0K
RKbPyw3iwZ//+xbezYUQ/OAl+c7TTIRt00WQrCnbbQ3LqZvtR78edVaPMKT6/VLvM9d9WgdMNmYm
u1/e/u//2sCta0MtTRqVHod4Ww6COsDXPA6HL79f531YgGInOjroiyOqv4vpGxw2FFVjUqJero+E
2Q8QkzZ11lZ+mMlqu9XIurZb0DuDWgKuP3R4Lg4mV4iFo8Z6FTXOZvMcohpa1mE4x2ZQNzbM+7iO
hwObeW8CIAhdjj29USUjypykxIgv/gyW/TqVKexg+p+OWTp9D1YIrmdTtUh6I/pde624YKAcuY/C
0ep/+/nYotfIb6u4nHzMuzMWeSxXMopyr++aNiOy/eu/f0ekSrhfMefEGdkjz7/2yxSOAZOcxSUU
ltRyZl3YTRldOv5spj5dDyA83eqVXXu7gMZg+yDtBiDp4lOa0bDQOC9Gxq/Gl9EM5lwnY/wcKd2d
N8H9Oe+YGG71Ba/FUNxnyIdDZBXvnG5wb7bQcMQOSiYKdAFwjShYp7Z7aIRqChItzh1WiOi8Wu3/
R8cKhG10RIBuhN0IUjcE07dvOZCwFhO1YOVQeTqvt847iL7G5Hb0YfwHU8Ub2+jKaQEBgkFOYZfz
fZf468CXM/GxHpq60R0gduwBclL9tzVk5EZ398qOxe7ZpQ33N/uuu5tYFLF0dOjMxSo8wFwPeo4V
SB1bRwz4QcktatDV9dB5RHoGkTSMpN6+ysZ0VZxUaEAOixlBqPbSpy3u1V+b7+anvjW3gN3XXiV6
yZBUC8GpAVnt7XoiMXDT9lwMiOQwFLNdEI0bQDdt6LxbAP13o0akd7tO457bgxAHse63izVDr+Yu
5WkJ9fXouPTC+9SzBq6xw+iOTTRNOfXCFrds4kxBIFjKMfaPyBc0ZcMbwKf3xwU/ZZ/47ZJSGL9c
XAyxQI6NOUiKcAVdXtCH6i+Di4gBiW3p7mLiws+UjlweIfYwfP/9pXQp0LynuaBlAUcPZwugRMOL
KBZMjAfwy03Lbgt8kGSHYc7WJJ2/z74wwH/Q3tzRtNcHr5KeziKZwAIxShfaFY4a9mWASdFz4rFb
5xiD//2o/qshB2k4JMMoTfazhZnVZT3ER6VaOXkQ0yQB0D0yatswR3tsWfK65X0Ienbld4VxLvkw
RSj0s2VyFtNDDT8/yGGt01BEXqr/gCNyFB50DRxAnoYadVXYyWgqYgL9qgpCJNFhg6ZWmFtL4SQM
HS1bgDnits/7nOdMVOd5+RpVTehyyKkGdsmbJoXiTt7ToCM6t1C/4jpbt540W25mI6on3ffAfdYm
hPVmFg92II+Dl66pn008Sb0zbSicqPOqDxMLSZvOcxzOQWya1r+N3N/vOXZm9WJoxfbr+onSiYtH
C8dqfaxhWe3/ia6CdM9KyEHchYp66ddorRN2rnyH+WE24/YnJktHU80nCWIfDLOCjaf9vZo6A2Ht
hsf8LvYVheeNYRV5idgIuGqrtFF5LbiNN2BfkHxA5dDHy9nadvtbC991OiN0a9SdmwIQr1LHJnGa
+Tr2D44pQ59rDhOCEj7QVJwCOncM0tYBFMMy8JT786hSv7sbQBe1fwCVYft8IN1UHYLUxRQChJNr
z4Khy3sIYdrhMihURNHRm+aKHWAHQfockx8+wlWGB/OHVZNg+wnRoyB89NYIltPg8HZwBEsj109P
ngUvLjMMo8gXHcf19jPyplYcGWxW6sdFw+vhaFvPXz4kfOi2UxtDU7qAv/1OhSI9GAAlUGmG2ztg
V7c0n7rOsq9wkZT2b0y0LYFKfIyi8L6LoVr8A6YOg1TFuqxORIcVZGmayxGGtnNGwm3suozVA6/7
LAnHUAe5xXhtV3WWIFz9EWhI8cFVuvIW+Zh2TlUFvM4WsWRdKLnXQF0JalwPWzxgsuZJu6znAIwf
/LetE1KJHMOguBaP1bYk06PwwB+DCWvswo4UYhzIdrYYZcE2egKY03vi4T5rz9MF1PQ6R54gxi+g
gY39PYEwkHdEp1yP3SHtPENPiWsCGA2oENLT0A6HrMKyZsSNa72C4LsBEVf0E85nnw1zpeL7IU3A
BN4wH5F3EO2f0xeiRNjEOdEw/X0yFefzT15trcihR9LM5FDHvZ7nHHbewPvQdIQwQ+xVHu6kdF3x
inOMJGqIRBNZY1RX6GgjwyFqNrsdBg9w0sxqL02+e1BQ2nGFRD5OxjUyq0i7pNnOFeo/t7Nn9WFR
Clo9KUpc9Lb7SbWf0Y5hHiTfq0UdtxFzvSAPgzoOnhJMN7eiMjMNHnQUj9GdYwmqqKKTwI6cAlf1
47eqx3zgfuhjtr2unRltnXtu1iRr1q3lP5WYNBA9PqlEilS2Gf3NzwPPj+cTuPMDAE9eIuG4s8Fm
usI1xTRX58YfE30HXlfTPVp/DtzLHLl5XgFV5VVa2olHW9bLJqE/WxnA7jzzm9U0mQhTb8eSmsSv
fla099z3UEk1fYZaqVX3E6QY249ccGjQgEfDoQ+GhhNFyx2SZdmYbjR9qSZf+/c16JBb2XjxHAR3
tXRJpbJZYm5QBHyBKsixj2JAJSC43Mff6nD0+A+hzRQBHISp5aEOdKNPrVL+eAy0Cfg9Pu6kfijo
REyP8Af2gKyLaevjLEC3qV7/0nxotyN4XazpMqIjY858hZoEIgxbyA+09n3OMwhU+u6jV034TyET
VXueAgdNvhaNOv6s5lGbJ1KPnrnz1dzbz9ggSZyHqx11Hk90VicTEzue68D49dktinT3zTBZ85eT
UCDZymnhmDrFpiPN3bLIFd67TiiDS0p5mAUFfBLkuwF2Yb5r2Djoo138yn4fFGJJzoBDgh5sLNku
2xnyaRfXXhWb589bKimkiauRgnbh85r638DpVNH9UDvnlmNnIZD1FbpV0G5YGYICOSLi9PqUqjhV
MwzCQGY81GBLLEmutqaReVOtqzoj/I3jJ6hayPkrQHK+k4dYQ4n5m3XYPggWdh4S1DeALqnngAiY
dLQM6LOnJK7R1jRtD9lzjHwt9E8gfxrLu97XwrvD2kn8uq1uFX/UHKf6zkdxas/KCwTw4VEkncg6
mooHs8TVgqJ0Zt33KPbitdQYgewiv0vros9o/rfdV9epNQ7ggIszc+4joBQk4mU7k1M7Rk6vmUM7
Oz5poH2Wj2gvU1kgWZdoS04qUrHKgFBDoZKOwAi+OLS0h8PQMGAOsj7qJYNXqhQweFJIoB/HBl7m
h9YwL1wyII25KHrwpb188Fg862yxyEAzDVUQea6dnhAsRsBuc3zbAPoZvaDxmcP9ZMt295a0TAdf
1ocWSmn1n1EsU3cfxnai68GGfbLeA7XO0j/1bDzxkZs00BBsnfUUnqcpqdLMzgvoQFk3xioYCx/n
FHbz8Lb4Q/tA+j7ojVbeyWyDEPUBSF+RKGhbxmL73s6r6n7N0+jjF0o0udMXWNmM22fZ1LRtcoVi
ecsd7eFWl1u64JvCdy21z9uShu4I7xQMlv4KAVkdaY44aavXipLwCOuWcQGybLb1aQCpMHjiwtWy
xNgM7NQChI0K2kJkfyMdwJM/cSsN9rDIvisgSgBGpQs2aF0P29aNL83o4VO5FW6LOZA1fpR5Ko1+
dXUrXpNpqg0iNyyc7rU2M1IzbnXZWlf9GMWMAbwHp7/x4OrEUzn8k6M/o4Yx8aTUwNpTN7NpOOmh
Re7tQ8ACJGXoDh3ByoQVoVZVgFYoTGMh24OgMjytUxUlWG3y2cnJuSKZMov5KZiGHjVjXHybwop/
nkLnA9HIE0OOotcd5Hd4FT3bblubA/AfGpI47eLL9ASmCm2P2iWjfrBtP/Ez8TRAm6NAGL3vu2F9
tWFY2ZdxZF76ZzW0RGQg/MYfKXrH3kcP+pfrj7GHoQeRxIR5HFXVi9sifE4bmoiUvt/rny3Ya23e
UUVf50WGLzBt3miWDkE6ltA9bAu3s3jufOlDVkMldmmKniwxkmCoeSK1g6mlzR13RJ5w2/LorILZ
UhjZhvOrwgBAICjgNf09STpOeUKgiFuwuNK8kFTVr5XBhsxJ4vWvQo7qZ8vYUp2CVEv3beuTsPvp
NiiT5i5pY+zmWhHfFpAshctQvWJo+Q0Jpk4/eO0o189LAFU8gHa57c8bNG8g79l7Tf+APEmhiT23
SGYmBPMRqXo1Jh8Q3oR/v2IuSYuUOaozSBAz/yiwXbc+C3mT/KoA20JdlqIyPHHAVtRpbJAt56uT
VQs4gKH6JZgwPXzQRK3rV+phYpUpqdfhAMsMnp5biXkBkqiN81OjYx5GxdgHMbZPFNrkAIh5ArMv
B1OhlOAafDBG++JEKPdigfQujWWmTeR/7NrO/t34Q2+KCL/kUxt66XJACKNBFjNj3PNWOZKigKJI
E+AUDzUnUWxQJlB51I1jW7TOQJMfk+W+LpqRwCvbYzxRZwlyePonwmcfHRpEKe+EOZrdqmzz/ckr
Vgk2F8bUrB9Obcjm6qme2pB/aZMpGQ6r8ufw1KzUl7mro2g6QnJGrI+zmzSGSWqY5Xc0THR38JIW
IY6HuM7+HJtNBnc7/E+AXLDa9MzDNZRfQmriExynJ6B++tDpPutb29aHdI3F+oLKIlmLcGlZA5Tm
SLa7QIH1iUIRMs9tVfqSNRzHOmySe9wgQLlm0cSmOG/aUR9541JTxGvaK7zRYMHYO7B9VcADaE1y
8OTq8bSBZbVklPG2/yJBPDDH3g/VViTaale0TFZw6IFVjn9n4XYXH4JuguZoo1pwCcM24u7Ttk6J
Dye+Trp8kFAv93GEkGLxM+oqZ5dPGxqowFAAnJ2uQPXOZOl15jUx70QZVTYh4wurgIFHthnTuqF3
wWD9J0kF9qr1O5kWYYxqDTVWBVJYTqlNowcL/F+ciXbc6lxXk+G4ftrBZHv2sz4KkBeqpwngAP5j
IqMcdplIwFu1rpPlGYUh33IbLikYZSnnn9okBn4Pj5R4RQu413cGgDwO3+SFXx0Nhb0jY9VhUBPU
a3hHuF6mexWEHMZxzLVDJvw5fYVMY/QHvMrdtwjJrJ/Z0UAJc9BOMZBKiOsOOMbhlLd4GPYdRnd+
k3sa8xbwSbsNAuiqDe/CraMfehRcaJLMJB3v3ODB12wkQxhnkP1wrFCTnJdMWA8aqRVLbV941lmW
SyXNs24JIEKktkA1dE0VLGUrqcOFAIJX1qA32RSOhFOdyd2N+GxFy8O8lop+RbcjFUcp2BLmvFfD
mI8QxlGHZlPAb4WsTiicdtt6yAbWxw4ehD3i3NaD5TrPgx9nNFjYr9TM/M+hhgZ6ltA6/uVPKf8L
73Xr87WBkFSYTorgnyr3GHk7KsHvIpMg6Ugb76BSyrssUDz6CvpH9Ku2pjd5DWsRl8ep6b+1sJ6v
cyVwDxQAjEuUP6oZqrut8TUMayXQw0HYiQhoT3RTioUKpPswtKckC6GU8FdkvXXMWgyYbTZCn+JT
PKE6yURg4+Zg2y7xgI5LujZfwf0EY3bVrSo8b5k9XKaJ/jCs/ZTmFToYD56BYl9mek3mw0gdh5w7
skwvC2e3q5NTV+lcBlMvsn7TA8kFqpM6X+WUJhlEIetn7HE3ZTHUE7cTNOr4c9zWO9y8iqw5ghoP
r20kBssDLLrAnbVUb19B40Xht1bjhvbAaKHKzSHy8UkHjZT5mtD2B+ozCY6vN7npbPfD92BgC0Jy
MgoBDzeTggecupm8sHBrIW7gp+bFo7TVhXAOrvADoFIPK7RkHkGZ6FCt4oaE0iKf1a9gbmL/UMHT
SkEYyZOnpcclXQAp1cx5AsMCREsLSdis46iLM8+mmJpu6QAh2Dmegl+egDd0TmaIoOTYZd2UGwjT
fqT4ZeQAnBevD4vv7FbUwkEQr0XXIslaoftPagjsmjGrEB7qGRl9wWNBfvShb02hJSFN0aDpiN/C
mxixGSCqFx1aWHwNsVd/l8EytCDltr6XoaIF0j3S3VogpVz4cUN18giYFTqg0OSNUNFZsB0OkJ6K
De6MFnQRlizxl1Wiyl4YCFMofOPlM2bkQ5SF0RYGuJ630ELpzge2cm0AC6zsDKGxdF7wgZuZIcNh
W42igISNrvCO9xQugO1BXcgl/pl4O8G0D5zIgzYZYSvicG588rmtZ7aXttFfSjTkm23ZWqQTSFu5
Xw3NkzbotuA2qdinkbtJHKcwRsStgfYZsxGYGzRB5BZ+hcIq6UCjiBTqcjQPzjhmQwhe9Ej6bF5n
G2ZNONKkGILNcfzttT9AWkmBox9CZy4DaKleC7Jx2eHtIE5ksyWkAoGtp7g/BxcjCU1gk7GD6eM1
q8bWgEXKiRmzRDUBh/yf7PuCDMx/isW8+IjOPhQtAZdOg5zHTfqThlKMWY2L76sI6khkcZVAMTGZ
jPyABGiBxnYIS9LMxTBSzgKkA+sHABcrgAMcftaIkzvm4RJ2kD5dnIesR6lxzRPRWfocV0Dz4o2Q
4AhuPlpcpPejqojEIP5CyhCAdTNq7+cq5zY62G6KXwdE5T6XulYosH1W//KbRS4H9J/ctz6QWha9
RtmWLTVYafkGw5b5FaBl3j8jvNj5SfrheJ+YWLyKZmI6kzVpHjWi9HDcGCC+990y4kcOOiESkwVd
qQMf+greoOvS5HCv6SJk9yGmjhSJ/LlFNzHJoRK/tRno3HGVYW9tMu/RkaiPgLJ18kjReHJHNBBR
tUi4xWYwH90Q2KWpaoRMr11yHoGBe0B2MTVlhx6zOPiYpqSffLNVaGzGa4dKEdrRbvUEO4xQq0TR
r5a+PQTabz7EwqP+XYATs+agtQ76R+f5QEXLbqL6gYxo799VGvyDcyU2OJumSAZUAZ/e6VWFW4O+
CzSWALAYghEdYZTJSz66OUGRrgL66DBJJ5kdoNAAnDWsIE7czjCwcEbX+C9LQvkdkhHr56z3Npv5
IfQtcgxLMWciAxyfzspC3y2HzCg4OktN8a+dXo2CRdLq+kfP24alMEge4A8EXy7/7DcAAIpJxe0J
+u1NgxEI8Eb5TkJMc5TkRmQYrtfzqR/1gPorndboaxI1iTkmMxpCebfops/QD12WH0rYCMMED8Vn
3nCW9MXAIihgZhsbBMMG8CXZ+8H/ZE16+7ShqGk/sC1YPwfI9P7H0Xktx41jYfiJWMUcbkl2VLRk
SZZvWLJHBjMBEkx4+v16b6a2anZsqZsEzvmjzKQM+at6TXfHQ1mDrJ96MVuvGojXTdXYjRXs0zJE
Q7YYy8GINRThP9+VXHA92S1dqqqEHbinnpv3HlkPEaesRVtm3Mm9yEQrdeqRXLwL9JZdtgjM2MoN
BnMsgnl8H5ukwRDKk1bnLQtfR3IIZM6Bmx7M0BumMjr4URc9dZTU8AKXq7aPTdhy2nHcy0OUVFaT
QSvsL66y4l+2sOL6GgszO8+uUh3zjTuU4oCteBpTbhXlPdxgW0Vr4W7MJUKM9VLh15jydSqRizYd
L+XRMQsZ6bzS85olJcvvBQNK8axsLdRhloHzwp2biLzo7P7XtM6BSs0tdOWuorbUPwCvsvskq+e9
tMClVSqpNf7TRNR8ULrDIYDzeZbgEZXgXwpZul42h766UBJp5kz43fyP7976nmeM22nDPPCPtEq2
m36oTZvao7/BQyhR3VKfIBGOSd2K+qBJSBSHul+HOGujqf07eEZOB0leCfev2ZfHQQfeH/+2+aST
YX84sQ10ApK4Ha59zLKd73HpFvkql/mz6obwK4QL/Fc41fAlEos8v6KwRie1je9uBy4Xpqp66kDD
po44lfuGmqgDvYbTkDcAAvzOrHWpDJr9qV2msct0vQc/+G6jnZfZ7999FQ0NeSXlLZe2XIL3jm3H
yWJpZp/xNYzmjJ+tG46CKRvgcIq5vgoiNvp08E25HWZO6IfbW/lGfFUxZjFOs+5QwGWYYwjS86q2
6JZxEKxvY7xVW141nVHn3d3mVzQsfZn7ozbPauKGO8T9MJu7ClR4P7Bn8XVVxC8kWbdY0EAupX6C
j33x6ywkx2DMdKG8NZNgJP1hpIBIp8mMiiwNtrZkVyNVmc+57MMqM9o3j918k3p1zL4bX2qdKLCC
qYryaFRxXrcLkTkh8YlHwARXHH172v463OnhQeyduCyEfDV5v8GOQMpNJNqsRQn8UftDeZz9nk+w
J3V2SAdVla/zEAKq8+z2vwZn25iV1nBtso6IRpnqeeifjaqUygkir9+g2e0qg+E238XCZpSLth2D
TDZV/LoNSkUnZVTxOxms9rpao57vBSvTpQrKKWS8d9a3Oli1m9WoKja4Jd3vOZ4iKsN1VdaXxqgo
OcYFqdJZAHVksdrp8grYsuo0gLa9Kh99eOqOZlyzxZ7KOxRIzZi1oVvIvOGiubIOK6ICotHTeTdR
VJONO2KTTI2yvMFuyQDlFgFsgqEuAzRuI27NJsqIt4mYJXUIIJ6Yx5jE6rwRln5lnh6WdPEo4UzX
snGXdPZm888rYuzBjTuYB35xUz4EgVWu12pf2PXdLhBfMSlKVjouoNDZrUv4gZbtmrObnu9PucdA
6HG10dZWq3b+ZcbdKtK9i1WRzYAT+1FgnHu3N/ydNrTcZ1GG1psv7OKLsoMpZu5pAKt3w5K4gr82
Ke7gwb6OnhjoznTK4M5jJl0yGMf+zYyi+LdxAu8pW3Tz5OMh9VKA/2FOtxr9YyZsx/qsN4tg9iZh
BcyQUJv6YFHpBsHnDZubdkUft1k3WzdxXuOCPzUyIaFoCXkQ83XBQXjwtakY9XYZhGk4S7J1hkRE
VY59fJ7y2IthE5XBSMBfO65QI1bQdyl2J7Xk6xiwC9hjuXvXYFaWky3zBEQk/aV/jqj+wm27aQrJ
CAHr/qu3pEePVHTbr2iRqzjuQWItOYDRUlwsMfbuo4VwtD2KELSX67qK7om1Xl0wnK765cwkEDL4
ukMHXMCeSCmE2pej47cOtq7Q5qaUi8O7EaldMXfuW/XhSR6/Y1SWWqWD6cvvWMWGBHRHV/yxIir9
3IIv5b/v3DU+V2w08XEOSiC0zam8U+KXbXmyWtiF0yh7uTxqnKRR6vYrKCDEx8KePDLJHnANqThj
mq0r9jfO6COar2I9F46eFXOI6/yst6g0J8BrBtmpK9cmj0ie2Z4qzMC8OW0Hbnt70F9wOY3E7bfr
6HBJUIPe8sLTVQcUmJh1TUUYrvJU6ck9dKWv9HGQM03o+xzLJgVBSOxz6LfBB2cqDyfNFg1PX7uK
PfXCObC44BlKsKSP+51sRg1EuVp6Ty0gqyrV0HwA9aLeajIAdZxkqx1WKnPrkvkxYVlu06JPiMwb
gKY/XN7WIt9Gl7qMYZvpH+PR459KOM21q6fk1QwWrzNyN+DHpTc385a/1V87HA5TTY9k4VCK3XXO
tTPuhqkuKL68LiFS1tva2eR2ZJXXiOycD12WKJiJtGBPQFmStIc6XLVkrEdugcbNJj67WZbKyqAW
gneMufWSEV3QmHyeXf9Xr8RGNI3y4gfiFRncbWcd7yEwBnGCNXS6axwFRfNgdfskfuIwU9YZoQlX
vmP8ZUqldPbPpJoVpFhH3MJdoKpaf/BETG46BrptH2smB8D5wl3rrI/DBcbP67z6UJUy4riPqiU+
irWA5bIC7yUZi9I9bFtv8f9uwsom2FkMDOgEdkQPN3EdecgAMN07r2HZNWmRrO7+0PZO3b2u3Pnv
hXC7/ZXwPz5yAq3i7gDFO/zxR2/qjvxY9IrSq1B4T5PGzffZbI5WDwWS7vm0uuV0iBem+/PQd1yJ
0pBxkvqjH/7eBk8TAg3EVZ8H8tK9s73K3n710S+YfN87fzpMcThyKBP4snMMavPDrrpup+VwgThK
jTOWwakHuHJS1cPo3O8S5CH1GVk1fVEb/2yAvg1LOaFNwcWFUo9+tRFiFNxKybI9y03zhW4qdjWA
aR0Mr/VUWl1mFk/Vd/S1Jd5RUhORPJslXKyjDodFHshA7Ia7MqZ/L/VcONRzYHp7gWv2Kp0Nvb8O
92XV4ni9fUjrXZ+YIPy5EjS/PTo8YYJZBjYveDXBROPHAdnjqOqDX7EYM0xSDvXQbHL/2+8d99bC
tXMeY7d4X8GdsB0tG2SY185xlKp5HJe8aMT4Z17g/Q6QY81vgzioPFAC1yb5Eu49XmNdto9LEO7d
RVjznAEHLZmyyx8s1CNnWvPEffNehHGRJeE4/mnXebxwogW/qgiveF5QHPrb4LezHp3VZ9mdUP/z
xsRf9MvK92gNPhoSOggOa+WbWOIq5RFRqdfNHFy53wz9qRpF++7ozQ+Ptmw1UEG5/Y4ARhPuqraY
/2s9p3kMbardkW8M4Zz6ShnrOidVPGRocsolrcdR9KleguTbzBquAid5dRYqSKhh3ACuikJEf5Xn
C//I7Z/4L0O0S/dYMq1teVeLhuBEuwnTYKlC90yhmTnBmnt34F3gev7QvbjIUI/gG3GfWlW5/PVd
sskntBGcN36tD2Ms6+W49oPejl6VuOap7gj8KQPiQQ5Q/v3BDkoC1bCOBXnMVgKTE9XBV92XwADx
fDtehNiLP/DY8iuu9ydE5kmfN5GfAHmPSc/l6WKtSyerR12GRzo6jEIDjk6Upc+5WfVyopTZH7NQ
252m15Y7Ki0perVzHp1kSDldx5ZBktVCb2YhoCb2WRbWTs4/lmKdLlOFu5elKWl+MyB0j6hcbVaw
cAzOI8+kxzY2e+gypWjiY9tW5T+ytsI1K9nmPj2CkBzWs3j/OwicCtlayOo7KvlSgsCU+gde0yhF
OteUsG9z/1gHW9Qeqf8avV9qj/vvVW4NYLOtQaYjXe4f5N4K1gNzA4ACx7bumy4Zk187EiDvsfb6
5VdpxrkHaaQd41y0c1ujzBmTlWMF+UpqAmuN8k5ZvP2xdiEMR5TEJ68wUXFUdlSND8pq1xDAvQy+
y3iw/0MOK6YUiN22X3amIqw7XrXWr3trY5vs4iX+psORN6fY6ubQ99tUnoI1gnodGcLu0VQ1V0RW
DlknAjmHz3dlQWRs00EHzSBfeARZAGW3Nc7R1va0ZlVIb8lhZfhVOYakQX9rWc4LYhyXy8bi/HfO
Dh4mIE0FyJZ70CXL/T5uyuGvUwnScS5ocarqmH55thZdMqP3wXQsnUCsGQqhPumzFg1IkxeRQyNC
m2yM8KMJ+anCgu2vjWxS/eZk99m12TnkzVA9TbkpG2llTu3Ij7BFRZOulT+TLaJMHafLLArUDYkH
OuoRcpEw3PhcBrFVRlM6ovNHDbaGTXUVo5Ns6SZl8G3ppZ8ed2thuPMNGY9oUSgvaggV/UufmR6y
yR83TWWaQD9Dywr5anuvWyst9lrO19aY3T3eNgPAL5unKFxB3FNuXb846J3bK022qAKckUYdoB2Q
fiS6TtAc+XPF4GgBpNyKoZC81MiLWKR3BZUhaW0dr+FQmvAc4ffTuQ5GsV9a0fjloeKXCY7L5scL
rE/Ql+jy6uCh3Or2hyy38YOFpmDhtuz+RRROcOGu0XaemFmxiZr+BtXPrXUZOyO6FJf1UB+Kauxf
dnjcP/W2J4++9OTKHDNW/zQjJYAzFOyQiRlGH6DbLO452j1mL/RtT7W9L9+2VTVLuqGe89JOJd1d
PdT6ogAaSV+B7LpNpg7N0l3rfrO0d4gOPbf7OURdU+ejcuDemkm0TtqEwo4yJ9bbZ1t224X73tzR
SmpDbvqlaHNOpx/C2PwvqJMVO7XlxHkbtzshymvJBx8VNnq20BnWIIX+2JODjv3x6tbt+u6T8R5k
Q1EM5GKtewsRRlvjlbzQ1idP25oDDI2qfnbF2ix3Cx2P/6oeCWWKI59kWTfsPI9GZmd8390hPE44
fJATUPgTH3sm6lvIVVWzmliK3h2zNEWbapMwjLtbJd+CuO6+OQ9RgDSiLZ/t2C4Pt6ve5PHsxcV3
jCbwGMcFTGvtBC1yEVWM7wUJGLCxDMbxKUiKoM2brucs4CYnYtAtURDx0rQ+F9q2c0ds/rjOlC7g
jEWNIdbjgl7/PjEb9wtodTtlZBWb6oDGA97YGhbdvjS103/6HQhFtvpO510au9XtfTSIDlbLnaXc
86p0S0g0BJYHuB/dniZ+T+SmOgi6FLSp7yHweYwPwVhWMm9D5cMveDVLw2bIsD4p1oj+USezvV4K
wCJYUhpfldrrl2mL7eagS1G3r23R4GWq+XGZHTp+RWkxj3AjYcU666rQDV8EWZVXmmQGnQWm8cEX
LWQK95NgVcq5/4RzMuTFsW0Hq4Vmoetd8L7Qau1zg+Ce3X8nrSbTLlE5qa7bfs7bSOv/tqYRBT90
TIspMD9S3Znl508YDaWbwxEHZYaU0LOz1i6ir4DC+odpg7nON6Ew2g9NUh4j2tPvW38d//KpWt+2
3KU8KJZQ++z1UQR1hoYSdqoQDKH0RY0zEsN6mP4gr2ZjRzzuPlBGb35OvE5DVhXWcrczi28Hp6/t
P6SSr/c7WVvlabXs+GXFaOKnbtvO4zmcDdNs0OnGzXhR6hbDLjGDmdcthGJpZKQgWaoYGBQGIppY
EIro3QQ7sI12Fy85+7KQxfPU+qK67Cg6wizyl7UjsSryZjoPq8A9Vpa0uQBmKlBzZUjFhTZvE/u0
hyEc3+i006MhKkhljVNMA08oyvwgLexohS4Yk4SQxmLbivPqjkiedE1rdiBjBpKmjmvvwhKEjW3m
bQ8yzsrVwsQO/Hc0be09kvqJQsRxZeXk9mQAVwFj5ygVwWZLZvF+Kz/Kqoqt34YFSpwGQLE24wkd
Foe+ONmvFy7IYMkRqYLnbWiPopymXNTYPrlU0XGOwDyzdQ3C9byS9dNlYeMarmxkcoJnWnKdDGFn
fyWoWr/rQLstP0IxBSeHJSS6/ZfczfXO6/gKl1rP2WgVMf+lEpzUKG3sl0qEKwpl7E916ltwK1s0
db/qAnHZA6G3ojx6a799NI0eq2yt6tA7+uxm0DQUKc+neR43joAkapzLZHFfn5qKvNx7ivekdWT/
iqjDhc6KTsxYoJg1IJ59xr9iWblal/HO0zOVDH3BORDHDR+vZan/ljYM51Nc6cJnAqkaw4Fj+eN9
uPHlZZ2qlh+6Q84JLhSMXpqMN4m9Ba3bH4PC1OLJtBD/eTh7/nwMuSOif24ko3fssMV23OAwo2ud
xNMfj/ca/KNzQeRkSLVVagPYkpHXCeQqZuy7jOFpfHCkXd/VzuQfG2tZHxJZOgQLcCU8DvQQvKGR
nMKDabEzoAqMJ+9hRvuwsjd73g8Z+UZkoyJ59EpzrP8zGFXy1Plqb3K4/o6iySXoXzEAet2dQP+x
gC2XNvxYXFjnOVHAKuE2uPYhgnJkp/Hr930W2rx19RA2Z8Nv/IgdtCHELUQRc7IaV97jBULrohbc
ETehSK24tnHpcqmHIsyRea4i9VftM+uagMU48ias5pZPLAfSRL+DSUoKDYrmmz1TdSH+zaZJ9lOE
32jP68SMf5HFIgYuwbY11IZvjis+7INTlcWVMFstD4u3VW/7FPKs3djMl30X7O2Qqjf9uCi1neml
qj43C9g3DbmHUboWv9tuiu4hqrcfaFH2//BDRXgMgLlBaFC5klxSNt1wv1Q+wpd+XfzDXAX1+ywd
YJiVmzC3Ud3uqYTZeUEoM//dFqSTLAZ19OyFt3bvviSe7Ibpy7tZbPF1Kofk5wBl/EivS/s9JTPb
1ERsyrVWTfBcucvyNIzO/MuWXsLQkSzrk+KHA+iXQftRK4Z6o4N5S7Uc/e/O8Kai2yLnrRFBd9cp
YzN3YcHL/cTeHlRnQyVyl3RBRBXuaLrQ/HVmgHe53NT5Ouh+6ZjtZ69b5poWyssVoZ2p2N8ON+D4
UM2hOjZbL0/GifpvubXeRRdBeJlmu3+bnMm5E/5kQaP6rERBL8s8GaD6gsl9QEE5H9ij1x9oT/8r
e2Q1ZJYnaV+TSmS1DpMFqUwoWbrCnNsy+cJ7R7xHfeOfpDrZkdRPCOHCt9sLfWpcKD1r48dejV+d
e0/oU9zH90ICgLv+7qcE8UIwB6r9RMmbPML9HpOk/dG3sQu9yV2bDYl/rJd9uhPkPPT2/BuFwnc3
r0gR+v1uQKOY8m/pSvXC7X6S0/CzGAnNzCqJEmd9q6TFekXS55zpWC5DjlQufIsb5A2HIJq8rGfX
fAjKMEIkLvX4XxgaNzw2Ths9mKlVl3UKJwH0Oyqk8PGAeKRaHvGs83SDGSD3jvt5OpphGeZDWTc7
QTbSibIwboJf2jXWD4P5832McYWUgxifBqsX/60IxhmtSHD4Cjvf/phZKH5bo+X/7K3OeYLNHp7t
qe2uSljrlNtl4x0Fd8W9MyzdIQGIvoPVZ0qed7f7N6CzRGgzbGUa+zI8zCiH4N/d5HHXwU1ptOgD
OGv722ncfU/bxKmvLXzxKUYkDWFGVvp72O/xl+bWv7rQpf+SDsVR9OjAkyjE/DOYNXOOOqKU2B5I
rOzfhKOZ4mOl7oDKsKx3wshXt9D2V4D15MAYAHm7KPC6xLif1uijFTWNe5in0X+LeVfOzbpU0BkE
vDKSvwru7Wcn8vijrDFy/1TJzXWxBQLBX7BfOXNb2EO3n9C6J5VzhFyL3pFxdfeMyPQOc3ZFz07j
tx9czhHUXeFebYvAT0QQezHQKFfZp22N2zu7R5qNcMjqoVecbvvj+Vb5Ywsx5rRVbT1GfbO9mHp0
t9SblHtcpFv9tpbC+6zWUW04Lsb9wrBmLXhH/OKV3IDucyPKB9Ww41ffY1l4/PmiqIBG1OL+BhDQ
LyHqT9Qqe8gztw0tf04NQf6MBJwKAGZskVyczrfAIhNX3Y4RAmv2WOAbWFbeNzFgkJF9Vx3WQXkP
qCnlnUYfeeci4Eh11JunjcywMkOf51h5sPYoIeOSo65ljzwAFQ7PiWx2GH0QxLdCTNWPBtIbbalt
bcDNYhC/573oZ7xWSIi0sYb/ynkS+RSSE5KGOkhYGoKKTgmnLneFZNAnO5gx8tFgudDAvIv5Vg64
CeQKOkTPj80bTSbDnDvKHZcqD1tiB66IQ6flyzYbbHg6G7dUZ8YRx//habtyr+xhYEQmsaz5e+jU
aqega/a7V6opRDGOoO+zWNDBnxsl1u7vWMq+fuL88rz7pt07m1UvLsYDG4sJsni2mp+IIIMWWUrT
O90BhQmd0WpqpWGN6kOH/CEjR1Fmm+mbYODXWhv3itOj2S9sGRoJ361NE7vPNsQrd4I/oKZnz7S6
+GVUe6vfrLBEaZfB3VfmWEWqiJ41de3ug+jQRR+CQMQX7DDmPxKtqy4r924uzyVbwPDcd4wLRxRB
22Yfy9HpYvM4WKGK5HFiw6jFaYpA6ao0VotcsOAlcq9elUKSu3DjaRN/9pAOIcsRBDy2Bk/uO1aF
ALHydPJGlBwVrjlD9+ewwzccUMfGSBe0KRQuYQv5hH3fDigX6YqDhmGjHezanSTCbggllW3I6zaR
e2tYOo897FJ8drtJF3ySEDjqLwebC4C6GuUs+uIWlGx8dJNZrBPys0rPabwg4PUY2ouZois7nuJ9
ojyMPdk+RnG1ip+zFXEZxzMxk49IYcYZHGPy7IY6T3wDb6HTzv1lwV4XQYQwa199ZAIJa+y2rpkv
3IKw8hYx5qFC6dfcl36ki5zfu5psmDM33n7xXZRo78N1+5ox2No/95HT8fcU2d3GTkDJN7uOmERn
f5Jd7ZI0Y5hWmx/hrJ3xUcLiuhes04N7IjFjRB7vjxAyPAONxA21tV31GEp4PISQk+0dfOia6NQO
Ra//hWHfTLAzyI5fsTIU/cfgzQ7c8+q6oCLepphRl0o61ePW4XoFLKcVxs0q3EfFyWzhBrPGYsZ1
4dmWZtjtUJzmIibe6M5GrVEYTB6xVx0t16u8X6WuIusBlnPn6x0na9ofC2it+Cd2FlwFdl8O5Nua
IamfW/TCEdrH3ivOtbGjIiUKfjeXbseV9zQl1VTA8EceO4Wx+EvLlE8rFmeLQt0N1ZM9ae3miyeR
IgM3DkH9RAEHp7CJbXQUfSgDgB9Kx8bxySoX8I9UWKoRCQH49CsHJ37DJDo7dtSgT8aKPLcXvOsz
lHE0wp+n4ToIQZITa3Pwy27j2fny67DAGrJqnCoHrMSygOfEAnXLCirGZD4NgsnnIPkRXSdv9eTr
k7dTi+ldONBjRuu5GgGIeld63m9pWzwj0dRYrkV3dcTCnVo4ttRCWFbB0Iq7JtjuiwW4NsXaag15
wfcZzUj+bghI5lm9RIQBDl8477U9eOo5QCZUPxVODBmuQCbGf3MUBP2VYTMa8SiVCLYRBfm1uDo6
cZYTDIW2vlCaFOO/UQ3BdOldUNoD0t6y4KEVuzrN0bx290QrWAkQe53Is1Zbv9xZfVEUuROhAs2S
1ff833hN/fpA6P26PteImKzjBAyIk7XHd53uUQwuhv0Y2rrs2cSBAIUyB0u4MuQpdYnZye2mXN3c
qVse/mMMzC0+GBS16iG9rc2zr0Giqnk9cqe4sAZjFVXWHd20S8wxQHsDbHZDrDp3RtijamfS2daW
ha6fxzvfXxIJ0zrp2s9V5Fu7BiLRu/NqbXAOUEts4q+hwR2C4tbxlgceWF2euQ/C9W3dOkrWsDPw
72+cMGKCbcTtdbeiDVpuWuS9znjZ+/4fJkBdH8XgeAHHHF7WgSg62p9PuyLzPReFlFFwLgKCa18H
NfyfU9hKeYVw9T2DE8IG9j/EQMHqSUd1Xf+WTi14V52it3FBR7Y7bj7RjJux7BMxLMsOOYq5qBtP
LR/JLt9DDUj/aeNYcXeQWd775yEOpjZ8cwsPQ3NaUqUQ5k41xxVrlFBtfO2l6P8tHCVJZrVLnRwD
oReN/Foa25yKzWvWezLJMcAa1qjlOdoHLu+KIJof0bo4bEFe023Z2pLjw5sxee70ZyBq3cGjGMAs
hMdqoPbjaU6GsekyYFCrvo+CxvI/IzNQ30kv0dwfexlQv5BKPsTSxp+O8e6iQj8p7rsodAAiWlrw
/KsVj0t78DgwOWkRMyZ3O6j/cEGvMMNaK7cfHpQrm+YaccXC4KwwHEOKdmBNeJjM6hzDHjj23Hob
5Yi4YrxRfHhWI4YzwGRiuefF2aXnvI102e9/y8gbyo++IbrLQ4Rab6FOIRvNhISJuqk+XaYmRBJU
a4RBmwOOcQgWQAWX3XGd9HXyEtCpw0oBk7zvtYPNhlCkJpqyiVDU6kcfw073aRtvA0pjeMA23a2x
Sr5GUgInASJvlVVJWiAh2Ud/rP3VPZDQH3rLUxzMvbngq5b9H1wRsBz8Fp71Q0qgznsnRkFd5tIS
LGndus3FC3ZtTcPAClRRpDiEUTUPLnXWdy1u7gaeyIhAYBEtrO00Mrb+F5hQ6auvC9InrCWcoUki
lchXY5fJ+Ku00BL4nGtNIq+wQNoCh4QVG0Y8H37BctPwOZV5Ga9wnMw6Ksw2ETfNiQ1dhoiegq79
25IcVj6HpFx0/5BKqvKft95qONNJk0eOrB0F286IVtkKu5YKcG7iHPRyyxVdAAZbLeIdY0NbX2a0
qcNTiAih/NE6uK2Opvaj/rLutWYGMkQ+tRevYpba0ggvIcbO2AQ2vDH6uq+l11xKZOtpZp5lnWS3
HFuprRrHuE725VQGtiOGvF4gCM6YN2Hii1vR2p09N2F/UN3ofO992zY/0OYH04IwlXfv2iHiutYu
6CjzOSbgX8OcxMVfpOnzaqXtjIw6V0jBojgPCxnJP/bWFGY/70JE83vQE2DRp6VLklMqiCkh1AUi
B/Q+XkQTkN0bxCxZm7uFUa46sSxHCd+qPrsRhB1PpO1sH+gslh6HBfeP89NDV8PNZPnVMOa9j+bs
Ubp7DNW1O7Y42aSBIYHx5WoBIDlNceT252BdQMyhqGJlwSsuGsrz2Lr1TS0GL+rBotube3HcbaxP
BQPTfB4iZvyaEbBurE8DvoGcFXdN8uHPA4kNGZhkobd0jvy6/Y+5XqDWJW+WVSWAhC3ud09HilgO
ENYXeJ/Zy2oE20xcEKf9s0B1tb8LhF+EVFhc1/kQW6H/l/tFcTbiLCNbtahAsZeSGIAq9VRQqGOV
VK56xGxpVYdY79L/r4jsaJky3+789VgT11UzkyBa3vgBRTh+gVjR8+sTdVVnjuUDA6X47XDg7kHr
Iu4WlUWKwBxDY1j2okmSm/pF0htd9FNwG5eFfLOiZUNpH8xV3R31qKPyny44zpCJiq1df2K6jveT
cIkiQKGuN0HCOAOic3OOYWdEIchK4jrS6//spi9WO5ftwiwxjwsvSMg9EP0k6H6t71HY4OWul5so
YIzmqjtXw2wjPKFcg4wGPTXe/tPXVNXd+IlQ3mEmJt/Biuq93hgicW/9JkxkHE8qwH121snWDpon
WVrbK8ES0HZHuU+gMXuwYC069Uw9ZU4RquvsR2tFVnxqYsGWy1e9BqcumEMklKiXXA832bQVqOKH
XWCvWwu3De753M3+OG+lJ4++XpbkD05UTqzcjrWmDEVU7v5TUlj7iQTM/5S+s3GLSRRF1X09ByCA
B7Sl5DEE7uyUd47bW9i+eM7rEdGIBnjKqRlqzb0uR3f6YPyc1Ie7YsKm5perar1vbQvbJ4NYNOb7
/zg6jyW3cSiKfhGrmMNWWeoc3e0Nq7ttM4EJJACCXz9Hs5uNx5bEgHfDeYrKuDhzvXdTurOcqujS
6oQXqMMIpef01W0oWKTH0WlUQWQ0r1d2SYkOSHg6ZMt0GJvJzi9+0M7GkCg1ZRfiOAxENs+UvJQ/
nSbafvUMp2hV/YOXcGd3aPvTyiU8SNALLwTvnfJxZWa2vxtiKc5XBFpu+W4Kdiyeex6s1Uq81PWy
L77W3h6tjAlBUZlc6mLntsO8kLEbU+Zol40H6w/AMvpNHNZ06HOnJhnBcBywsnKCTTTPTP1ch6N2
xg3ki9DJsByJZvP25oUbj7crzOJJ7tEYk74j1DDpONiF0YJdfQo5itdvLFPoiZMTcYiWP9laSPuD
DuDOP7h1sf+s6K0m/0rVGP+vu4yTbjY4oaHw7wTxaTPtc7fT3XF0q4n7ezKZTlJeUoWZo5239HAk
tglJTyotwp0rcRSI/MAYfJrsp97R7JhKBmH9X32hPX0D03Scn5tuSKN7OTp59yzxVeuPsSfPdSjN
mg33LhZcvAmcsGbpDqN99RWh+OfniMw07xHeot5Os/e62rplyDZFD98nfFsR/eNn13JmhXkSdNf/
A8b27aJtGshrbtKyXkvyCsHl7AMdtjd54a7iVxSJKHumyEZrnzm58budN/BEPmV5HXunEVkr3Cc9
T6CbmetiPEJ7Coj3DC7U4LRkIcXOLjTNL/A7XHNFC6zMIFGl9MJDyY5h8EgYZw1PsQfjqTrBu1Fq
Pso0IyyD121W6juRTaqL5gKL4x3NgaQ940WN/gp4OkTOUcVaOfsWxyaaeecSIRt3rOsoyXz1UerI
bygxrVBbU2ANc6ofHY6ig/G6xdmtmFf/j2oLJWRCvjXtyw2LH1mrtCGiGTh/TcBxZGAdZJwvR7KT
prqPRvo2bKZeg/JQiKmITnN4bSsDn2C2uEzLSrOLdnqvrpnUmPr1Hb+aa5mKvXYgB2CK0T/Tv+7C
Q7c67czho12p/vfU1tI7zmCd96ipylm5p4TvUhLgyaru5nqMu0M5LioaiI9kbvzFUb0EJEb3l5Fs
auNui6/NrktmUKWcTwaIaOGKJrG0bMOQPPu0I29ZgOuuaG/o+jZbyqpjOO+aOfh0EKjCp7HhgXUu
F3yNm44AMM1A3lkaPknjebupi9MSAbEuuvqisEdrIEUrDzP2po0I20BixvKw8gezJ13GVh4nGFfT
qyQ1cn2+9UESv7eW8f0vuIR0eFNxJ2hw5f6S0Lnr8E3fadG48EtiArTvus8CeRirLus/yQlYpmcO
9271YwZXD0+kHR0OcvQSuY2JXPj6ybGgizHPvHLdkbEU7VPaqmtuxRs9jv8yVdQkdSyMk2yyfszH
+LbsBYl6WZDlOKxzrdXRAnep9iGoiwgygyR0cdsUCcJdFi5L+9KH4ZA9DM2K5WhmxWc1Kac3b8cK
NmU+TMnXO3D2iXj2HtsanekiEMSbfcR3n2XbZimy8FgkqfycrggAip2ZJT+iA898pWoG33hB5sNl
itCb3CPnafb+3SYD9b/feRpWCPKE/QbO/D5mQ/2+wiQwnNhIzDYc7GNinITVctqDBCQG51MAM51f
8aPm7g2jGFN006upNHfED8x6/YvRTXuTUTfxuxkZu/KyzsoHr5RFk+xt1nsoz/kcsBuEDCtFFt25
AU320Z/tPe/NHifKmSl1kLHsm0nTM87KkJmgbqKpJTQckB2oEbaq+zwLR2dLC3SWX4ud1uFEWLuv
tkUVgz1IOe4QL6oKAwGUZTMqitLNgiCPuzJm6SLvwjIQ2dsy9BlR3nBI3XDD46scmT98CD0btLEl
ogCTjvyTU6qlu4riW/q2dvTr6VdWOY+1feXVrE6SUT9TIu/HxKFVFhVet+56NxdpeF94PiePcxOO
rFuOx963wyPBG1VGzwxWAeumWaSahK915gbmvEgBcdrw/U4Ugm2WIDTVVXCAiuf6T6Ltqvkpssje
bzPEBO/DTXE+Dzl4EnFDgRiAq3Z1n+abuIzyGKBCMqT3Rs1Ne2mqqacXWlRhOlXH0oaG1YcyALVf
k8u1JfHa/rpkFEPcr1tG+6gT9fy7z9TAl1F63sWkmVM9UIMbGAVlz1Fm19EE6Y6OHnCFNyQSafbt
4qLE/ceuK6ETtEQvSpodjUwYW+kS5HLdY/sin6YE95nDnCoO5R6Sk84eEHXb6sTTBhsKwc/x089+
4NT7YeXoIxvy7RH2p32IJEb11wvflGM5Lm+WGDd9A38RXRkfKHH5JzN61WdN4zTc1bynxnpbFR2C
ZsLWJf9Z5MST5m3S1cX6OQPAgATHUqiekAJJ75xLKwg7pffZSLCUNGBZe/4eRBBRudbV6fS4YkUh
+pNUycidOQrQZWILEubwKER18qt5bsu7K+xG7oVcLfGliTGse2gQBdzqrK7nsoqDBE3Abqf03BNM
IrAZq7S4xEYz+90PJqOjQMw+mtU/JmEqklusnmvcqotrsbxI4wECO7BE3etumPqt+3edxmwM2N0n
S985+OHSKDYEqZ5vdF0xHnaUdHP7JIbSbZ/BuqSxOSdrEA7iQtVkru9p5dSHnuG7+YuAjsKEV0Xy
bqZ7CkLE99SrZ2LF+DrM5mehFcb7sljNM7pEmhzdvq/+lAUh1M26RCpIkF3dyWk3K4+v4OCobP0V
clP8yTWgJlYGARXbMFIGN024SPOP4733WIRdhYupyszbRYqOEq2n0X9YJjSqg3Dysjk7SE6HVtgy
oJ65TE/au2Y5SCvr5LeHptrDFzGAZIgLkaY0tJTrFwlisLsveQs335oyp+sxlWelRnTyp8C88ZxN
0mDjxn1s36W2nDA2jEqeOPRIc9csqq/W+2mglEhNcZV660lvYvAJ9XUiwKVg4TIlICK05UhiyV8o
lhO2Jit/mHjFA8RIiil54sXjfgtREvum6RNcTJSU/ZGIM4O5Bgjmc432TLRb1fjU3kuKXzliT4Wf
HrR29XcYdd1f7XdA7xOyUa+kdQLSDXBP/Y+pTdmrIXrCZqdIDWNzqdMu8MCdZ62/76apVrcV8cXx
KWIHWvCL1O0c/iraUPkPeYqYceOwkVTeVCQNYMOIuPXlLyTMMDpDxRKXYRoX9Pa4yzICN3Bdj1le
Qs7lwzrNuRZ5PpNELfo4+Cae10l3K2twcGeCOEl9KIOVwlbsuZlzP1VCo3a3lolng8+bru9lE7Xm
jvQQJAjzPx4esHb5GJIPHTepmLP1krVOPH86vC3TmeMioiaqSlfyd7DwxlPk3KBsaXIn+HN4Cnos
uAK5V54aF60VmbGfq6pDhM3aZNnzwy1ZSy+CqASeXi/arNlG4dqQ+QLChkJKNjfv9K8AwTQkcpai
33vN5IQ3HKNi96YggKduHDpQIeHQpm/UrzCKRufiZkTzkd+jxSf6lk1annxE/OjLyUYgcGxMiMx5
bhqqpkPWNw8kTZeOE1eQNHsvkhwYONcYniopGS7ILqBjGoLuccZzqvL4PzPVkEqu2yUc9qnolvgg
UKnDFx/0Ic3BmlbrsCMcMn8xNC9mlzKF0yKtjX1ZnLqeD8o3AYilgnzkvT+atb82M+JHtodrvRdt
UZj9hO9YP5rcZMHO5Y1e3lthrw0EU/+uKOncF+QRqeF5ZJ73sYjs81gTrL4NHDBcNwuPSEytRvoX
QYGJIzKHDqTyNaEn9YRIR4UTTpMbHEefujRpcxTzRxk0+VnwyKOPpIjGP/DuqaZNyoMsPV0zL+EG
xsTgcSWktMVCFce0miCZzA8kZpvgxwCVKKiLhuz3cYizWkmTS48TSWMAaeUImTgUJEokYMC5i9DE
Bk69bCSZamnNnl27bCQoXMZ9nowmhEK7raU7a/AVjpNxvu69fzxPBYmkkeZc212KigRreKQ9VuK8
ooat+2mxRYis6bff6WL9Ydou6dh/AvGkPVwlqk2vyw1nJ+MiRcGgIka7dSDNOJT6wtZFwY+e+1NG
DjLqkhh0e186/WkFzmKfIHdQoWK2nuybLckVw6Pp6tA+9H0T/BuDoP9LEdSNjlmUFvdBzhFzX1eK
U5XbMaMwKjMSkgmf2IdMFayaPyKyq/pQcNg6J0UFMnrOHQF1Yq0C/m2gFK6adRvPzSHH+H0mC1/T
2KI6fAs4sKcyTlDbO/A5gmf6Xd2X5/lNdar5cdqDkDJCU4DLyF5ZDinOhf/5cqidZK1ehmj5v8fF
ceySu2yA3cE5wPJlaOXGRVeKMStM+ROIWL8mPOF+HD9M7W01zom8n3t3fOMTTeFn0TaT+o5KJCBE
7bnpTl6lZX8uhcQZHfuhyPf4x0BRimyijOBZGvC4In2zH0BMkDsvq1Y9+eTY7clBmoZf4ommuOXS
6r5ZXiziwyqr/FkhBQa7IeR0vYfVSWJxJBeqkAuiMt3BSCdPXbBShAiLnFy3+7LNHBVbLm5ORRWj
4bj32b/QfDedACWFsJVPglZ0F/m1v3NxlUmmZ4QpqZmNQscnWMQF1I205lhIhWDgRrJ7Vov1wxYn
Zmx3i0Yj/+1U4bCc/RFOyKPrFrm9sqHYqEp+exAJpIbR44C5jqRYN7U74cBtMsp29V41lUPsDBhc
dF/gMP5Fr3OiPwqe6YecvKp+wQcm/pFgN9/jD0KKTVfjn/HKeMsXo2udEypn+gfpSVwyB04XVYyw
HGivJ8lTwSxeH+LJQGSh9OkBW4YH3EINYPXzVkjgddBZaFATnqWk8RBQbUUGzMcK4kCz4rDzXh38
rcblH98ojMpjjuhtOWI1MDVAEw7ufQ4spz73WUSqOA+KNbqMGbc/PryXPhSu7vrtvOCvXFAMteBE
NQDn071HtnHgRbOj2zkPEAisufeJZOptD/jLIyuVJi+GcWw4SC6Yfw4I1St+oAd4mxNIdQ9Zk7f5
sZxS99wOYgxvkSwpVU7NlfXCaFW+Nkg+kP6YFvwt6NX0aDEYkfcj4VH7dthZeDd2yfjgshFZbNn/
1f0xXDh4spqV3zEqHpsiMNgdtpS0GLcbr+q8GEVkHuZd0yUNi4t1NiUnTgIYo9o0Ljkz7COWWZlV
PvM0IMG7VuW07AAYrQQscZ6D7Gjncb3vEnZQz7kJxTG+OuIxpk1yjJdhgtOaUQiobnp2dIXBoeOH
ak7YIAVDMrOWtx+dKUrkJR2QXbx3b3CiedzTKCzJAlAvaX8bFXv1bTPR2T1yamtnNq7G+R+Lw3aT
Ky8djrOpYdwFtA0+SsLgGKXMzO8xMA9GP45PLMWIeU84p8WX8/ylBf2ZIyfNtdsVdcSjEFmeHnjR
xD63GGfn8KaAXujuV4Qu+wX/BFP/GwOyoz/t5m0pwAwOucseVLq4aUFIYkxvXP5k0r7ivA28aZKR
RwbREJ7g1ZOnbIud6ZWVVxAg6st8sZbwclG072LK1lM/ear4EO6aA1P0oSLpQyVtJ6lXEM/dKRND
oZh8zws2fqCze7i6CjdpJCZyIHuLZ+Q4Diyh1ON+I3otWZ9EzbShIc3rayVTv8zqo1o8sYAG6pdm
F4AJy/b4/rB6pfFh5nCFXFw6mPKkWVZ5n9oqWXZJazUbZEqtKu+Z3SO6+bOM44iDkKcD5B4IM17w
i+QUOw/2PqNRf/ZlAl9q7vrsc8R5yfZIcqjglRh8dRramW54mhfqQvssSn9SC+vhg2e8LW8hTcgd
jDCb4qao5VzxVSKMtGnX/CKfUf3xm5hN07xFI4v/MJoHZvilexWQ5v5NitIfZeRBwBzwWWC4qaZu
atrdWBmCxNSCbHEbkv9EzqkNnA+/JZ9z9qHIAzupWiuOpsmW6GB7KexL5bMhFCM1S4fLCM20JCDk
5+MxlW1EvXZA1t3UKzlatGCorw2SJI7GaTDlQggrhShRkJ+vDwR2mDYTs4in2GnssKtmvxkOS+kr
KCii4d1ZpJlRd8tQD5eBa52CWbI6x3a4bs9T3eg+5WPtpPs6iNTtOq4e4e+VO/tGECelJt2P6lwH
9O93ha8aUv+2Igua5x4W6IZlXwPpwjmZbhea50xQqyNvu2KkONdpDmyvEoO+PPqaQWaT2KiOfrcz
NatNg+D/h1ds8ZhO1O6P9MXqJ8c4IfCDq1mE7iwXSZgJD97ZAO/AmzLeEv1O4mtNhWuFyZ1qIYiV
kXrpznpj+SihEvDntS5+TWyPMzvKFJ74jc6ugg1pwPUelNFcbFGPEkKmKHfAuEREbjxL/JAk70yv
6ODRwh62qdXO73hy5oVohccIp2o4bnTt5+/FalpaV0YDiaSYpW2sjKNR3lbMyh5rAd+WPpkhf3gB
WSvYxeZ3jLJaPYjaLRQ9ZQekIY/MVs6PvZQ+TXfKRvWxdGPOscrRdBDY5NXhI6zsFpHLRHdgycBH
07Frq6Psg0HdjZx01WlsTPGtax7CKKvu8lpYbYK9sisMpwr3btwhCHGmgaHtjlvBCpgTuHCNWl/W
6jUrqig+tIEx6mBqM/6UGQft61A8P3e1Ew1UQh0adswPATgdsrOGAvEa/hIk+8W+aWzQbJay5iIO
BS/+DZO8+ciKIel2ouuCegfpQeN1DX567Na+ogU4VLdtYcXbDGeCZGTXNb9JFxbiZoCA++75wHNu
YBYFT/j84h2uzoqb5xfTJU21olZOEIfc22oNDcp8WQNxTz4t/YujWiTnENabuZCv68f7LI66s5oG
gqRQIrI32tag1LWgS03yqh7sfdgW9OqrBguu1LoO9pgKak+k0FIKG5VA0mHr03BldeUkeqEXZX9j
rVtrDiHzvD7UQ4TzkPtQuA8DGwryLeSJ7NLkBFl2lBMbc2p0EJ/BIs7HTuiZxoEpM+LahsPJPYXK
1t1XvXWocg8sr6ABRxLdJ2N7rGiOI3ORtWPyW23Ds6dJ3PgAjWx98/Lad+7KHrPqCj6XFBHBA3AD
50CyzVx94r+6XLJ20FlyL+I6d56xpnCP0iWS88WNx2A6L2Mh5KEi/e1saifLfi9jDn9CcOIDubv4
dLDiaSncE5VIpt+swxB5HZs0wnR3liT6oGFep7w9JgITbgOreTepxMt7cuOWHFMc2ATfcE26rt0N
OTxtUOPFrD49P2Pc2ORTOb9ploCh/Xqz3KnZSapncU0Ib+Yuc8aHRrI06jgLthOe6YE69jjXbgIb
TI8Ed9axYZ6dJrSL7UrQjsGRBVfyVum0634mMAcPZmbqvs0loNi+Y3BAuS1D4OCbearj7haFH5oY
cDs9kppwefgbS+1x169r/dSEifjJ+YwvU82wQ7GfLxLRUutXoKCzRHAUK/5vYkHtQzrHHhgiQuDB
0CVI4cXQdLsqWdPhFFsyWzzWmsy7yCRLLstkg/cordp79hVD0/GItL2Xrg+GK0x8+KSImMuL5fgE
9IVW+XRHahLPvFhIcNJEV16/80qnS75Ww3qMC+sG0/JYTczkTJlow7sBaB3NYQcUIiwUHjf1TB9j
64cQXTcJDJw3vFt+4Np2Oc+FUi/zgdOlgHYZ6QCcce/UH1MUmzfg5WiIA5y3d7ISeXPLLjtn+oyL
hO14ri7lAc1CuPdgl6O7LsBuwKms6h/rFt1tKYWs/05+4EqWsiBLc9BPYZwmhcW04jwMsVJrO+Nw
mXAdP0zaz/RXWn63E3n9+m1mVULzNs/reJfi/rZfaRRG4yN5KPNvBtVXb4W3er85TQ3dBTK1bMlC
mOZ7iJzmsZ3choBe7IOTs42bkVb3Zmvu/MilQMREg3IyZ66UT1kZYTYm/Nq3VtfVjwpy1/l26cfS
UkykTQ5cFjmzDOOX2Hl+QhkIizA8LRNSwBnEjQ6fVgzi8YNJY+n/gWaKlhvhln76lNCVD3ak+Jfm
4vXt/Ed7mTsclclEf8OCSIGTU0W4k50hdrYZ03HRaHd2cnfGjxGXNnPkrOOLGMI2eyR/6y/8jZ37
t2+qLLz4Ueq7/LVaPfezyM1lqlqdUIPwvAnIK9ncR0YTkb8OdBLyrSarvuwlTNjnhTRgj+OgpnNW
I7m/9FB52a0RqOjYdBMQcI73UJaoJNQEIz5JqcXRXQput9rolLwnW8TYtHBqMoKXtO3qrDlMbkom
LMOd2YbAofeQxlnBqarQCR6lYavgbW598qHQANWyxQRDVWxNtjyVtmCJFyf3WW9tUEWfzSK9vtj2
hdeaTTvkLcnsCNYdEZWxpN3DmQAMosyDv2GPYnDnErz6BWWvdo85vkQCOcifnyPDO2oXl72/skxk
qOc/EUA0nL4MYQYgLV/2vuVnJlszVR7Kyjr10a6qcZlvyxFdz49aFX4k86iC75TD53liKwIqIFtp
mp8gtMG05ZzTUy3ghiANkc/ZBaXBY6pf2+G2mlkxuaMKl8NW7RmqtiXbHXA160l+dqFXYtf3Mopo
Dyfjd9Z0gCHkGsoKQ2om8A/Dd/3j5AEDBCzo8M/a0tC4K4yyeFxpk2MB9Ew046R8JjUm4X7DGg9O
a+B3CQ1oKRyG1k5DpAO9mXAtiVBMD+xWQa/Bty2SbdQYC710Yq+jJHYuoSM1LBdhyuqvoEGyUCfS
EDmamCIw4VUw93Cehnjasqu2GxFwPP+NA3sMfj/ooIk1DTSWoIzUxuet9M+zhMoh4sr+hy0BBZsq
mCh4EufIdBtX5/MjTU/Fy5v3YwksMjWvhpTJD5x3CA1ZpY1lcnBhgrmBJukc2Wg5eZyNF1KXAIe3
I6ymp4n0KlFBATdlMxIYCnZwINVn2axwRBuEK/arhG1c31VrAi4jGRx4gE6k+491wm+/posSgFKm
fRarVUeuGCA8cA6cp5HITM55rR4vQZa5VCkjx+9QWFX4L8hcVA0nCMShso3zTbyekFcks/pBLQPP
uBx814D4K+Q7QQugsEnN7jGkUH/aNsNVMvaoOVwrIjBDd1mw+O+DX7ovU6v7bo8fTf66Ua3PL6H1
8gedpH2LKP9FYLhwajZ+Gyg27iCcAKKCtteCfosjqqnt+tk3o/heY7+EIIpHw3K8NqTJls9zjnDX
xDECOtLqxgvS9rk0ZFc3wpC35aPp+MfCUT3xo8V2W0LuGOm+VZVzcMt4YB+4vWZt26YcHsd28AtK
nRV6A0m3mSUmNgO+y4bYVWw9prNX1cXjI29OAZQw4oFOh7FjkX1M6Pq9dcFqc4js11+qjckAcme2
5TbRcfpQeZpzAoO2ogzpO1ZslOeTEYWu2cPYySnWHXLaLumWHc6tx4BQI4CT/R/e9eSvX3AD6oSS
JuHpAr8Qonyky3/X8RhO/eouL0nSRCDcyFpxiuP75shWIH3ajt0eYa8cum2WbrLLGo2H0U8W+Low
etPNNW15ZNdMl9GrlRTaa8SQaltzP59h2qXjxQrc4E0Jy4KObJkSbzXUXD6N3xgy8GBfn3TjYyuJ
Lk9/BAVauCUxZd9DMsTpu2dbdHPBEfYZiZP/JMh63VpTTdyYzqyGZL/2CXyPCdLeuvfTXDxVhVd+
DepKG4wbbLWO1065lcPE1QUBJ7+PvZYOMYcHvEK+CF7GNs84SydFtvTbpbpOIm3XcUgSftwX+14H
E5pfXY1kKdgV9ka4FLOdCsy1fm0zedYeyZDdTM7gr7M6xV/W/0gfIz/1z3ncrr80z0G1zSaRfCyL
I0s8p6p6oxBsPkQb+SnVr1A9pACS3G0fGHh72uWttamYZF+yycvRb2MFLwgHm5k/qEmso0OQQqRL
1USXOpn6X5lF1LrkfHk/pAhhhwCQY8JfmzK5JKRYq4PoISKQAZjVvlN58hBH1lH7KWrLW79deCQH
S16X8Dmi4UFPXfpjK26XA4WMzNmwOMlv9wAj8Rc1LgUyNOYvOwhixtB1WPCcVLSYYBdFErAqXpT3
xysTj0BfuETTqVJT/tS0ASgMHRC73C3wivtt388GEpWs3FBsTOD7XCyuCS+0zJyvDPUp4wi+NPd8
l9jWEysgzzhffAL6P4U6dKxwYsSaluGmr5G7d2kWkDS/rrh+CXK8tHGDw+NxZITOT8Gd8jT9FPSf
1rsNSicHnjDA2fpVE45KDukEoZ8qEJKJfBSSZOyGNUrcvd06AprAZC7SmyKq0m/i7WS+g16O/4wm
eMBekN7MLPqcgXn+rB40lHDTeoNM769EAMJoXFY9mTcU6oAgP4GOzj8aeN7qQ1ABkBSQWauwQCMi
uMRSmbw6Ea0ekBLIMOiZza8uJ92PJLJI9AfLEBmdQKTiaGKowRzGyOaVM5bpcsJupm7Va2lPNdsQ
OBomTcnGrowedlQG41clY5nu09ITgJXHuPweeDB9JaCDse3nPisZsEtUu6WbaalK5Mk/WTbEa75t
yzGZ+8sqgyA9owMPdGwzUrV8/TKSKrzVvIjav+zksQy18+R31z1Q8jrJgG5rmSiGTGW/E4+82A5N
toiol+HIHP2hK2+DltTx9nqYA9MvFopolg4ALU4hp3q7VkgOSpQePf8gN19Y0iHJA2/ollsL1DwD
F++zS54vt28NqSE4rXp8jihZjDHNnoQFHxUnd8rLBRLNWa1SvjVuzZ9jB4UdHqoFPWSTCCf9ynJI
VpzKqBhsOiLXzaMpmok1LE3efCcortlJJXP65sjUWOKGMW2aoO3Vv9GGdMRaiJH8MA44XrZCM9Tv
YfOl8phNY/9KalFGG8WxF1RFl7QsyCnkkrzNbDR8NfC6yRIE2WRP3hLAsi7YpGOPGWXqYR/1ndvu
5mQO7rF81MyjANk13dDXasYb48lq/i5wWd2/DnF1n7fEJGDsUPY+mmCJHwuD4PprqAyucx24gzn3
TdpSAgeX1ostWlYlvhR25zztupKOMWcKW1DB3Xj0/ZxbZhtuLkLSyR+tZrB/fBRH3FbdGmTAWKYI
Nzmvx+hmSklgskmpyuvNHEYD+6QgOU3+A7vuOQYOQP9XIJxlTBAuaJqaBIgxdovrVgLkIhnSLvvB
FbmE1O03gXng0VK2fyN8bnkK0W3Z9qEQ9TeQg4ruhU57b5+9OrbPlgQrStWiU27wPoZYyLVaGUjw
a+2/rIjvJa/xTJdv8Jyz5Vc51bq/db3Z9+9KVn/zuKvrEIACdYH8RhHlY6dRSx1un8S0k2gcN//7
T7V8QEiooRwNdSN3A6u7OapGGCwbpPZ8ekiVtPY0il7e8HrnVUPfzug/KGLsNIqIH5E5sDn5MtX5
8q2wdZfcmSbKop2r+Bf/Eqruww+apF7ylMBz5dsmkYzqCh2L7BDrsNQDD/GeozUVT7Kh7LtwD0ap
4shpvEq2wvj47Fx+qt+0BHmnLyLh6KCwjYg85tag3QHqARxZiEWPb5SlgF8UqczVPY5AH+17hcT+
qVbuEcFvBrv3QKRBVE8wxjBIwliJdzKTY7yZR2seyslANepWvZIQheGanAIRDcsNnu7ov/fTsOqd
E8mY9STY3vS4Te569T+8giU4SyoX8+PE1rvhvQ9iLhOkFFSPiEA2F/0fg61LnChpSWOs3pRAEFVE
7VmLaUjrMJRQO9oAoA9pzuAeDTcMpIxdLUGf8ImNFDJ9CwB00XkliZF/pn5cus/wDDXIL4bcCyAa
mdwrAijTrcCtPSJ9dB0hfLILZ5olgHtWD1HyGwBnhJlD7tl3zpV24vqVAyM5eWD8Qrp629b0WF7T
RHbhKx2wAIQgMhwNPnKQznYCWkFhkBqyC98cbsBrRRQiPnLcd08kI0T6ivfHIi6PWGW1G2LrP5q2
Ku0pAnhwa0zhveZZQwHRoSywb1RXXaLORXrDsihAqlQth6Vs5tJng4cWt8t4LZTECuvsqXWw0i8z
9Rv6vLRFqBpoC5GHVOHsnFcikSUtRhce4UMwFVJ/Betk7D0uEklNNnpXwe/Gw7T95J6qoz05TxIf
TCoRr3AliHD+ZlM8ucsERYEFbiKRumVJvUWw4JCbUIrYJCHv5ouPxjXedT3mfT8M+Xw3Zk5GINAF
vJdQSMuop0rcewoIoKTLDDt4Jit1FwTZ+ErGqftihk3yr4yP+aWSCUGz8f0GI6Vau3/U3GSKXCZ8
LKRlWcryvPRF+UQIey12M8iDaatAu0IswT24Q+yV+HL8SpXYjn59fRxFlLm2o9P6u6gOx/Y5t8Pk
HcK1ZU6dF6KrIFPMaln65SYPUdpG6aHJOoSCKC0xIjq9gPDI2zHbhXhKXHVVZfqd5n3svEcouvHH
PDtvBYUbuhS9cwwTXhVhxze8YRmEn94JBjuNchP0vNYl/SKfI2s2ODWLX5aVkvHcVLiTcsRQS22y
3M4+a6k5poEvZ/FG1qphpb2Q9ne9cOWbHeVwRbitnvtYIxY7dxIsevgILb8Jj4q7XR5Tyx333vsc
rzazB2MO0Fymm2M9R9lnWabJ35QEMQeCNdN/mjZuWfAwqQEMARD3FznHLRs3WbjTkcbplnfmWiId
ttLebdiRlGKtlyk5jIw0tU45AuZ/HJ3ZkqO4FkW/iAgQIODVeHY65/mFyKyqZgYxCAFff5fvW0dH
V1emDdIZ9l4b5zURJdnJUT5AIQQSuEjXnMSFQ44D4ydAt7C83LgGy0OE5hS8acdOd1cveZrHEmFh
cajsLiffs+7+VFFlt/TZlkI3SbCpe0wp1tqdj8b/rovY6m8ZrNuGmaISBqwqbm9kzmX1MC2dzwIJ
Oor9DgUHEh2EalrAKajFejevBYBex42UPtZyUN1+sZm5o83pRBWT8upYxxLvNg26W8Dlgjwwypg8
RpuBYIDJaZuwBXvyqSOhiMI7Hga0qzrnOVysZvnw/p8wU3RzjtNWkPV2RWE/n6iEvOwqRKs+6Uzr
4SAc6QNCGDRQ9lRkwxaXlsKUAzVt78rG7K2AYJAN2bnLvK+HqM9PdY7kHfqJEzHw5KVhyCdNMB8S
1kv1vUOFsF58X07+bkwCccv2yKeiPQo/8x4TPXnqy8+JjSYwZBn0gWVu8J6QHAaBrWLdiSs7BMQG
TJ6IglxYo6FdEuKtbQIqKk92knI7ylKpnrzFqU6erHILtK07rHuH4Zh6lNM6/IuQvbLBWJbQqS9D
my5bLW78a6ZL63aymNVfGNay3bBa/A2PE0h+wm7wWzxWIlT53qHguKWXtIX32aGZx3w+59aP49rY
21j0ePUOMZ5283gCOFEd2T6sz6tIu2g+CNxIHgU2Fn3B12FcFvPualkXFE3IQ+o6odRMpcUaFo4e
rs++LPYcJ9YjAkblxO2I0zoi0q+U9S6UXjDFTcZGAXF179KZ6kZ/L0NYXvwZnVYcMXqPDlK7soOY
BM9HUkoGVLjxUsueGxw3QHCimXZmpP2Si8A0IIrZiKxgB1bWmTKLkL42ci6tjwwJ4qXXVTDHEkbO
sic+kPTTzkI2QEVJJQzMaB0/VjxB9R4lHljkUYMlQj7cPnHA2S/EgiTrU98FFHisNtuGWmnGclap
G3fZ92sLEEI1fpJWh6bDQUaEILZJ3hKEcN/sEkXBdzgzwEAbJdxjW4f1g9N57U/b3IghawcnuYui
xb0rrIHLf1zFDEupaO1LrZxF/9Z2HqknG//inoJZ0dMvvmxeHVX76Tlgz12dbQZlBy93exQVcyPs
J8X2EMmHI8WP59yelDwUhrC/1m9hn7ghLs8F4KHZSeJIEioT7TD7dpxUbVeVQvYmHZLAIFYIbvay
zFPibWvUEMF25lsodzd+qscRT37nng5qabjpx7547hd7sg+eJnVzAwGDIQtrNRAak7Dx6TAy11Zy
YJcs2RsOaRL4h2RS+rYLGdz12cv6+S/pFvJfR0l0BwkyQ58gSKs+DH0wrW9oyak2fGdO/vZapeO1
d6zkkQMHKha65RGUmAuudeOOVPmn/+eCfNpm4YJEAt8n4s8YpGQ92x1+kh10ck7OWmWN9WMNGHuF
6Mvwocxy/x2vR2t/sVttwmfTcE6ipOQqtElPXpUfO769jl/uPNkWS6Ob8mGbZV2YIAbBubwxdAAI
5OtM9accGG/wikTHA4fFTtT6GlYPyzf8qB5oYOHglopKDXlc+y7MdJt/AULVx6sDuao5GydIzRaj
f3WH0m9Ir3xF1ReOzpKgjUEFExEP7XDVAxhPuLZqmi6jk5Ekt8ncOuWF5itvflLmQvLTU8MgaBya
klguRq5I1emJ+Fo03y8VHhgtj7OnJnc7BCdwh/cPVMyIj+Ub1EEUcgbYyXTq+3BujlWAXHfvAefs
zxkVnn+0XT+5VnSS66OnVjQfQ7DOKSEhmUhPdMGIsTc2e8rk3N2ytx+RFKzrwc59ZT9oF/B4DSAN
JQDBOiVm5k5TpTb8ttgfy0j4T41b9uebR3bdtbcFAbAM91ECr/onFmZp2wmRFGJhcsS3GACdM65g
yQ6uDdN0eC0nM0x/RqsemhHdVx8sz22YVdauN/PtQRdC0jpQSb2moiQOemN4kH5YyFni6yZwcHcQ
EBP30TG5jk6Rolm7EhYuzytxFv4d4kqmgiGv+PjBEFNXh6hyrTnOhmiEA7P0wxZ0SjXuBoYW3Kbh
zQUbV9KT88+SJANMYh7feVzjKFjNmwW8233wQXmxfSZUmnH/Vi0WHvhbz3ZF1N5398wS5bBvaSoQ
YWQVjTt6xnL+GZdGM1jslflTGJUsj/40d3i3xykiLIfzFmebb/zpiUmK4yC/u8mruHKye7iXQc0E
joEau3yCtGLhL6Z5IqVzqA7ZxD4xNuSGnO16lGRcmJFTtMwL1W5B9gUPN0cu7RKhjN5Gzk5tPTbk
kC0b3x2IVxk7mIt72+AGh/pFAPzW+Fb6Qu6HcM4IfAN+DZ1O9b6HIvA6d0D1Y6jpAZkp85SxfZun
IA32de5YZ9KTkKyIAh7Pjk0o1ZQaQ6eLC/I8MeEUKJsI5SgKp14gB6d2v10B6Mi9y9Tt146KJWEd
EQ33jINu2kwItNsUM/bKpzHD6MP3QQViMg0SjIFF3ewZwLBhhyx+o50JwiPjYIQv7nZq7kmfcZXZ
MtRtH9MCO3bcJQOdAgL3niyEWyzw4gCZi8PRmmy2eqP/J1C1bt9GjN/igY2vLeJOpg7KTyCFV2SH
5aWHsLjGa4GvjGS0ujBnwvWKfw5QoHSfgju7uEGfp2AP3G5+a4rOQt08RtalIElJ3uW2u0bnPPfb
CkiWN/+LhNL5B0fZ9FRHedCeWdVild0ELMieisiZb3Ri2zBJDCckpC5JlqSXz4rmwrAxZRDlUOY4
esRAS3j1uEvarP3Eg7hWD3ybTXPGQkc425KDQDuxQ8RTwGPuLn8LSh7uDC2HOsbWJ0gnEIywt1w0
rOctlRiyuRtiiCiok8oncaRE1q6w34cbR2OtCoHl2mhs8/ZcAZAG4cM07Bh0xE7AD2SYtdVIocrd
ysL0eUUYGBzZEsr5rRoDPCgD4IZj7/VlGqNkvwVPEn7TPo8p8h0Zmdp6CWeclRxvLPseGR94T1bL
XOAx5RMiIz1LGPF4+FcPgVWgUVVsvH7ampzhjTK9RloQePPBWur8ytpeeIeCE+Rs7NlkKEMAcN5H
nq9JS+EALlysr37YPOCbtQ+SJBswlW3TD/slQ8//wroyfSU9tVHHpgytg6lHEkjsLuzPZci88Wlm
3Vn84JLXsO1CueZ/+8IiBRUWKA8+C1K3+5hQbJwDq7MJypwxrU+dldZ3ZsWUu5n70oVtHOCrj0NM
z+q8aIjYbMEiv9oH2poB7SxENvBvDGAdh99za5HrwFRiYptGloqfPkxg7+YzJB8g7BmEz/8AHmqk
TOz1nvn+M36/MMiDXelCIkBOMFb6o6qSFjt1wM5QEEzMBJJ9S7PjOuy9w8itgzGHMCdn0y8V8FGc
FvqubthVPdo9JihmF9iHiUHN253pCliDLEBWyl/QvSRZmiFZd4kx4HJ9RjLBnQfB9DGbyK2LVZaV
H2MdFu4+JGs+J1J99R+WxhmTHTalzseseANvr6xyntDQsOBgpuuihiic6BsPErwbOCJjd98yFA82
yGrUNxy6jMlTcqMbFpRyLMYmDDSWrApC+gpavI2/QEl4ioyNlFDYhXpqqcrsI42C+PAH7bAeLkJz
zNF2r4+zjTgLCRpSbMzUq30pFPRtQjZUGD1nQR32u1UUPWPhUfzHRNTQ3vHk/aWkNmd0ogiQbc5i
yChTb/930z6TOkmUonvupNJPITgjP7Ysg/oHcRq20YWwrxsRuyOXSJfVX2fIEbDHVHbhHmKLl7zq
cMjODljL6h/2JRfmHO5XgZCPHGgghIbJPCnd7mxPBw1+Yn73aGbtv4njdvkxRO7EUBD/Mph8p3md
Eh/5zOrlKfbftCP/c8u6bBov8DBCaPK4iXYrBH6cCo23vAxwQKi0omyJvsj/CwDsCGCAgE2a7J5g
hYVXenHRHmVWIHJQlXNO+mKOlPSShHnx3xBIJGYS8BlUOcKLHDwKt3xNvOsURcHUpy9zv053ZmFZ
HLfEtiaxPdYLMYn4zB4Ed83w6jdh0m6GbmzyQzNZHkSIaE7vWanxi4teE6jXOK24RCMcwE2frFgG
DAJWzim0Lr9U2DrlL/aYu296Te7hMaiAfRz1YHWH1sOkfyCa4FYZWizaT13dlce5R+AfL1Ww4ulL
nf4CTHb+RdxTV4RGUGndL7n2km02tCG8Yo38fQsA0ceNKmEdoLEntuFo9+GSEkHgJeTxOXWZ/Me4
iCMDVIiOtnTM1g+yaLrHrLXBNyaep+v3cklW1kw+zvUX+npwqVZAyxijkEA6JopAHInN08terq1U
Z1NlfntHqTfzHwrL/w+63giwahDBIYnCELyXrJHfprjpuxMZgpjmFlhjCaN0PrD3cMzdV1DrIRti
ia0KLE0qwG0U6ARXTBj9kemGGj/TUAWBvLiUyctXs869dZqJ37wOssaJxKTRe5eIWGScDx7xWiAM
VgCCxmoHFIAyU2gCyb+EA2BHvTzw/mTewUQl1L4Czc7r0BNJdgR7nsGj6wstbnEGHhRYe2Cgx6KO
pl1MJa2hE+nSwusw65tryA53Xt8tD5CEhIc4NhpufRdu6p0o3GTagzggGwYBPizudrLDfkOgLBxS
Llx9R4TljWeFOJfeZJktGE1usW5ZI+h+G5ml/5gMOU7UMOjRdkywMB+EgdBv8HNHsiZpA75037JM
VmiJOdYhrdno+Imq2iS0MxG5ysP4DNGKPAp6UgvXmi3UuR+M7O9smuEbXHEMzMGxm+6e1zRbL0s5
ed+FVdK1k8wxrHdlsdg/A2FEKk5WFbwNpmzoyrHyk0bKSZrF2KfrhQU/7cAOZKN8ozlOyU4oXKsj
VcSO7ufSHsPrUBkuaKgZzltmuuieSXWZc+dlFXPyxpi7RrQEQoFNmfb9ChntWpo8f5gdE6Zx1/bk
61mFbrIzF0/5UNO2Ev/oBFF4nRmz4tR2R/e/AvjGwQmWErl+NNApIpaUZyiYM4eFSLJHLjPbbFhk
S2dn1hwJZtbCmhMoYXicus76xM0v/oRVR6QmRuXuQARQ9U8Jq/1tRgLTECElDOLpZIuigTSbOo8+
mZUAhjxhocSEr0czLBamFPHgjMjQE2dgrZu4I2mtLdPbu4kANxHzUgOBGtWKmm8T8PAu23RdfB0r
D2jP1jFWuW8Z5LlxrXLXe2KLXurdTHzTbQU/9cluXcF7I1a1anWlaCDpbzORYvjCA9OQdsj0ki7K
TcZ3WbaUYnZBlBSO7wjRqDPxUuyaEE36FvgBRvEBk+8/T0zhW0lZSyIzGLNfuJKoRcRsFn1VphXd
h8vGbxf0lfYZGVosTuC2jx/EeMBnkkgZH2yVIVonnxnFDmStj5r8pyjGeQE4Iue099lUTePZr8PZ
3pbCZUFSkt38uHgMu49DMc7jyQx5+AzRgLmBx9Qi4kfXpAznfOZkLEHT2RBKQZffRAm5iRhCs/AY
dn6AlEdgujyRD44WGQaZIN6P2Mh3lx7C+kVinIDlMn1/nX2Tpk/uFCCpZm73idAHwY/v46rcMXnK
WLKnldcMH36bROuJbk1PkEXbCJx6mKz2seeTZv5NAqB9gyb51TPpG8vDogPalAy/2QmLW1rvFSmZ
7T2rrvACfdfnoZN4diAutLCmV7JqqksNmc05JP3/mexzGAImbQHgj+Ri7aI18fpD7kH1+EakLx7M
TFG4dYjB0LHoAXdRfS2wNmIEIBkBJbNRQdVvFMCB8oBNcMIH6VuO4PLynIrsAXd9moQbMP0tzfBU
g29jYjz6WLjefZssgJ8aQoW8RLBlYYlFQaod9RhmHpLqLX9bs1hc16XD6IKZp8sylAvRgEAKK+KO
VzADPNj5xGzfQVzzAlHBtHszm/CJwtJrd+M6Nxc1VPa09R0P63q7UpB80hZl6YGtwcQovBTDOXKB
5m0pNtxoV41yeGsWTXugMtsAHVpy/9gGzJx3ohfyLx5hzeGouT42qmnERzGJ8AJ6svgMW4ItNsSy
aDLyetn9tL1NR921RCwQf4tiZuOzIKPDcUb/ES1nQkJe0A7hbuyHpsXz2JYnF5GNPi5tO3sHxjOk
BVFCsridS4TWB1Ia2q+V3E7r07YX8tUtoHgV/UwyHUksnR8jPL4ILKyubH8sC5VuHEE9oIaVLVJC
gvcsRh9ZX7vfUGzX8jQSInAd4KvMG5Es439ALQq5XT0Xt+wqMXQfyZ4wcsf0rK3Pk1lvzgX4S6hW
SX6LWO/hY0fr5g9/Aif1fzPV4fQOrbFacdcR+ZxNDVYJTKpVdsoax3rC3N7jSQuRXNyRyZDYF+rz
BCX0IjrjH1qCs9ITwbzVFr4kco0Y8FFSH6MIHsnFuAsUGnAECNk8BtoxHU2dXdjcLk9JzkN6xM25
cDfLjJTP3ucKRdIHRmdPZY88bg1M57/giiOqs0515u5wH+EiQKhqDGQMj/QlwGp0LvnA/BwKuquz
fBeMlSQxA0zRMt9aCOwlUEr69TOatPFPll0N+Z+yLHEoWnUvCFwBwY+Wb0P9uFLZ8+fA7O3ZsJa9
sy3wc7g7oqHI3JOtR0Nb086tcCBwB5IWxf94i68KxT58iHFHtR/908hIR9THHYug1qNd2Pi0/cxx
+ir9SN2GkeaDZA2TvJARh80SRmOEb5OXBCHMZakG5f6jClmL/cQF9a8l/+ZLjQRnn6KwA2ZlWNCs
CBsEWxOewCY6467ozyQRpMlZdYPzMkay5rVkW+HsK+xU5kxexPwfScz2n4YpUHV7Yapwh/dGsgQd
Q7VuexsqN1pCa7iH1masNzHhhEqWnCkD88bSpVFOcyRbTMdK/VrDl7GvScos+68qiQg4LEgS+Uyh
WHmfPIB4L+IB0FNyzPjyxW8vR9s5LTlqPuZbaraqYxC4dol3VXj/0UR36PdnvqJzMkvSY7eW443o
Iz2mcH8tv6AAD3n3CEhIht4+AcDCT2wh5U2OzsJDeU4wu+LoEIhHOZEEBPrEtz0VkN6K2jqWCaNc
vRUzsFjIKWBO2MS5ls81pl0uITvJLHlVIJmtC3detu7SCOD6DuqGlM+O07F3xu0y5Xt74ie+Rx2N
OMsMfn+SliXd0xr4FTM5T+LUmgB1ufQylt/t0y6o7nlOE1LNJqb0QI9L+DPBWMtdDhzL4yNlmTyf
7QwRHjNiPwzeaiwOcOKqPnBZELf6086V+OnQzkSvA+ZEYPgsCM+RGTQJu7IInjnnLVLNFsOoFTRB
czcpj/DNbq2R6gOwiY4DSyqy7J3RvWiwwfOBEpNmW1lhyHQRW0u99cPZ8/dIDILqwy1YfZwyQ0n+
GmUQTDZ6TDN5JV4CETREaZmjLihqmb0wkvVp3ksGBfIwdpC7Ge3WNy5F5INnBZcesLvZrqlFz7oJ
OpJMXxBYefX9CqYq3zNJS36bFkYplkXkaPt6JBczrh3DQooWiey+OVDzp7VO82cWGGkdla8C78pM
DSsfUspy28Mo+dto5SFnlIXrvZnBcaxNjbXboC2UDJpWtArlZplsLPOF1rPZ1YTdRGRZeao5eu0a
hTsQnYS0gOZSGMMn8pDOqS7DVyJr1T0DNRYm0U2Nv4WiPlQEAqG05t5R7ldQEN2+oYheAIUmPgLG
FfsB8WSeTfBOaCf+NyUF58zQUJ8dxMIYY5Mgc0BwWxFsdKgjj8B5XJ/wT8Xom0cU2WH1FjDMu4UJ
a3Hh11pczktEJNsyicBuui7g3qhSS/UV4V5fwA6ofLKe5dAgfsk15BWsv6g43qH4SviC2HnQ4RtE
A3LX62LILwnpzkhzLS8rL4syXvO1ShL8fvih+uRH+aILnJ9mYKN6xKKeRvvWHdz7MaSrwQeepVY8
lZAuztxCK0hKCkP+Tkc21nMBwIqhzaq6dXwxrd2WaMI1GIKzBlom99pnMHZmX6GXn0yU0+cNbwp/
xqwT08gksbewGzKPQY5Tp9kJa3VggQVWAdrQMZ3si9XbMoxncgjVnawmMhYjBnOMlXMvbQwxaJyo
sC3A0WWxU/bh/W0Xg5apyGtwkxrK1wa5b3ApRJKSJg7mBjE8OeJ0ykikoL7eepp2WoPiMId14e3I
weGVkgPkF3CKrZxemD6HAIeWiBMfpoll4jlFyYYCNvK429oxTf7ga5miJ9VzH9+V8yr5fCR/Nnoo
pF6GV1Lx+uJJotq5aXa0k1BLkJiDpZkV56kBhgWfD1wfhvtiySWYK5zK+2COBE0E5GKF2C9PkkMr
M7D9G2fmc7qJB9dR+1vOwZVHJphG74v2d36ypds40Glz3AmMzeTZZr1k0dpbHnL5oBQv5HCvpHaZ
CprHDj9jzcPOYYvNJlftQcuuC968KKfXZEW57vFm433oAAGNiMHZ37CTMuz280AEbxy6aMSxE0ve
sj7QBCOC3/oepkD8zWDMoTbiAAVOGjFEQnxh2x8Z41jCKdERElJuK/97zkvyqylQyIin9yRyMlFE
8gA84RJ9RBtEppfrNO5Dt0ifbDWQzlSR7RBwum26BKwPXvQeCIQoo9zeLYidbvEn0rcPK9TWV9bP
bFcalNblQTLoQByW/j8cGZIfXhHdC/vszSIqYNJLcpr7mvqGteFIVunYz9432hQQJuzRMB4uIdN6
8KudX12iuvf3LqMLAl66Ss5bCkrBeUsqHXpzWcys4rRG/sWppKC145lgJM2lncSgNtJ/+Wh3RC+2
U/dF0K/7V+fk8aVVkv/SGcG6QJn4F6QsKQ8OxvGTWzNA2xBFXli/nM4I/JOBh3BH6UgIaGU5AUKz
CiThXdt6QOo8V3fNMZ/RyiKNg15+n9GEf9dMsIpt0AfFq628h1nPUfXQF7O4CwJdzvHS+y5pMUsA
2zFaLNs9dnL24H+wJGRSDgsi54hAwflC9z7KPRvXNYeyril+qmopqE/rgaoL9N9qGjyZNV0l6CJk
gXDtm/IpUGLKr1qs5R9nbT1nV9cYHjS/mUUzFNPVr7/lgrLwUK+ummM0q4Rwp5pO8ewwEBziJnAK
tbFK2SKEaGr7o59K89E5XdDt69A40a4vHMu9tGmUfPJMTN0BuKmffkyVS3seWANj8yBY5LVe6DS2
ISpAAqNnlRL41CVi4d5NxGsUGmLqVDSu03vfGbicJvLtu5ask3oLvYSMUMZh7rxtHS97bxYbP5Zb
ws7AgMTWMdrOESq82J6Hob7iOGmpc5sGLc/iLPbFXnxiqxV2VIgZYaptNHBFTUX4amMHtJ8njFn5
hag01XwzTB+BRfcZBqqFJ3FOqmf64fQTJh8jNwxaTLp0kKRe7Ke2hUExrdEA19uB8AGkd60ELhf3
WWuNd2sTaBUvdEP5y+R3PYfYHPjRNkJ4hrtwYvgH6wynyoz4uO+SyuNQ1zaGucHS/Iw35QlWFcau
8KF4wCdnSA9NO2CJVVWtIkDqAJsUy40uLZioFQpXT6cMI8smlxr5r7FCB9E43jxajWpwndY+ZESb
mPWKFTljTdtZePD7R6HyztnTj6n2fWnslQwv11VjtC/zZMBcLjOMy4PE+PxcK0/zwYKbg0SB9Fhj
wWTFHS3nfkXcuJ8JzqmvXdhIeVfkI+fjxUm9lowV9NtEj2xbzjkPGILy9YFlvda/bKdm/zNhb1q8
91mNwpkwFAAKsTMQb7sterU2dzYjfDRmNXNd2GFhMsKQ6gIs8xOD9ergNPzxl6zCBQV3jQUG8l2l
fetcaKbXh9Wus/yxq1BwbhgDdPxHtTEZZLuUEAGU8FN/NzpzNX8VaSuIYrMWj/AGu2riSHnDhVQa
b32xgc+5ZzVVEKMsZ5mCk6Y9njc5hSlBoqRUMHlo5EIR7HWwmQ6GpcIfuiKDY6AMHKRnlJboq7ik
G9BAKSwh+iuQoueeRauOE+2Kla4ZzvbWAfsJHkHaptmOLcribSQsXT3bBel//aaTxOhe+4WLCxHY
CMXpylJC6udCuENzRXCwDO++oSdm4lmm6da3ZryELvJcgCayHf8kkIvT+yFLxrvG0f0r4m+7Prqd
ABkmsYjYjBFagm0Wl/qwagQTotZpbPZDeTfeFbMGjlyZZEaB0k03TFgLPeqrKdDMYg4qw9+S98vs
oI3KiogWCtHNmEEXQ6BqR2DR+WK84OB2EVrvHD6vPC7ROrCEo1asYnRcxKLCb8ajFOURwYvcgxRt
bGWMus6toHlvOgjThO7OKApLQliiUzl6Ovx0GOZ+tOiBUcIgzblmVZGv99Y02fU33JE+fyQGgZOA
vb9ZEYn3VRS8aLq3bguAwfy0g0Uh3/pUJkdU8sknimF1AmGGFh+1nM1LT5N1N9Ud2sbxVqgR8Mgc
6pU1RBdcoOziNrCRZDqx6WZnPmrUBmLX1c4oHzMeXmxiFdiPe0sT9LCdufZ+wx6R/UFIX2f4Ihk5
bnonlMXWaVQVnXmiu0cf7N8ttMGoL/YlVb/1JR0CeJFhOc9833ZsfMbNdx1qA7QcAGnHS69Uuuqj
r1en/rv64WKd+RuC+iV3uvmRDNjZvrOE7X9QGXp1RY7zXMDgBNmA4iRWxRA6H3PtzUt54LsoU9bT
mAp95o2EnX6rzNUJYTZB8Z6zYCVwreTlw8x3o6q/sMaMMpbiUTO+JUWa9vjuRY+1Ej5e5ex9KrTq
ylI6Sb55eVcXQi5rfhQNXZbaW/rOm5l/rA3Bybie+qCGDSCK4mcsoXjezkr6osIX4gZAKf1AbEVY
Me7TVTKgrNR57nUvhn+sTqXPKcwZyjzae23XcT5nUQGXoeNuIfOmaPEtKwlIHnKwf3vUykL+0Jx5
w0eN3fTME2bQ1k8hfi0SOGgPyVb3QP+mkIl/cWf53jEIC9LqM3D36qNin6LInuJbx+G/OMjPOriD
e4F2/MMnOP4egQOhgQCwBrMnc0yMSC8SNTMgCeqRwVXovcONlIS3VZPlvqHc99qDQY7knMobFohy
ikyjZ+nj8tFmnKpjBRE92xW+o3CDIpm7mEylEdFKeC92roMfkNLFSk62mnEeDWtR/vKS998G7zuI
WWm7n2yVSKhbQCVGh0wK4pvZranPJkgcwmynIX1fu1o/wp5int3igUD0RsQ0vo/Wm5pfqrLI/Cst
l/tF+QRkblPd5/MZy0n93EQ6/C+DSWJIZxcmRCIbgssqsrEpYwTj8/oezJ44DSSlubHl0vnFI3Na
xWKHq+jAmjVBINxo0Cl543svbdgvJR4sMFW9U90qJuXULuuMW7g6SvRiZohI4OgpHCfENrWa6nqf
j7Pst4bKjFBIMO1kCyM/Jvl3ViyTsyhtEc70ORNNmJVIHKnNnJ7YEi32msBya1f6vn8VpaVRgqxu
8cD1wn5+ioQAMN8HPuv8dpZdEOcWp9OeaJU5PCRzcAOGz1NajB9JeUMQVX2Y9qh5bOyZQ2qGn9LJ
YbGFUIWwARORMOFKGJimCrd+bZDr8J5TyHkbg30FlCymaTE8Gx0hEtigwF/FdcJg/N+aww+Pe+NZ
ZVwvTHjAJBCQU4N6S18cEO6o8uxoeWffRwUNGNCCEgmsHWhp7rQIewNj/RuKLr94dRuV53ZNVXa0
ZNpcm5IIbayA3TSJzZyvLineHrOe7YTN7GvGN5eecwmm753Kobhou2+Km7E2aq+GOAn7z+IL8qhw
7yZweCzRf/LYAOtOsS50MVNlH+aRLNJ318Fyc+hqgf7yBO27nr8mHAOIWmc/qg6aedoz2MDw74S4
D3X+VDvel0lGPV/J/iHUE9UsFGcA/S2hYCPW/E2YCcX+0Wn+4L0Ir4TmImtw8X68BEaQRIySwrMf
QotRWHdyVntl6wmVRd83jj+6oM/62nn01zl3Dz63UYRA3PLKXu31VFamQ5pOlIKGKIaskAq+8UN7
uRANzUJ8UzmBN23ARJcWzQqLfZaInR3+xSsVevwQJEEfUelMAcHHCHY3dT4wfsDlaGDk2MOCiTp3
Buj2zSJBS3l0S/jwajwwVJ7zXaTI6N57xg7P4CaS3ymAs7nVleOqT+rIqSDdnrPiR0DOeIdtoskK
SZt/QT+ZQ+PN7jtGjeBfxo1M/oVDR4BznLwuIs/vIxQHhgENgDzsKlAU6K+n5TjbBQw/RSrIO0pt
Dn1sdtzGXWKzHwk6wZQmM9JPLrCD12+0KusPZk33G9Yxv4wIWfYw18Notw8QFt3ydbDi5SS8rMdV
UzLEuEwwNEWUgp+ERTsrn3wUzUfiOfTNP0hz/sA0uZCPaKoaG/ELFVd39XMh1zsQhtayxUMY4DIn
VwUgoHODcfUNXRLvdgAtsEdtVf92SprhpKA2QTwI3KK6JECuLCjNZKU8+zZ/qtgkaDUZEaPA5/hU
yG2vUF1LzIZTHzyvaiR6A/F+Tpa1xu3G20A2cs4V+uYq2/qLPd5xjwHQMvtpzsaE2xuNAUkquNXa
be/WdXF/07y/8ZYQMjMU1RLDxikEC9qlPAqnK+FYlwmZXX9wuCAJHRPhHTVZKaxNC2++k1ExeKeC
eE5AbdT8IO4xIhG5kkcs89t3qypqGrGcrplUW2zyO3eqSeDx9CRGYGyZUd9zL/pg63bOuB5Y55bL
OWSuxUYeDHPzF3VxxAdR8H63X7WELnjAbeCa/S0xaHn3S2sa46K8AUFBXhAxwrKrS6Jnt+A9p3L1
JE4yTP+QlwhXi/tSkVu7KVCwbOzW6qKHNKWcOsuoHjrovCjRk/3tOocQUxGvJbzxpnl1HfHasETL
2I0uQxO7RK6LeCWqc3qpqOSzPXAt+7lN4XFu7Nu3zLizHvMDpp8yYsTRcqJW6WjQF5navrPtsD4S
QEmABS3S2h2h+SAfKCjtv4olwOIQcdIeJ7Sv/L6I0h6h1MjkFyBZjqMmld3/ODqP5WiRNIo+EREJ
ZEKyLSgn701vCEm/hPcmgaefU7OZRc9Mh6oKMj9z77mUPHFPPiBLp/WWrQZxFnGqLICYswLfpTly
X42zIsWbpM0WdfHcHnzjaK174bid+5Cu88Ztg78fiRCq6pcxdVb8iVvW3c6C6zlwWhMcUmkzmWJN
W2/of0tJ8i1KkP6JfqLH2ou76FdXndtdEzxgCDBYsumG977yUeuK9gW5BhHgqDzoX3qrMDGUwnVK
91Oj1H3O9nADqomNNOu77bvhfU/oriZgxwzrlY2Xk/UfeBRAtzEsBfyw5Bf4J5w4bMahywDi62j/
EGK5gZMfXU6d+jzQhc37HvxyPR1YqWTOnt/VxgKfGs3GqZzcbd8x3wmGqG/Yv3hHtB4j56PI4FTa
T06R0+V1vbKs49i4a39UzsC34GRsGHgUE1QjubWK10kqU9JsWegTWsHMKRJZFvu/y1a2MdFQRHkg
P+ug6dXAsVFemWXgFWOyWj4hZ1zXu7zFdMWzDNu2meaWy5T4hFtWpBMD0YnT7Qg2QX2x+mAovdBX
j8euhkN/RkiJ7ior4CyECv/Gy8UelnI/Wx3miXoebnOLAvdlYtR86q3FGZkNJyNV41g6SABJPkjw
D6FyGK+MxYURYY3h6CSErU6uPJJwIdgPOrln1g4YyODeMXtfy215nfORIBXKhhRmXUJK5YcuRHkb
JNANyGbGT4ONG4H46MqQYSnHeWx1+lsiMwGT16HsjQbm5YwY6nR63JKB2BMmD/qKOA4yGdsiTq7t
wtLBWyem6VQSDFLsPD0jmCAebEVjFpAdRT9o+k2K+gjI0zE37GRT/wkiElhfpvT6rrIF6VUNjrXf
LaPrjpBVGhmKi3nh5FXpAuhIBXThFoJWg9rKlac2XUG7TooIAgqgWusD9ctk7luikvYlDbq/T8Bz
uDeDDvpu35NuInfzBKTgUOQOFdec2X5+XmCl/XbJgu4OkyL0TcIC//otwUSbej6sbzguxKycWEll
27mbDZTCLKdg502WRKzDzuqT48g+h0Wv33FF37WoTHyXX2No51NRDMN/Q76MCp0Tyc+XvG8gD9zb
/TRk7Q2O2k7PJ4+IvuGqEE5po+7hOv2wuxZPQmUgESHU6ip+GuMs7Ds7nIwh8neojj1tzFfnt8WM
DmHt1hm5JtCXz1iUzRHGWCXeJBLx4gmqR9zfLdCxiGiF3Q92EBCjdwlOzWLMdw4LaWaLG/wFVGw4
iXcdg7b82at8NAk+CduadX5KRZxTu+NeKpLBu8NJQTgQG4ALuWUjcWgNG2dgy1AU83Bxs1QFQXdZ
wUCx2xzIGkNcW+cu42VlFlQyOyfebiT/Bu0uxz/78nJlYRvvZalr2iieShnnBycl+hJqywSD+Kmo
hB1csCzWsDwFCPcRX3SqrcZdQbDlmhxoMErZRdvaBP8pqyzSqLOtbXhtiXMrohKd8h1GtOU5s+Lc
7HDBMuhZ6OJ1OIAzvq0ZSD5VPYUyG8vBXLnaRbupsPM/JVaS0c0Y4toPRGnmZx8p9XpswdfKT4tu
PSe4BU1QHs5WnsD827ISWOUwD9vnJg3y3JCXu4SuKxyDaEO6XvDfBpdq+tmKxV3Oq016z7PW4KpB
QRg4RQBrijJmk4radB13VdwidRF+BqlNpsyJ7yYf5cm1hi/HsrCKkU5GXHhKHojstjQ5F6SVN3ec
grFE75koVpN47EFuIR6Hj3KUTNq0OsGsghMa0cQ1k7Nz2EXCdEfilpU/2kWgxpHJ4YxEnxQu0GoF
oY6oFSkGUuvG6hZnvZ3qRLX/mAgujHBiW3j42hsns481ZCQEfCVed7zzMKE3Pe5R5hfJV2PrwNnL
JV2SawcKy0Tmpb2k8faxcGf9SxHKLdRSgygfiX3BqhC1iEcWKt6htO/yLLjYquiA3/oKC98TK0lX
frTuaMH3cORsZzeN2Hq1XxZIL3uUxMX0K2kkZMy+NQWb0c/cwOqOla6qkDk2MYRbyh03vdekpduI
nbK8x4dXrnN/h9FzLvYchmV9DztKIjMEfpfcZApVx0Nv02V/x8sAEmpvD3KJ2Suj+Eyx0bOp8X4U
NYVzUQXH5YfL9Yb9Y2KUdRUIaMwfK6491PHV0IqM5VvDwsgY9ntt5ODnDvZU+mBx+DcCIv4Klmnz
kheJ84HNInuWzD82bJ3n70Fqu8e0m7bWwTS9Zx91N1I4bwADUyBFPukb0YBYLCAWS8dG4KeuqLNC
xyJdhRV46jc3CMSDhNi1bJNsXRC8zMl5sHslQHp1nlm/GxKF/eMsPfaksHoxLX8WOcUzmkwnTaJZ
Nu2K7tIE1c1SdE5DjHpKGz3H4EG+baNA3BjmUSOaCG6C+B4cCFcEdj6bfVaQCuvEANheohT6uI8u
UfEWc0LMs3tscy/TjykMfhpynKPewUP76T6uQrXJKd5GCpRYOYkTFUJV+MtmkdrWi12bQh8cEipX
zl1U5rcjixUYJ74v2uG4tqmkXBjyapNHu8oU5UsPi9LyyRNf6NOwW2xOBmkQuRCq/YBaB1wuxIYD
2MGuLk4VGAjZYNHgYCRebfZt/mSyhXKxW9met5/FOI7ei9chpSWQqffILTI+sZhhk5vUHTCb092y
S2YqFrSRn2M+4R+yufiup7WoQ/x4g9ktSSzkZ6HTPk+veX18F+N0gXIfF0HN6frDI1fRbW9E0dwm
oo/Bmnms13c67zwomb0kz4HN2AIBCqAR5gOa55bP0nOHfyyMQdwbVheF+PVqpPdodRcLvDFqaqkJ
mygYjEI1JuLcE+jqwTr68uS2yeSiQVzZLlxVHkPXk5E6u9ghhcsBT5QImVi4axDpjYz/Q4XW47+S
km7+hwCCCSARR46eSEvpwKhIEC4Dt58x1tNISAYNljQ8+tLuPA9etYt2maH1KLwH7YLYmWDuQnzC
Ktqk0xPw4rkLrhhsD5DkQmyhGXyeGj9wmd35IIVMfge8sDH60EBh67o9xmCnAsFYC1/oEKw+RuqV
bASDvF3n23wo6twvP5mBB/O13vJtPJq6J7uiSoLMHOhcfYKT4GKmh1bYJPRZg4RnxAQDJ6yx15X0
pQuF9Mzkf5zRCacIPfuhcuCHGa1HrMHgwPbV5C3nkjYLuShfUhVVCNqA9SFcYHaWl9kTUtqOkb+a
C5KPOjqIcMUo0UZ1TfkfWSYYqZIYZdC4pTXpdUirnd3groTtMrtR68lnCSgitlsCbUWeBidB6PI3
Zz3zxir35E3jjoTcort470rhTHtRFbXBNz5g75K4SRgvqRhBAXYERqTtks5nIqTi36FxiVtuVayH
X/QjSn3R5dgtPwkSudBD50IwL5BI84i8jlicaXHBLzT5UPkHRnwwkotusMKG6DU2f+5szez1OJeG
qMX0Z3CiEK/8XWjTXCMeySHuFRsNlU0BT21UqgUXSOLgdtMgS3GUd0V2PQx9E1xDZZgb7M4lQreE
ZHtnz5aKqs1PEiJN/DzjwfKtJkfe2Sxq42gE7YjWV6cf1thk26mC6TjwbNt1fM0hgI5qnPX4k7KA
fBGlWNj+YklDSm83lMa1RAnCmIqSgfk4vdtOF7pRuwU/HdSJ1eMdsECiEr8UcPfbUATUw+pSk+wp
dDy0KPQq6RXpM/58j5Y8z85DoEZx7S/lqvYkR6Svwyy1Rh5MO3gL37x7yzXqyy+vThjQ1QreVoQU
xk0ObWFb/yValb8jlvOaX8MeXidrW/FckQlYhQYp2Dc0GRgA5PSyTWjjSz7n7InuCc9y5Zw3kt1+
ysRrG1hPEMgR/LVbRqJgYhw2frm5HqBz/o4zIjFopUGwPZKrld43IKHWY1xVqgtZ9l7CbRrhN3uf
tGdCaHq/PiFDTmVkt03QMQ5FBfk4OqydDmNPbNX9NjLkf2ZxRUoH30/acNoSn7Rjd6COdEvg9NKh
eIOx4P6pJstPaK7B4OPsyl5kNyXdVe65sDHI4YGb7mlL3K3JjDWY6NHqaRZybg6Vt9qaBKZAErUH
CrfbSS8bnrt6KZhTcxgdctTP9VFnTXKvJVvu0+wy+CKWpwzwrc5ESe6tofOgS8k0FjvXZxZ9n9aV
8UCRTxL3wzBqZjNJboWeneFREMxb/TPjluXsWzbKpsn4ko6hTnD/kBHd3cHtJY7H8nwsqTY6IkJs
8c4QUxF41rHuY1IzCkQDBYNoieAJ1yEraYJHrYdGL1ALAd/k7g7VWoJsEyvU5bTG9XboPF7jrzjB
6Rb5saWekCABtZ9qkzx2lcj/SSsXNzUTc2Zy/6d4WYFC119s2+VAxJyParFaRxjtY85UDVxvfaPg
WCAgGwfBOhMneEBGEryz4kI1HK+BEfjo0YaN28YrKvNj25TDPkkHYDj8JjvPRBVcRk7YA9EKzpLs
Lmurxkh4bbdeI35P2hvUa3gmljz9pPZbPUK+2uRlwgyiroxKScTC+lC819bYfueEy//LwXDaV5ek
5xerR5MZsnCsrzo+UhaleM2Z3Njkcbw09hC8JZyjT2op2hIpGIevQKTfi5cK5G57Jq1nPrAC5FvW
sU9QodsqE/qo0wdKHMCyC3Do+JsJlouyA4xZeRQqd52T6HT2swmx/dPsmUhknLb8GEC4xbZnlUKf
KPhWNpYBn54Ea5HgZeXVCeh3hfGjCh0I0V+JGm5GSIOSRTlPCiOURoH2lAXjMxKatiszzT6ALpT4
t6iuxuTML+gCdbYRR0e1UAU7jzaguVusIgbiPZaDfT1icsx2k7tgvOLmre/WPjMz/gVjgy1y7Dpy
N/A7N9vWd2+TLqYPjJDwdgJLF8XeT6gmw2m0L81ilrT/dcyFgKJkzNs+a2se/vWbwJkfjIawJHQj
uaevS6f25m+seUxqgRN734lZeSknR3YsXpBqHpkQQLP1oPUd2DLG4MXIqeEh3mK0mzuvjpMfG2VP
AdRuG9yTzkgF3zXQeThZkc47B2dqdX07dVrVh4Fuzw1dv1P9s6xi9uPeQOy626cTeSDEvl5e4H58
MQnIlj3b1Qt3EG0FYUpU8qStAYuhCa4JtzhuPWqY0IwSd0WSps6nx5ZY3Qwkhy0vNVZrCDhuWhHx
i5YJZ7Q1wwByY8s+6ykoiX4pegplb4xVfY3ajDxR6BTNT25tDKkzSv1n3cjiA9tZ8h0DzTP7euUe
R+QR0LCOs48NPpP9fdxSMIZJOkNYb8Y++aTcwKsE48ljY9fEHTOihN3ezmfcFiPA2aZI+S65WYRa
lVVYSJAAjUSkRlMrLfmEJog9pJcR2rwQ5a0fKttz/0EXmIGiy979KlNkJqdFGRplt0EDRDDY6u89
oo/qexePScFdnonizha4+u5M1qsLMhVYAo4rjRU9KpXezhDaF3iG1QJfUVRB60bZYmOOaU0xyMgZ
ugmOJrLD8dTNzQIFDfSGfbQDhIP8VRVBRyPckijFgyx2WEH09Gh6mqCd7vG1XjWDyk/1RN9wvXZp
B0y8ZzCw22iJ1D61ptw/cI6vZ5oMiXKY2FfPujMSz4Z/EjFt0B43qju/My1NxX3Vsl74w4ODqXs/
+S1k0sOM8jpLbssE8YQ6ZvNWDuM+9zGgUnmocb2AEpztPeavQoyyBPFEiMKk3FermZG2ZlPeB1Rr
GRaHmQThAYK454526Bk83uR6S7f66tLSu55GbAbYUBAXVGRFoUWOilVO3S3SvHU4TGZtkBgikrGW
SFGQxTzojoVbsosZ5j2x9cU5oWDqdrtipRyF5eA7/btXoOA44tZtm7sVB6mFvTKGCx2C6qrTBwLC
ModZ+MYYBx3OisiYVSofKuOPIihBJ14ZFpbczLXhfMxOG+c0yi/SBRO8ysiOzihKRjpL6c+XPAIv
4OzAGleGmxLLa7oFvcQVPFT9AaGRXe1tNIpPKsGMFvkVMUMMWKzyNSdIwLmNW48alukEAlRm/b18
ZU43/Qa8u5TMWs0kBy4etzMeIU+wHyTfNuSBudwCftNVR69Vs39qbYbN7LlA3ZxY9zjJP1LAkEeC
NZTeoWlTBOE+RuD0RNDO6rJKl72or1U6jdM/7nknuwUewfeVY+y7wHYa+excyvYntBFJ/AyN6rJj
XDcJxKBceaIPOc7y9GA2kGBcdYl2TlIlyDApZqd3f03X7JgkaJl33bBgPqM9R9pOYy+YsqQ2PYxH
5QjBxit1Feaa0jes0SzZT4oOn21DReJ6fp9qjKxcBKCmig0CNLURdEggD1orDcCoXR8ofhyOTg09
6hYIpPodAHmsN8w09PAy24JsOKbkHZIi3/LPVQFM6dFkVMAfLc4K7+QmTIoQVdUGi3q6zbs1Udb0
nqZKN1eNQWIbMmttBfOjrg/u3WYZxJ7RpeCKIMWy+XNsloQHBG0KFmpapwxFXXifz+jg5/I8p4Yh
GsOZADFUgthTPrpIUj8nfGPubU+48XiwY+oMWAsO78xa8HMdZgLeL1SJfjFdiAkwJWi775Gh/LCS
75rwcqPfIg9cbJjyJB4gVLXiNn1pK71+UV6s82MXkPNMkpGx1RFNnIO1yGqlrnZo0uv2NqF7zq8J
dfDzu7ZhHRQFgA5ZYuMJqZn0IDl3MXZiF4TT77hQWBmJa3hNKLTaLiBRAFfbcNOghRn7R0ANG+UH
ggBEjcoIQCorYquKGyaIrYfMs/2+f6HhMCSUJnZSsZOytpG8ik7Go/feYmRZgF1MeNv5b7QbvI86
WId/eUA3fcIwNakTYzs7e+e2s60HZugmfpJJ3g0nqhkCCM3iu3jLXZvbpFKDrB8W1Nrp/rIFsk9C
4Y3bE8Dbv9Bas+Bm+ySIKokltvS4UtSoVDsDabQQMaweGZI8MK02FNoOmUf6qk0w5uw9lQ3VD+AC
+BdL6mcfnTTJubdai1GJZzsOmR/x/FpexHZQ7RyxnO05xzsmE+P9xPmwDWHPqJqQosLi/vSD2bnz
cCLGZLbzrEaXy8u7zGG998ABQcQIHJ4UK8EGfA3CISCd9WD3p20W04Vq1WG8EgECUJY4a9ECH9Ag
S/tab1exj+WJAdgCW7KbtegACRpiewbkH0lYjEhW+lIv/1l1Vj6uaZCmGKxShYYTcTaEZ9h570vL
1Yh1sk9eRQobhnm9sW4tzBA4mgZeqBCJHkU9MjY5X5J6szcU2ONfZlr0SRaifHbMbab4v0DSYMRu
ZaDNqQP/YdDGqqzQF8dslfEERiqesEwiCEesTC2i3wuvyJuoQ4D/gdKfdV/mLYY4WvyIn6hsHHKF
iFw5e4qUu/3MqPxt3C5bn8Gp1rueh/QW9iFTzrJo9PQOfrT82jZnuKDXTGyFqT+5jyCFzJNx4vGT
aMv6zxlk8R2vfnzlOGYC9tgi1d8t3OPY4RAbfTEpRYvVr13f7kmlCqx9UJX5RzDVoPJsFNGfGX62
Zwu1fIrgGUFKZLA23lUpuVq7oG9QZAF763+GgkKFzbtTPGK5dd8C4Tp/RZb9P9Rpmvxw01WPXnvy
OgEh0y5IEESPzD4vqe2IR41zcUGMWkTslatrjVYTQhJpyN0OTSPsZQPWtObQ6/A5rrIj5AgbJauN
POZcIzyFVVKlPcxEjsw5b7d8xVjRpcjZdnoQNAY0fVaJ8082f71sBy8kdLP/pcRqsr1jaj+jdqmh
e+a141+PyBAFjivJblw3LZ+1IwMno7vwg/LKc8sRAxLn1USmFFJWLVCtoGDM4/nIYVD9mrmT35bh
vL2Awyvramq97sdn6Reg6qtqAmIDpvP7xIKQtZ822d2Nrq2fuXMS70RgHzEPK0paoBk139Nu4lyl
ibMyvz/348WaZeakfO67gexKh/ua4N+GNe7eZgnzJ4fJejFohE9b1zr3sJcvFB7wTQNbtCJFgsLV
Hpogd6pjFieY1da01Nd9uQWvNbSMKZzgPaB3bBqMJJlDkYIuBBtwwI7wwUJG051NpZ2neR7Txy62
uQuRFK4gFdZkuWMJUgPwQFzu7lIgZteY/7ZvMVOYh6lLJPbOW2jG2bnaOG/lvCxvRqzwNOlJ2YSy
xe7Ra7u1DNmzVmeF/GkOp16Njyzaupc8WZvbvCZFa4eKhvmZGvzhsYQOybQm8Zc/u8hRk7Ab845u
MZbNYRTEmB8scng5HB3mTQxDlu0/bFbds+7nBFmJuHiIx9muqwN1E8HnvPfNHAqLcmpfq2wzock0
GCzkdWLHqK94yAuRfmOP8hkVmUZlEV7H/Cmgv/VDXrnqa3It/yfIxzmPeBKI0mrpzJ4CqED8GTbO
nj0bhe46uBgXwi2pLAZuW1u89sGKcqWyjLpJWrt2DgGVU7fzh5wDNOmZJ5EuxLm6C4CYffTL4mNS
9vj9qRpiHg0uNCRDnA0w3Kc2sx+ITOScAtxlfyUstHmoGjZHwzqWH2pyyg8AL/XnOLpILW2xyhu2
D/lLXHswo8e6VdV5rvLqWC5QAaOFTfcnwhyao9jvEPebDVkUtUNO2es7DYROB/15eoIGwbp8wAY7
n2VNF61jJOBgoFaWXj0vIxintqUcIP8G2ZXNHP80zzPVP1e2/0Pke2/COVH9R0XT+ex6FtnMWEI0
BqGOfQH+oWVv4c36r0zT+d5ozHyU146iaJsruV2kWQzDQM+Vr5ZA+7XDYipQSSZJYCKGPkO+F8iC
kHYOjIN3wxRcMO2sXhjqNL79pnl/WbF7dQGi3NDz7pI+mcaQGdHcsilHG7BHSgEXmvjj4l2RDyZ2
W2FIPy/6QYOfm1MSJLohpvtKwIvJQ8VReaf9LblGKtMuEZz8PPnMh9T9yxA/eTtUXQNT9nLEllGl
zRdtR3ktMnMJCTA2FGO6jkQTwLLW7/CB7fWemW0PJQQN123KDV2d7XyBeALcowJp5HQQQPNtbZtT
3ecXKSasCvhQXS+SvQWieb4GaclmUfZoPplZ2Opu7irrd0KefVSXPx2ua2Iw0xF8+uOtlY0eHgMf
roxZXUSwRQ+7MMjb7rlYKv876AfDLcoZiJ8VZsh+FY6EvsRE9EZOEhwnvRlIHw1crWTrzpojsito
OrvecaqFiARAczt4CUaAl3Z8comRydJXbQi3w4ldGxQmQ/lOZ5ZWzQ7cwjiwJKUV3ts0QwTCOYOT
YWEUyVXNQcTwmFSZP2vm0gstODCsPTxgQVhj6lUifMoJonMKmKI7QYdohSB229cR/iBoMrbpN+yJ
2WoJMdPdCdvU7yUpujkc/iZ+Q7yPATRODHutkT0mPw/Oc5sAw0u45qIvTuya7s1pq8++rOr0mhJC
3vMEdCjF2zz9xqzcvAKxZA7dxjKprhJnWZjQW4LxQMZKaTj0s26eY7J0KKCLRN1KnE+AehbPfCbJ
yD3NskP2UWo7ib+fPQLvd8KpWrQ+jK4jw8ZL07rimkS8P/T3rufMuPiV1X3zrpOc4Xlx87fgBCJ4
FtkF4lU55V86wGvtTvSSh1qkEKNw642PAcFEzBzzpj4jam9nBlE++WSXspNJh7847yU4ehYjrI4v
rmcCawBb6vpcJullDzAUaAgn7MQkG7CO5T7qUhS4rrvwnPKD1ncLaO6fBKIRsThbl3VhOhbJ24DE
dOHVrcc73VSLxTaD13XnFBOOltLtR7IQgviXR5xZDkzimil7Lp45G6vnZKv7OlLjsP5nY8d4ZPMw
qpA5ewcUHHLWHUvHi5yBcLt331/NmUhbKcJtCMSFXBWD2bCTuUhAmCzbh438+bZacIRGYgK5wdcn
mL/5am7R7pNKbcKO2jPe8WXQ76+LDeVLsGelbCks1URlYLm3Nk8jqS5Zpa+JCce+xM/pNJHbu6wQ
18WlHBtJohShZXqHlTb1CfYgewvMvi8sr98j3Obb5yDy30qZMbxNEfww9Oha9zRYl4/WVnb37jma
Bq5a5nwg4LZsHtfqYp+ivNVRDYg/v0x5sMp2FLV4iUpJYzZhJDj1OHGIdsnm+ZX0w/qZ1nv+Jm6w
wGo0EKhjMWxow5rhZbVLyR4XYbJV9hGqF7Ffg5O4LbVSXbwhY+/fBhh9Odfjxd2QWYxcqLTSFHJD
Tlvhzpn/x7Gi/Qg/So6buBzNVwo/631r2cPuPJdx7p5cucw7dRqz2TGhar0f9ETzhWI8Rw9myuzN
lTgagHaSYH+VDlb9hNYwRb+DlR7vVlwvn2lLtRWmdYuCG6qjfebsoqUfEKaUkYV6wJywFyR3THtY
b7nMPuA3Zlw8RJhVKg/xH3oBbv0s4RZg8w1OPWnMd1Wy+jnglhr2NiEDrAs7BDjMOvveiljqz+kT
g+aEgqttrGjBHSnuxoWeNwrqEu3ZqtnXnkeiSF/w+A4n0IKCPeGGBJK9LbtWVtlOPu3zaYuBNPBI
uBHMHvdzskYIkz1RleM51djeD5fHRfH18hbt2WpD56AFhWuJlrAnvcvyve5gYYWmhSI3fIU6SDz5
0nQUWKWWUCS0JAYB4RIBsaxYBwEsMWjMUdumm0LKTy4PrMvdk0+qWXLobG/5b8iWCxumdzARs3uV
CBpQfxDwNU7NF4NWCeDAwZqys5Agv+agb+DJ2ITt7boaQWYkiwJqjxAZWpEe9jZAu6yxv8YWHHWI
b9+53yAToZpRhpSpGR0Xia2j5PDWwQVAO6SF2c72kmfDoa688l2vKA52LTwu9BhUDOVpHNqAuGnc
ffGRVC8aEUaHQE17mpu/fMrxRTojCq9zZfkDXEOKGQaP0sj4lDAswQS/EJQNmai83dZZWvjgkrl+
8XyCUiKsFHFwl3M+/zelJmVp1HTajro6NjSwBP9+MxqASjItQ8tYiaWe+whFpu0jPJj5Q1b0rglp
8VvSvUmi4r3AXkI4t6bMiVxlpR+brFCCJ5mbPJRz7Y57cqDkcfYF6UuLKqZbKr4lOzo0ldlOchEJ
3v4J7s7ACOMHFFT+ZZNtekkksur+BaK7fqzExIrRbPhUjmpCLYqWuae9Y5mQQfqGVcWUx+nyL6yo
9S+Gc7sJSxHj4yCj0t72lvRSC5cXjg+O9cxiqkKnApOP8i4lHnOOuDB7ahkYYB9zoUH6odvwvqS3
6R6/jGsjzkzSS4y1N82neFIScSRhd/VBU/P+uowgkyhHW06JmSv7AQsRF65q2N9hzBp/9VIh3WUN
74NdwikXH2eBEx+AhareEBCxw2uHUe4ZqZRIGouEVq6EyfDCxK296RjL4bsq+9q8VKAP/R36HNYu
SHWIX0ba7DCYzP38AvYnozSpVHYaEKT4PMXVCh6fgev0b0Nole+HHq1FZJf++lFwuv+rOY6eV2C1
WVgrb9trmk5I+k2i3twpr6/FQOZJJBuXdbqrmv8q30VVA22qfQCBlt5vrpaYD6Zy/WNOu/wKLC6f
FJTtlWbimkctMED4VnKs9iVc0reUH/iJbRXCoWJirp+lDYj7LqglOvPqMmsL2mlY2OZUBFRh8Cnu
eMOgH1HtzqYFDk8G9PSP8ospKi9lm5ePiGdSD92qbmaHYQTHc2Sn68QhIhw1B88B/rT6MKaz5+8c
ezUFm6Be+DHjslgM84QZFmjNo0R/0EdN687uJ4kBfE1+wbKZEfeQCfecQPSf2Ns0a4cQicEyC/d6
c5h5hbZVsQrOeD4vgRujmx1HggUXlt6r4E3p7CQoJLce+tjzBejhEg/fARoZi8BdHhySVfFXKE6w
7iF2fIfNDbwBj6S23Cun5M3xbFHpcOI3xxXa5YqIAGhaAC+fc9Kjwemb1p+uCbkL5EFOa66OHtGH
9Q8+V8eHIeG0g4HW2DbeHtgDOMUrN4DhSgeQ2BN4+rS0PZy9jD2X8TbVkz/UJx2QzuRd4+Fn+7DP
Up3xhSxuC5tnPxQ4JuQeaOECcCUl4W4nmPCLS/9Aj4/Pb6FUC6ztoYToXx2RgbPDA/bJIVnJkQuf
G4rtRE7SoBUudt2QT4HoiWRWzFcXapgB6Z4TU76B1iFCOExTbOxgGByOHxxB6XtOOOO0y3u0qlQW
WW3jq/WUS4dOrRdJsk3vFHL7hv0/mhH2KB2dDjv5/3pGbn+elP0b2t1+CHPwAxRUFZEu4ZjF6p3t
Nlk/U+PYSPIU6ehR1mCqiUSiSzecZ6//u8iISQswMr8AUnqFNx95O6Ho6IVIvMlqSUO2rH/aw3xN
Yna1sA5C6k/lg82h2OPNEicUho5iCNH2t+1kqXUHFzz49kuzHmDCM58nfGP02DyOzNF86SKSM9OY
fS7I9v9LiNTL9kvt1kyeaNfIJmMppk78HSzhtSXFdsJERZUPSpiirF06YO/JpibJf1r6VlYYZZgd
Kh810DbiQlw8qtWQ7ibu97CRSJJvFPkj2VwHH8zW0bFgj628K49dPgrLoUAPGYyV9SQ8yYRGuXn3
lzq1u4bVptR0rfPeeabmQ8KVBBTGu02QMbo3EvHLTikQTFIINz+TkoLHpK1ZqYQYIpEhZY4m7N2V
lt9djZdHJMqx0lhHYZYtg3rUoa+B0QLVQiuiwwBxbvrVo6dlk4qgwiFlb3YwhyEFJXWkK4hdNytC
sYVFFjWcw9inbTGFczyQlEYbjOgbQkFNxMiU9to7DX09XuXxkHhRNjtmDrWKGUeAZOF/DYFH7fK6
ib+RFA3vASJRilSMF7++6/RfqB5NENLa8GS3zghWfoFwu8tGMKcRdjf5Hgjmv4faK/tHlGNMmPhs
xWlCd/8IjGn5VrXb3joeybeHjC1OvCfURgZ7BHcuN6Z7gSC5Pa7hSDqYkUOF2plVROz1ZUj+BnM1
qK+B2Ckp4RjoOV7ZlOb5v7qs2XvXQ23dgX8qocT5or+qixoSs+/p7lhlRD2eA2z412Lsiw8/5UAm
TRTkYAQDAS0iimeETPboSX8XoyV+R+xh4/0D2/WdZsWKINAnCReLij/s1Jpk2Y7RML1PErOt2fF1
cPMPTEVfvdQxn842Ng+x4odiwlgziqgtCPeEjbmAdVcjvvJK1b90eNlTYV9mrFnlrjM4ds3zJkmn
w5K3MLeh28NYQPGKScBPTP4lGvCudpHN+Bgs4A54obbsPVht3/sfaee1YzeWpelXKdR1E8NNz8b0
XBwbTiYiJB1KN4SkrKT3nk8/H9Xd03EYBImIKWQhgVQi19ncbu21fnPwARXap5zudL4jIUCRA/ll
HeKe4LJGCr3zEY/Aigs2MJQ6PN7M7jePvwE/5aKv75lHXuWhcIPp1UU9btdwFCF7iaqQNeksmN91
W5uoymOCQg1vrxRcXKY1n3hi9dkBjoHe3FCbLIt9Ywj9M9I+/U84jeXPkBfLbztBeY8H39g7MXzj
JzqgtYPAd/nco2ae7yi9ILkjVIMRIxfJh/g32HDg5sn0jwVKpvlNIZs+Yhuljb7gqclpBd0FYP0x
sjLgFijHf/7jf/2f//27/3fvX9nnLB7osf8jbZLPWZDW1X/8U/vnP+grTP/09q//+Kep6rKs6ZoN
vNKk5AkWlT///fMpSD3+ZfFvvhz4VVnF2jFXk/pDi2h+7vrt5/Ug+usgUEgsBbsVoQBlU6+DtHw6
lpuB5ZYxUOnEG2NE1oUUij5/B+r1zdEscnph6eg9qQzsOhpLAQKiZQKBk8knj/CwkIcfFLu5U2k4
/L0e7PX3Ezr9Bcs0bEB6+D1eB4uQzKeRjiUYKLQS7hKWn5xRkuqshzGuv6DOE0u2TRVJaMVkkrVZ
GAAq1DNAqTphVQ4PE4XNeiRLcx+QjHXT27wEUhBufMfpO71YGv8ZE/6ASRJkmqo5/aYXS0MkGAwb
tRw7mHfBxh4pKP5Fjzb43o5w3wZfdKe0E/jurA/Veh1WyIQ0TCpsNrbw12FbAGy5XgSRYxT9U+JS
qW6tCPQPCSSQgJ4n7iUSE7wJmG5s79eDz6ZzGjPBLbqkFlxAoYrr4IMy0LdMq8iJlYK8NoNEcwey
O25u1uMsfFshawb0E1NhoIZ9Hccoeb0ShkFKmOtIks81wf1GnaZr628d0pLnFK+H7+tRZ/vwP0en
IxUkDFPT4HlcR7VoX/duaoYOG3XSO4X3OeBZkIfAGbM69z+sh1v8mDpb0DQ0mB/m9HNeLCAoFDgD
SXnkgEKinSpC/eKrPvJa62EW9oaQbdkAwG4ZhqnPF4wYqx7RjNhxsx5KKUY+JUbuNONMbi+wWIWv
uKf1kEvTJ2SWp67KIHn12REjTajdEkSTE3SaEjx1VkRyKBFpOHpdrmU/rMKTW6RDeWvfrYde+qjY
O7FBOLFNoBjXH9WrkMAH1c5o84HCf0j9ukBj12vfsUJfxpmtUKuNRksEOvwTgHxwyAvvGfhcccR4
DQaDHyDsm3nBr3cMjtqZYqDtrHAhXQ9O5NZI8VmNHdPO6vZTFBVK+2j4YXV4TxzVNkDCWnzH2UeE
5GcmPdxip+c1h+J4JY/eU1aCq9xYKIuzZQjaJZaKFtt8QDT7QSk1aeIAbNbPEa4q3hElVXwf1we0
uCBtRaazKgvTUmazFce6S/XOTx0jNr2v5CO+OKqyaiP1x0uNB6OuVgJEXkjyux55afdB1fnvyKp8
PWWcYfA8wNc5qJbLn4QZI+rI0SPgsqBI/KuqKZutR1waqyIr6AORSihsg+uIaGaFmFdWqRM2gIVd
MpgPddknjzKKyihGZnRHqUBFG1GXzk6FJQmawDAgHM+iBoU25l2Vpg5eLjZIfnnMfyFzmDsmhhG/
10e49E1fxpotT3rFWQ+FjtkM1PqbLdWTbleBJXIPR/mxhdL+9P8XcLZ8bCD6stqGqZNYccngJCNI
j1CW8mdRKdr3IoU0+451w+mF+jH1D96ps+/pY16p5HjsOVkXa2d6cXr9wQpx1NuPsaUj0GaGRnG/
Psyl3aiQG3LtKkLX5rsEyDkM27KJHbrLVbEvXVxtjz3d8I3PubhC/yfOfE/oaViI0IpjBFH9n7R2
B+gTvvoYWJFufcF7tgtu8Q42txK2xSX6Iuzs9KyRE/Fbs4qdFjksQTEmcQE6FfQQz77ba8HG2bYU
juvPsmzSXqZytmj8GtWOMQgS0ICye4rgX92SGXooWyfBl/WJW/qgqmC364ZlyDiPXG95rsPcg0lL
+qto/e+J03CXqmAZdrHlnXn83qAA3mxM4tIm5HjRZZ3/KYAtrmMaCf0AHTqh09FcMvfoK+W3sKfM
e0zCPOqRaVE+rI9STGflLOMW05vFBBSj2IqlXIccUESsDUnjWrJq/6cJkKFs21upzUB5AM2aqk3Q
Yikv9TQhJSuvT3o3OXqu/4zFeTVAgSHLaZuWPv35i7RttOtST1QrdCQP5Y0dCh3NPQI+sL15cVDC
XY+2OLUWybAu6BAyt9fR9FDCCXHwQ8cF63wL5TgHqA+F+clIKCjmcWFdelvWNk7YpZNARbR0yt80
3oizE1ZDlW0q7k6ZsC9DUhja6lBRmOwP66Nb+pYkMmTAvH8BWc4WbgyRHOBKGzkaLkT3Te/mzamP
xkIAdSjcjeNtOZjObrQUZUqHrz9lm3X4bNhD6CCYqv1Ef1q6kzPPQA1Wbo7r41raHFDOZV7XNBRs
bRaqVgdAW5LKrAnZwryePtK+94vhM0YjQPMhHhYbM7a0TqiOaTpCCpasyrPtWCSZnJiQf52mLlGJ
9rO++zVUBlWbRqVoh3Ng2ZdnyjtiKxNe+qxsB8j7Gk9vWZ5lOFblFlyIgmSfBgAGo0EujmOqq+BF
qAhspN1iMZqu4P2NuzQrdDZObkQ3HYCSOeBly31Ozf2LIkxkRMxCPUuQtA4cAg18cmPonjV0mhGa
9A3rcwX58J42pI6oEt5udMooHX+LpMK4XZ96Mf2C+SlFnjlVJKgXkUJfLzMsX7MYp9XYgZ0P8huB
iJtEKsd/RdDfAcSJCBSwrj62NkaZCIyKGm8U3n3KyceGY/23LG1jns+2yeYyKLfNpqbuOlkgnR46
cYZ/JJqFMtonWSdX/jvuupeB5rMSKn0V5RlP2USufoxAtiHbt0KI2yYDyr6xu6bTZ/6F8d+0TDAQ
1Mvs2ekkVzqgT6ugCkGbKduDvJUAM5WGSRcJSTlqffiJgvoOPqJ1VO3Xv+k0ffPgKBRNV970vFWm
jfji+K/7CqwzVMgLTugSpKfatmCDxMrvKpTV/DMGE5r0jI7vEJ6t3PO1bzDOCuXr+o9Y2AWk+OyB
Sb9CKGL2BZq888uK33bRFYSwELeNG+NGq/X0W57BWdgY8sL35goAL8BtR2lk/qaOWxQkKKPZcHua
8hltTRTeRIGQyUmHRhAczLRCSCf1uvJBKoEAvuMOVEzyDJINmr7U3K8/udJDTowKzb4IoPvWVATn
eKUnUNiPg8Awx9WARj/pWAymG/fT0nEzVS01wwQYRN9stpknwFkR0ky5GK1B665tFMExA4Ppc56A
XD5RhvbSp1GqADJadiddyKDhYci49h0l10YbXK3brn/wEAbC5iQfGvXD0EOQcNYXxPIPtaYTmL3O
iTdblirdR/irinuxEXbKzlTpMMaW9Xb4jGKIjIrKQJ9NtBShIZ32Y3Prgt/rzn4Q9DTj81Z3z17B
lYWDth2ZZ1aDdRaxHG7kcEsLl4qQzQ2ssIP12fcsIT12bi5bl06CEarB8XoI8L/4jURLM749dVJI
h5mRP+fwvL4WIbzpydh4X9QWpeWDro20IfOiE/dSm3oFAqZV52v7vBF28Gl9OhYOiWl36uxMVeMx
PBsmThG9QhZiXwDJo9jQ1JhddLHg1a+lwGo+VaWe/Y2SQPyjykX81CNvHt6s/4SFhIACkc63RutX
FsbsSI7pb0I+d+0LgDnavqjSwFvOM+1r445wbZQ2tH4gDx7pt+txF1IfMmOUs2gvsGnmCSu23Q2U
QeFeINx0wFe4d9NJqQ6JbW+MgjOaxEG6MdalAwpBYyG4DiwYNbN0a9Qi9GRy171EqDcHd3lL2y7E
1cXGbhCqLSzJpqRlBT8boTe//b4+4qU1jZcfjQCbSrXQZ9GRYEsFxDPpEiaSMhyg7cWgdBWrUMOb
VqvL4bgeT0z/wdkVhFAQX9lQDQ5Ea7bXu5bVg9O7S7m4EhXgBMu8Hd0oE9+8sJef2iIbnsN6mFwB
ggKgXq+EN5aUorKY4GTMp0kz+ShZrrxR0F5Kfch6KDPLvNNeX8zYpOB4lavSRUfP45tXju2HiG9D
txaVyPDQVm2CEmBtoHuYxpBW6aTbn2MfmahzEE+fa/1DLSxF2hUyjWmq0FRoZveGa1KqwtxEusQu
bQMehnqo/WuMA+B3VKbKA8l7r2ws/4WlyEtcqMjX0IaCc3p9VyWmIWP/6NmXpjDVuwzPenx1cdi2
DrZRRCDfOuRhzxRAPBcsaRC739bHvJDyTT29qS1FFVHTpsX6Ij0RMbZ5YDzMi9RFCVaodg6HeWiB
YK3HWfq2dC50xLBotavK7HgRgAEL+Bb2JQ4SoFjpIOQH02+x/6hQYMVhIGvbx/WQCyeayplCBYe4
1L9nQ+tFa2c+xgkX4FnVfdipnX+uAyUCYYfb4R48Fl3rzOs4ddYDL471T/8E1QBOl2nOX3xTvQEV
Y3edfanQsr5LcrcAaaUgjGzKpvm1FR6yBu+ISPmd40wVwrBmq6ilIz6gl+FekFi27yT8GL/DzYWW
Q+EWyWMcV8VpPeLCIcZNxTN86n1xaczms2wycMBubV8iDtOTh7b1faQEX6Kyb76uR1paoWSSnFxs
SUX/k8m8+Jq0/IuaDI66hQ+lk2vfdfceylbaO2YN7iuwYZlu5atTErVQau2JZF20oqrPcq0V/h6+
gvGkSsjBntJMEj/WR7b0DdkQ4Cz+NGbnV67RiyaAkGBfEHus3AMuMwYmQCC3oMW1uFlt1DOWlqUu
bD4jNcapGnW9LIMcuRXR2NYFaF2+D41shOqLF9wuhEpx8HEEsDeW5dLUTagBcB6kmmQV1xFDpKHR
3A7si8WKPOp0ayZQE8KX75i6l3GU6zhqW/Rq3I72Bbmo7im2wS+eMhVqCxpAkyiDpdTJX2+eu6nt
Ytk6H1OQuF2HFIPVYnGiWhdJUX5qbmRfRnW8lFFhPK4HWqpiEglEhGlxfaPGfx0pSXt0QpAEv9gW
ZpZJXcofcJryTDSEy/SM+gqGs7oNhTeTAuuid+D1lSqP/7X+MxYWj0ZZgJRFJxM151WbmvccvlI9
u7BG+l4NDfG1w09yT7zko8CBdWPYC3uD1zIVU0o2MjzB2YmW+YgdNa4tXVDvJwsfLe8xcn2BXg7I
k/362BaW6ZR86jplU5wB5VksOyrcJFU09yKNKartWI0NePYGU+l0PdDCR9QxxBNU3Mg6KUhcTyVa
gRidhUK6aFYFqhf1erCiZaJL1Q3Gfmn1VYTAujfeFgsZBviDac+rwAbo8V0HhUTkemU9enSGMMN6
9lPPOgqlxxdF71DHP2CRovgfct8LcMjui62Fs5TkEd8E/kF3GIjxbP3i+WmURe96DkQa0Z4UFpIN
56CdbA/AED4K3VNuqU0EwBhTjIeiPk6/Q69GwhrCOXYSb58DfgodZJtsUdZmG9cAJqKkpuQ50Fng
Igq0aumupuhaRGDyQ30UX9YDKkuzztVM9kgdCHrE9OcvLjBgdTlyVSYTYEmoDlMc0Z2El1BxM3TC
NxE1xNTS+ww0VMXNPM9DzWnjth2xaMPN6SQj8RneePi2oHVgjSL4iJoqgrcdbbHyZBsa6lAi0Txc
BEZSgO7Sc41+CK1KEp+saqJxAbiTIyChMQgxz80185iD7fAeUByry1/ro11abQZXKOUDNDS4rq8H
66GvVXVaI10wRnfNCKRnYfefEjGkX/o2NR8TYSa3fWyYDy2mTMf14EuHBm8chBQRDmTBzZZaUYFi
D+zQc5Ccr765AYpA2Mel1S6i3LkRa/pvzR5VQJpM8juTMhcvmOuBBo1AH0Af3AvyFLwT0XBAasLF
RDRH7Ln7YNYeBHod4nGFEHkndzuk57VwYzEvpLi0ejm1OL0U6vKzgq2qVE051NPLDhU0PGSx1fKe
3dSXnzjI4+7QQHf/MNR6n/z99i/NnT51YvgA1BSvR++ZCawfs3YvLjJyR6OCmouxLBw32dfH83qs
pRtQN21ASVTwdU3MqyNFoQNbho1DIu+PiEDkifsgS4AykfIJ+88iw3XqZFm1goiZDtUKQ0QX+aGy
Lft8ox619JbWLcok9J7o0r5CR6VYtQpcwXi8G1bw0GAF91nJbeNsDQIXRFdKn03MILDvMNCMSXT1
mxFjilqV0sjWQ7xrF/RetpVnLS0DJsOgdECjk2zyejYam6pB01ruJVcSxLgNgNTyTYZxvLzDwiEX
OxmhRdR6TPMd68/SbJ3KPImsNkdxeKZdiBzL50sQW9ACzapvPsk+fnDQTiNYPLUGthvva4yk19fE
0plqAYXTdTqdgEhmN6kKBjntQ9O+tFip3cpNHHxKQ3GLinv3IA2ldPuOcEiakodNwkDzN4g8grRN
ap/lbpfJV6OnCrrLQ0nZ9ybaKHfcfEH7cT3k0vnCAUrmTDcXBNdsa6Pf0OV22DCnLebRu8A13J2M
5kT0MacnB1Ov0BJIZlETfy21Kj1pfm09r/+EpeOU0co6WENLsPWul1UG0asqe8O+BNhL3LQkSTVa
qeZfTei32WE91tK9MV0XJAgUCfR57aXpTCSNAeJdYkQsTtAD4ftwCfZ/JTJ4FoHztvQowZBQIIiC
RN9Yx0tHjEHlRzcoFJjgxWcviEHK0FNvuDm6khKPjynvk+EZWnjUcDfUjkbUsXfqwXUG1Tp5PuD6
k54B8txYZwtfnKok4A9KkwaX2GwjVwKkQokC+qWeKGe9kpvFWe/qn61UFMHGF1+MRcXBBh1IIVSe
zW4SjYhuYVHgjEkZ3Eao7CBpia3nSde1rnh75ju1Gpgf2m+UXGc5UNPKPRY6QeC0hRU+Tli03eAm
8YcWxh0mYtlWQ31h9/zpqAK7gLXzCvoBzy6E51kETqNGKgTqMOgRvi7rMn4wvOGPRN9g/JLRnL6D
XeD7973cYJ67vqaXvvBUkZkKF+jRv4JF4lwe4fcBgECaeuyg4LIvHchPR6tkdetimqZrlo8YL4PN
lk7dQjlqeiVwkOqzfweAk+VzEormXA5I9JNqoyuxI5VAmkTnDf5cZy0C9bse0hgMDvg+lKBV3fhp
Sdmo7KH+DuXGGlj8HEwG1xToDdtQr48TNdJUDOP5hSg/9Ag4lb6lnRO1Rp6cSjj6TOtff+GKMBRA
7zInKL3IOUsCLz4dxJ1NuBLK9SlWsLo69WheI0UJ4sd/0Izm13rIP53FV5NgG4h/m3RRSPmvh+j6
vucBR/GcVLGBWO1goRlPGPAM6BWgf53dtDICQbc1AkYPaWIb2PDYZmT6uwZ12FuZ3GXcYwYJKgmP
rPwvq9E6sQF4XpoFajHTxUnljmrh9U9MGT82r4DWfQQdQsS+NJwjMDe4kUpkfzbmYDHY1AQG4jlB
kmbfA01pM6kMKXAEXqDep2qU6vo0Yq1an0fE4jaS0qUtMHUR1CkTBms2SwqKVh9M/AxCJylSPz7o
FcDFJ3ToEJbfmGdlYbPpLGIwJboAQDOLBDxdR7AlQT60kBD2jKh3/0QMAl6agslysQf6hJqEAnqW
inPY37pqmB8BtmaYP+rFDYL17Wn9Jy2tdh30NTcn1SKe29fTGtd546udHDrWjzAo2zs9lYqPwvUD
F4kVrdo6zxcvTIqk+n/F02c17orETkX/InA0LRTtLd5eTXJq1B42uWz49wVVFvczNhoeZMAaLyJe
QDDcE7/I/HecsgYgVGr9QN6Y/+uRT3cJGRTSZ0qaFMMOy9zwMKat+pdOF3UjT1j6ytRrNYP6qUwu
OFvPY93ZIwTUEA6PDtGq6s0ET8oGfN9ObgtT25OayRuLbSEzooDKLaJSNJqOluvx9Rh+KSJLAifh
bZt+sN0+qs8CMcUPiK960SkoOm84Nzlymliz9Cni9utLawowP9TYwFQfaQ3bGIVf/4AciWFSAnIj
qaqnakXS5ggv0eWhrlqZiIFNyumnSoNP9J6ptRgz1U9Kn+p0vLyonEiS0bgye9pRM6n91uUDNtCx
ze2UtImzPsilk4rCC6ANnQRUzNvQJTk9QMLKd3z0xcI7A1m/Y6BF6ilJs0a+WQ+2NKV0GSmL8Wij
ijz7ol2fN3ws6oCJQg55REYDHS0PjvxTRq/KR/uLHAU56dCupV1Y8aM3soWldTwl1FPCTOZnzS6B
QG1SM3MHz6Evb98Biy9/NYVmBsd8QDrkQMsl+bw+5KVFRFGGPUN+S+jZkPW+0sJQ5WZM3BqhY8VV
Wu0ORU4jO+aS7u0LyWpRVkCh1NtYRItjhW/3X5H/lOdeLCLZjWSsRy3yXMtq1CMddvRJ0G1F+aNz
Y8/b22Q86XF9uItBIUWSV4OEAr9yvXKbTra6mNzPUbJoKsOh2flzwOkSrR1TlHeTL/qwcTYtfeE/
SM4p+1BMczanAnwiVcbaB4Mr6lOLiNgu4Iy+8ZHO+MYzua9RYwijcWOki2FpArJt4N4p84cbErl6
03vUUzN8A55dXHCeK6z67goZObVTlOChtPNiCeO99S+8VInhTOAKn85jgEyzwwEJJJ2rNZAujSy6
4d5CqvwWZQj0cDy5NrF9hEEfW0Fp3gOkxQvZNA9SwRrYi7IZURWQc+VrDYDae0eCRZuGZjfLXeE5
eT31KtJHEwLMc+oeEx063Ub3A+XC+i8rqt3v6x9haZlR+1NN8DrTYTKLZaD7koyG5jlejMbcPmvN
vj0UJRwhsxXNIUal6T3TrbGmKQnA3Da069FR0YKdJMeBMxnoPPUjPrZWkPd/K0nUov1LyeAgS6jm
vWOcGuVWIJTTKT1b24gxBEhd+74TjsHo0Kxp5M+dXajjkwtwqTxoKNFu9dSn9TO/9khdKfZQleDe
m31bVIrQHdbbwEGXpPpehtUkUjla+d5UE0Tv1ge4uIt0snKhTczuebBMSdKghCAIUdavEATBfOWR
JwEuEVmvlvEpNiM0Q8ogQ/9qPfLSEpoAv5R5qANQ17yeUHUMa15j3LE+GkE/28i3HhC1apFfV/wf
xUCHYGMul74rlVxuvgmJynReB3SlWEGBQfUdgK6gqxWca+S7qNLz+tjyXA42QEYLdy3dShT3eQHS
Gpi3n5AdyydVH97FvMGrhwqrq5zDwBvQSEvGavjYNBH2ImY8CSQF+Krmp/UPvDBeE1DhRCOk50S/
+3q8KhrP2Yj9loNsmXLIlZyHQa1bfw3gGJ/XQy3MJQ8fltCE3YbzMrt1MDxCMElLQqfXUqxmx1ET
+Z1EoQelRqsH4NnZ6VBsLKCFpUvZwLAnqiS15/neNBpsSNJKC3gLteJg26Vvo6sozL8RidPvSy+O
z64AybqxjKaDZrY9eefwCKMBT344p5yYaPW0Eh6uF6CzuJkB+C3bR3w2umjjPF8cH9ufEfLYgQ56
PX+D4SqGV/agmTWc4vdxbOJUEVErdg8W8tjxIxZMRrWnGQ+G/+3zyb6cCEzUE4Q1O2w1X8EeZojB
T3hd9oBymHZqw7zGD0BTDrWQho1TaOmbAhCZuDW8JNk010OFjVXEmGyBImhRBr4VegQM1szjbgOJ
slQnQQYB9AT9I5U36+zNhmBYKtkI6F1AHHa3IarqaO5J3e1gDtIe1Z7oi5KgoXT2ygzd4076izoO
CjWeURuI7OkGUmCjWReYwartxrpaOi9gM04aFOTVrzoLRTIiS99U1gU8kC3fFTiNejeKWXfNlxBD
B2lXSFrzBEpCLc4arSfv9u1zTtZAqQ06FX+fzbnZtjpafeBhsYjBOcavhsMAKA93FkPfY8vyDvqv
ObHuIeIARKSZcz3nWKb7KuZk7qWCQ/5LzlUlw8bLwMHhEOSjFOwMpF67+37EXPtxfahLyw1AAtf6
dPMADLwO7Q4QlGSRSBfXBHO1V6WiaVHJN6vf74jDHQc9bYJ4zAG3LoZHCfKh9gXX5v4myksz3mtU
37bgHUsnPU1cpBkoQpliXv3L0AFGSQPAIaKF9R4NreRelZFwhPYXfF0f0nIoqoykmbwj5w2pNKkl
9JoJpUpRdNMm8q/ILbuvecVd+o5IgBbAOJHOUmO5niQFkSssewP3kgR+fYjSDKPbvJUfWMPuxlW9
NCjKaZQZpql6JVdQRHo7JvSSLyJAUnxIqgSP+ADv252X293GXbl0rJOFgEflQQoJdvoxL56FyFpX
KjL/0sXwPfypArnDPN7M2xF3TkzUb21MVMY7Wx2zjambNtT84rKn89yWSZ+1eTlFjSm26kB+HZ4m
5U/2R/4cm/KvvFHsBxH6LrruxiSpD17voY7qciMdWRi3JZOPIO1BAeBVM11yYb3WXsvzJLHTZ6lK
+mE/tHZ+r+ht/MMo7OC5tNGM3DhWF1ITHmtcLFOLmqt09v6P0DQcPCvyndi00u9Jgw2O1VW6uzOk
SHsiawg3DpfFgCzZ6QjnRTxftzUS522u8wL3cdj5hnS2+7mvvGeRNJHgIom9jQG+PswAOVGBnLDs
RJwDuYtJjTdDTesyWGn4hFQj9xVJmPpzfTu+mj7IIcwcYA+Kr/RKp2G/WLZqKCephOutU6Fw9myn
wqp3bW/m/s4c1BqVOtUKkNbU36yIMYs7Sw3Q4gh7gQWFA4ubS8E19Ue0D7NzIqUdpkyBjD784L71
LpyCUjASwuY4ACN/Pdi4Z2H6uKE4LbN54OmnHaISfV48sJQnlDGzt551xON5SQcYVux0hl/HEzAd
KYMiQmHAVG9hQuSqvMM7Npc+BaCJ4rduxSncVP+jImZx887SdTw2MmTSowK9dQvRGb/LDhgEpTdR
qZfnLNeMPSbA5sa+eL2A2P683jmfAXQCA7oe49BneaLpfeZM5ZPbXrHvIzdArtjoKGUnRUjB0e/K
DQziq5NdJSivaINnH6etPlu1nZuVPnKvmSPwfjIPPhWqp3gI5eFQ1JuvoMVgIHKZSrgcdNKvR4gg
/ICmR5w7BfnOtybL8kczp32PVrjcvzVjngb2ItYsW2sDq+yUIc2deMD95YjgOdq9IAkROF3f96+O
synQhE4gUeMDzl+RypiH9Jw69FHy3HrsIiRccbCO9q7pKSiHWs1Gir60TOCaW9T0eAyAcL7+iD23
QQkeMXVqiNW3NYvjFr34odvhTqrfm1klPRZBfVwf5Kvcm0G+DDpbJkIPsOFUw8xJymx8YGVI2MUG
PdbfFi4x35oi9n75mGzu2kR3Nw7WpVWDsBDARRCEqmHOn+mosvWoMmQgBtIKsFZstYe+RXb7QN+6
v6wP9NVlMQ2UdFvh+qd5MlcOc63YBJ5eZw5a/sVjhNEzEupZmm7Vvhc/KDx7+PYmPKv5Zlck1ZTG
qkmdkeIzqu04Unn2+K9Sdn/1mUkJusl0n55ZnsYbR/erLOfPCP87Ms2y6/VTjK3iYciXOkjSW99y
i+KZMYJmVRoPB46mtb+Mat7jfIeTlzshoaUv6594acMIkw8MDFTA/J+dc1qDZnuOf6ID4uFeUXLt
o1JaFT4J2B62vZL+WA+3sF8A0aD/yJlKd3BeZsptDm32PnpGmVbvcrlPsNm0KEpyeERf0Ba1Hjqc
HE7rURcGCXOOFwCxIcjOy4YRmiWp3VipAxbfvA/kzD1Dn0vvoDVikhgh/FG8Nc0Bm8RFDHQaSIXJ
HTKb17wrqylzdNK8jo69XyrFTYlgbv3mq/g6zuz8yVBi6VGDTR2Uq13cfGCSn9sG6UscqSl+rH/G
hcXKY5t5YzKADc9zxSYJSAiCLHEqNS8ErG27uRVNWf2eYNJOEYWQj/Ea4DG2KyeDmKdQ6mX7vP4j
FudSh+hE9sHtPC/Elk0hAoq/zCVq7JSWovHs1a51Q0IynscaUPx6vIUDD5CZJYDbEfNVstMICT5z
q6ZOHuEfItWccruK7urNONppurFsFgcHYBjdQhmK2jyTU/QCI1bXyziIAhTG/Wx8omEu35aVLz5i
multbMfFwfHCmsBm7JC59I8wPdxpRwaXRW350DeaVO3ypvPTgxT0trqxDZc2PwqTlAdp/NA7nkb/
Iik3csUs4yrIHHZHvwtDbFtG15QfhdU0n7nUx6OrVubfb58/tP2AuqDYQfFmlj16hpxGeLyzQzRh
fbBzgQs2cvs/UjPZ0gVZmj0IE7Dj6THJHDTX4xMZatbdgDFQXSOK/pCoYSDdZX0jhg/kyL37Q24k
eosba2bxq8JLBbxFMZL/X0fFL4ByNdQcJ8xl+QswMUs913If/RKFYn0p3OhDJvvoSq9/1oUrUyDh
OwnxTLWVebnXrDXwkGqVOLJbBV9tTEx3daPk1sHqAoGRaarb/s4fLCW78bG/9jfyvMVBQ/VCCGCS
b5oDUen1ZK6QkOaKY8TTXRcvo9YuXGsn1aU4Nv6IQnbcIom9PuqlGdZhxfwhPnL2zI51pAlqHz9e
DoOuTIArWSNuTGl+ExaTKjtgmHcMc2JNgNXiuOMdez230NXUFEtDJPmEEn/H66I4lDCQP49y3d7q
NXDRfaR4+QamemluWcOTvgN9Croy11GxZnJVYKgIgikuYtgD6j+kQd5FyHgx9l0jHRtVq39HtR89
r3/fpWkljbZYUQZ/k2drGUMZ7CUrpMiKtjY/oHMOEgDngmSX5/lwUMokP9h6vqWAtnCvcbpMaACi
0rQV1+MtWxmJjsBjvCR7N7pqdE8d5r6HdIAueQiqHPeWKG241nzb1Z/8sjV/rY97WjdXxa5JQxZQ
ADhMFjQdv+tfMEatkN2CX5AqoxXeBW3if6J/YvWn9TgL5z1xpncKXQvxClGjhL5WFiaCQgWuJnio
xUPT3JZjGWUYvWFmcPOOcNATKSdPAgZztB01GIVyvBE6CFuwkjLIWcqD4WruCJEsi5Hte/upxLr9
n4Czw37sRoP3soFcFyctLkGmhDuqZFeXvOQRiAMcLnF9kP6Kim7cQO4sHA2EBj9DG3Xi+sy2qolT
aBSZqCepHh5DO6PBmv6E1UfzrbA7+68IWfqNRbOwWYg4IabRywMPP4vYWUZfa/ifOmVR+p9k1TfB
YvWYpmLuVP6N172N+5eBKc76pC7tlpdhZ9+4abEFFJoUObZX/szyzLxPtTrCgCZri5+5W96DH/qE
GVlzh8VqVhzXoy9+ZsrRwCqQKyNRut4pVTqAiaqZ4bHNPQdg4X2ReMPPWtaGs1ab3dvza54LwHZ4
ovHXfAUjzB1JYRfFjtHUv6oyw1BK9YQjtULfEpReOHVB71HQR1IMAa75I0U0jZvash87dizfuUWe
3Kml2ze7SvKac1AHNX7CvjsZG78d7DwdPy9Cz6bULqwoQGU5dkQZwpkxC9s82pKmX2rSwI0vurRq
uSeBfQPj4MSbXaGAzen9R1roZEnT4qQyKnV7pxRxiw+gZNqHSFJwPWsLjKJu1pfO0uFHoYs2HmQH
QKKzpZM2nl3HEpBuoKvDfa/DNbNA/f/WmqrZyBMWQ5ED8gr8A/mahXLR/m6EL4UO+OLy1irG6rbN
oHXGaIY/vWNUtFEZEpwrbrDrDSFlgx4NWHo6eOmijYaj4K6PGu1jYHKRvCMUFsyTEiJF/DkzwRxZ
uMJi75VjgcNiGw3ayfA17KT82Mz6jXNmaT8g6/L/os0WSj1EPSKPCCAquNph85YD7fog3E7bBzFO
AAVWSe4OoWDznOtVupECvQZusyUAByIVgnQB62X2WUcwl7LXEj1pSAjxUAeneKgUpUMsAQ6YCYC6
Vx4ow+nPCebf+HoA4b+LMQnfImgsrSWkxzjyoF3xhpnlBkrRDDg5homTdFV3av3IvKcxXx4NHTPp
3dtnGLA6IjBQk9kps4MAH2qoVEKKuVIwdgiSJhT7PKhATBc1ref1YEvfGByONilOoupJA+N66cZ6
lUtDmoUOfdN62KWqiLrjII/NsY1L/HtVQzTdvsI2drgT2LN9tHFkyw+gvorH9Z+ycCjxPuTsxeYC
b4Q5QNCzQ7+vAKI6QRabD2nQqfbelDqsvn67STTNeaJsre+Fm4zmN56DqMNMWLbZt6YTZmDECsCr
AHP6SweaJ04mFrvm9y4sC1j/gZVGb7896fKBkEGPesrwZylDrWRoq4594FhNGt65Y59hT213/Q0c
Uvmj18rSmwW3QfhMT1OdcJMOzuwkRK9BxvnTRdZ3kMwdjGDrFvfO+LNOlrQ3Qq/bCriQSvMcZSJJ
EdDFmDen1K7OZLMlYChCY9/USp8dI9EJeeNTLi0Z9Kd5APPo5kKbLd5KeEbvCYtP2UrRoxJWWIYn
mdZ59x0tTu9c5Ba1RRcBif6tkdkxtKYm/BplIlAN19smCEBLKAL+TtrZPKxb6uY+Ak1qHgPkjTzE
RsDRlnvdTs2/3rhNpnXDtcYTDflGjD2uIyMvJCMobDeOJ2iP700RIsyBl4gPXzswenUv0rE+Da3Y
OipenYEEnqpGgFKAKFJduQ4cppYVZH3SIXtflx+yrL3zGtSGcZBPureWxKakctLdpckhaDbOFizW
UDhU277pRP+Xs/PqiZtr2/YvsuSy3HY9HQgQQsqwYwEhXu69/vr3cO7vkzIexIhnI1soWuNVr3IW
UY8/MZkcHkKcqFZuN9qfvW3noWgJc+MAcOCUnH5VWfXm0GmR/aul9dlvcgU8wMaQ5nCdZnjHfbx2
Z9fN/FlUwYiawd2AmzodrIgMIqpIJEcHCvomqIPpj+it8aes1fz7vM8uxbNnB2T+OJ2iGtV+eIxL
ofapMJK6auLs2Esz3YiqriR2W256nbjF9ITM2HBATNP9Hz6TPB5YmsYLfoYv8P3GygbY58fSrax1
lqmK6sExSTzUB9I91rmN9j+NaGKKwiohZbpo4RScxIhmeHJMi6n3Bgi8X1K7Db5InBG3Re70F8Y7
i4uYV+JmZ5bTmIVyFxt0NKyiVwYnPQ7QfjZjGyqbRjWH73Rb2i1+r/Bi0niISBxc/5NGRTwYZPHQ
Z8Ejc6+fpZxpFkn8lsfoW6FVeGdOq+aSRdFSB4cQh5iLEgXPIqxBgp7TfYpWiNJataE9a0M5bvOq
aI6U+qAGTCrsY0Mei6FWtjEsge/UHeqbqK2/AodqHj8+Ln/1fv4pyfA7gPv9VRycAY7ct6e/I8sb
kCLqVD6ZemIpBe5aydBdY8zcoqjeuqhIeTmcgnCD0IUKTyKOAqP2bNzt+7spEZPYB62Tt69Ng+DG
OkXP+IeN3d6LHQPsimcwyoDIfpgDZADb6na3VW/Vb2B1zZ+4Hqu1p4m0uzUKqw1fL3zafK+cfprp
Qv6cmXLzVbe8dxqr6YvQ18KnoQfufAvSoXnCDRdvacJesPWjrQabGC1ocx8apTA2pTWoibHJwiyZ
rke10LR7O1Rk4uE71sv1mEXBCI0znIqdMuaxf6sBqc4PUUDRA5dLBHQORaqn2tc45o+21RnmBeTE
4nbjrQc4wYGfWeSzJuVctPintTAB6PNtuxyfgRrnD3rrhq3nahgoNLobbK2su8AMI/xZTiLSpAAn
gPpRICV4XN6nYZ8pCYS7JzMJC3On1COJmAcwvrSuNKXXxY0NIEb7UrUwxVyki8aN6edahuu2LdJt
FQXOkyqloq19d0wjD+BX56zK0Cokxvayyh5S3DJjr8+n4M5sYX3cmE5j4DbfuH22k06pZT9r4fvB
tRCBkZd3ZV6PavMFF9l0Jwy6Kw9ThGDkPs5bvCSxHVAKDIFFNXQ7+jDVlRplaY1D8KCF95MW9F8y
q9Idz1ba6MWqJR6JuaimR5EhrbOulY7TmNhJuY3Gcej2mHjG/i6POh1qYxLk2MMlZRRt28Id2qvB
mSpqb70x+tZt3qXJa0xBrPNs3a/KjW1gPPg8ihHB+DpO7GiVpLEZeAM6myLaWknvh99ggCRHd2TK
rjNa5PaqNDHS+1KUaHG3lAkETXmvMUtTuTZK336yCYzkxijd5K6sprZBOQHX8p2JMlqwqd0xEYcB
o9hi3eggJjdTV/XFBoPapPGaZHAfkE7VC0/tzdrdgdGLfW80YaCvhqA28B0ujLHZwuZpw0OlUKFB
sGBSHmqeMX+fIyiQegCvBvnoln3hbDLNks66bsG13mSqWiTIaVup220Q7FDDFSjcwb7uRK7ZtA0Q
jVuVpR9BDBoH54dBgdS6tvEOLB/Jm0R7a+ZmJuj+T/GV3iIP8K2QnNabKquGW9Ws2tZLTBm66NBO
VXAoO31wefqq0twII9fSndK6dvRFjfXYui3CxgLXi3T+tK9DJ3K9xpHg19Mpg3cvBuU6bGnFrTo1
6rMnaJY4Sw488C+OVdvjqrTy4p6Lc561SAQDXuC6HK8NJCOSWzvvp9/B1Eh0sJvcLvAiRh0FTYdE
rXxb94ou7J0Vr5U17gLMYdLbqVcVLfGMmGu1WCspygBfBCGJ/4iVjdYeyjJwtS9CrZTs4GNjPeQr
oy2z9DFIUyXYDkgaymets8rsrlbtpMnXdZP4+qb39QKJKTsN1eiHr8hW6l6v1Xaur9I+TM1vKqBD
6zrNAVcd7DIPctpF5A0rjl7bPKqOomfBVp8Mo8DWPlRsJDVTS/hXfW8NuJFUYRBXkLa7xIkaD7sQ
1BsrX4/lWrdGn5o6xkm/ilEG6ncZVOrDRFsw8KoOfOAh5FLWtkj6628+nmDXQkMAYA0JHJtSvatU
43GSytg/a0ZhAETp1Db63iMlfisUQ5Y3Zsur5HE3IYrsOAF2rKXfu8MqMPWmWneuBSyn1/NUfcDm
OHprAbmat6pKRjRS07O8QYnSaYW5q7mbkHDWPLWyrRdryoyfJSoXGttbYrRtjRNGxX5h9InnKnZd
ezniRcFKLwO8TEu7zmuEtBwUI0RaDECNplBDEndqXx18tNNVHSvpfQ1k0fGklTvDPqPNMnpdHfg4
+dpZnl6VWE7VW1U28jAZiaGtqwbjc88dm7FB4E6JWnVDOJWna9RnnbtOmZTSq4WVaWvhm7ncGSLS
Bc7IJqbF22pSy/jQwVmqQSFg0mge0RtJX/1OcK6TNqnlGsHZTtzBxGvaq6RCa/YGtfmoS7eROgnr
Kqx8+dNMorFeJ5NhSoT4dSzG7TIwH2GXR/1amUYbT1nkHLs88EqHDHqlo4l9F4jYb34lLpilFQ0i
PcIBUJ2/Li86ZU1XXy+2vP9obxUtV9TXvNO7vdpnOulaBYtklQ4yna7rPvHbOwjW6CAkUHJ/VbSN
/vCwieB7kI3jdtAQrXptbCvQV2Y9AfJCxT+pd2YxZfeqG7vmKreqyNwYg2iL7UizqVsVVimGrUJb
E+x2jNOlN8ZgHvcJ/RG5znxh/8TMNRyv+2amFzuJKdpD27jjPRCEMPf6qWmymyoG7bUprHCwDpnW
s5+1NNctjw5iXj2IMAuLHSimztr4agYavS5sRbvpOmSEtHXdm4H2MqZIUN2qEExhyJtDlOg3wVxC
BQcQMJ8ub0a78sljip9t1Bd5uIOIjqXzOinklK4+joMWCQr1CBUJdxI9HvCZQbHIoyk+qcqEAtmx
CMM/US/ya1Xk2AmkoGzXRGfND6Tl9c+1if4bFIiAEKjCzZzJ00Cl03iH1LS1jt3Qq3uBIzVP/DQN
D+QzAmvqOLiEvVz0a/4bkT7uXCOeNWYXAbXLxCZdkZnHrKqnapON1XSNgLeNe7qt+be045p4ZURm
16+Af+YrtTLGC9VUXZwFSyBo/zarQNBAQ17UuuoqcEwaN9FzIBvlIYIs1Hzhas3ztQbQ31mbARXO
XWZ2pnuXpvCiN6XalN2mCiZiltiIgNxDtioPPmj1RwFMtqP+2bjdH7+XDhrHUNfb8EevSFXdQsBI
1UPoVvXvMrOshGvFSfPrCfRftycUyowLINDz4JP+0KzJT+t45kks1zQarBohJfN5MnTyIh47LbiP
dVld90pXhR4l3Ly6UARaVEQIeFHhIgyZKYWz3NoiPanazBl1KqHP86XeehAH+vCqVagpeIgjtJe0
X5ebaDYJoTJKgR+aHdfmYhMBMfFbd4yn5ygw626fB03yWKK23t75hs976BByYRjPdTBs86YxCi/N
WueTSlE06ekkI4lCVQ+3XEpgp4cHzw8N33dLe/aNBJtwAqRfWuPGGUSsS3qsZ2vKUFS46BOxcak7
zTv6n4SCGyOSQVPoz0QQ2a96bIJrW4bVU1NMY7crNDu+ZPazyOv5OItOAsB5tEipdi2LazFqcTHp
n3xxEyFNT7GL/lbrUu2mUVAKDAqcNey8wElkaLTiwlV4tpvcWfqdkt7fyom5hKFmZk//tFKil6Yp
hnIVj1Z4TCncrq0hSS5k1uYy/eScUX6aeyswjRl4sYpBj17rJEP1eYjwlNsWhZa194NSYyFvkiz2
G7PSJphTXATmOtMT5wkETKevaIDBSBuVJBwSL4I1m3yTJVKG1g627lTd6kXWantcyC33YcJ2vcBI
fvapzrzCMGTxFo6Fb5IIdTBABi9HMyX8XhAzBBsfSZP01nWSNF3pwEPjjd7q2hGRzl7zLFGW4FML
OpUkkkVUX+WpnOSjqAqzug8yPW8xuTeGNl+DpFeDlYLNuuKsKqP3o0MqAO56eejrWEdDjFU2th6b
UbdqrE6zt8gpYw2/GgQKMagXqiQh0SbtzG52fc+bjEalHxVd/SAmgoWfrh+k2YstK7P+ZH2QnT6T
MUmhVahH1AcXGx4Z5yjsq3480pMJNuGU4f0kQ+fWnowXzDKVC73E5YXC4ysoQsCXo1jNS7h4EZpK
DlovG/Wo5GRlW2uMg+2oxPq9mphJsFOdqVvrTmJEXizRQ/FqK4/FhTt0ecb5DUgbc8ApM9HSXMrC
9oGqBImb6cfACoyV7cTxY9bn0qNLIgjuoAteKPieFbf+jsgbAUIFjQaqL6e3SlxorVlGtX60BfFb
2CCQkMgq3Pa573tKb007JFC0VRY2P5RQia61VgQrp0wu2RK88+XMPO8HoiAU8/4WN/653VJTprwV
iXH0mzA8qLDbNqKrxq+A29Trtmn7/ceh1l9D+n9LTnz4TBTmepvlablrTj+8Gu22N3tLHMfIrX/b
TWLdumSY1jWUJVv1wjZy3HXTxFOyw0hNoZhQKdWm1btiWvs9GMAteBb/QtHonQDQmUV54YpQExdL
8kaAkVELnVAcgVrJlY5Y1cbJy1b1pi7rn9IcvYftVBm++vPCbCxrR/Ns0CWG0sSde64HW8cjGEJu
xqOUjv8DHE+VrlEnLfalbAx3I3M5TuvYj+QxdvPqJx3qaAO5WdU+Gbj8/R2MDyBsjg+X2jA4KeSR
2Q/msa075z6qdHvlu9JqCLdLm/DeyeN29/G3L185hmT92XvQLBAk+NsT/mfntUbZqElN/KuiA7Br
gH1cEXfkq4Eka63GkA7T0MjW42BecjP66zWw2IMApfDwQlycHbhs6bcGBTbsCZ1jOPhx/yXKiOke
ZCJMcCCxqbcbZMHi6haSt7EardZBBIkMvl9FyI/f5ijZyUMa9cq+s/x2+oO5vN6Gnkq/IdzWta0N
r4PomzbCBUdqDxPECmdVQOO6gRRUF5++uqg90qRCJp++EdD00/NUVnmr2HnCNBY8LJHZNpEnB5GA
k3Dj+FYDS3QhRDi/sBkRWBsdJIfuw1If3wqErzVUp49dD91oEkrza1CacdvINL1ysaba14Y67gou
3F3C9X5hqy4jFPBtdD2RbCJ0mFOnxc2J42AjyI2to9vJdqc7ebMOpDsgMjtM24+36Du3NIPxJiEt
C0SSVsfp5MpCTKM/FNbR6qsk9FqUmw6Nq7XSy0tLNOvOaROqWK32BcP4zN03ZF4bnY4WgLuwyIML
R+b8muLncHkCXleduY9++nOQQxJdMmrWsRz17isGJOVGFmOytWWheROc0p2diE+qkJI1/jfhELBs
28b/+HTQwVHgXRaNdSRwsXdWrvYvkW0DB6lh7nyu5fr/xkK9g9I9enjL7JASsVFXUWwdtVyPfvSI
JHoZYv6HOs+zC2t7fv3M34WkxvwOgRxfxJ6lCyBLYeWPidVhXcW74HWBXq3GOD+EZqAgPIZAo24G
4YX9+/7A6G8BmYfRtvxGaVATEp1pHZW+dtdD2GV7LCdweMpcNLLbfNP11bNvaumF1HupIcLkIqfD
oCQVRDoomZ4upNm1oSlkmTyJAY2SR5DFruYZTqDR9G3VxMtN+jzbMTV6sS1TUdpr9lasrSPajOm1
kFrDhu8Lqsh1Z0QbAyOVS0aY7xw4uonEnTN6FirzsucX5k0e5+lgPMmiefL9JN6aXSRXRpLo6zjA
XhAUpliJeiq8MhiSVT0E7i6idLf++OSfXzLYUIG/xH8DqQNrGRY1oVq3UnbOEZkuCeSoG+7rslOe
x95UPl99AvuITgSlA0FffwmmA1pepBZ5wTGmA3Hta0Z18KUZAbdXlR+T1sTIZlaXTvV8ak+fQPpE
IN3JZ+nKUw863QzRFNjJZHXhU6UbNC9ovx9b7CdqQn3RrouqHX5/PKPvDYjy3Ox+MKfSS+8m6i69
DIQaPXW1Of4Eultv3EpXd1AZxl9to758PNzfkG35gcQXkFJmpzaa1acfCOvWLlrbDp7K0Cmsb3ka
68WKGkGtXidSDT2loDSKtNbvepD+dWVgm+iNdqPtCiKxTWfVMRjKPmyTrdnjNP+rgOR6YUrOr3Pq
rABLIDiguU08dPoTR3cYjdCvnaNfiWKdm9TgoqFJyPDj/lWkreNVMuKB+Xhm3tna6LDCLCPihey1
JEYrdVJO2GczKuouAJVi/WZyB/OXqkR1dCHNOb/r2Ft/dSRRQiU4mX/LPzGekphRIlFMe1LtMFqV
dd7t0qpOvIyg8tqSavswam2xCmLoJJ/9SkaDQgHkDKfEM8JBgfdA3bcyeUJMzDY88EnZqq8x+vDi
VFxS1H1nszEaODpAmZCTkTlefCc2Wu3Y1/ETlpiqvsqacsCVUKCve69EmDZuRJOb4zpI0PnaJHHv
2M+QtIe7gh6s75m6r/5RkUC0r8eiK8cNCpRO9Bg3Nfv0k9NChA+q2sbbiOLZWYEyxPISE5JGvoQj
j84qx0p0TZQ8+hv0pi8hJ85Wf45UEPMksSKvAsZxOitTnFa4N7nyJdX9+Kaz4mTnpCkdcqbH63LF
+F5Z4Y1Rd9WFJ/bsrpmLF6S1xKcIU8HFOB1YZgP1G8pNzxHvwzOFo+m664rha5GUwzOkkEuuHu+P
B3yLOJyayVkJI7ONXAyx/uzXabbXE1y4uiFLNhlSeaUXILZ8oWby3oBkMEjC05zhqVx8oO0nfRj6
AxKpauE8T91g3WcJ3TEVT8O10YmLNs06M3Zym3I94cbEGf6btdnLpdRUWbWmrrw6adVa67wvGzIe
XdIC990wuzYqmXQviTbapnKQUJ3zB7DQTfMtM8Yy2OKYmnO1ZrEe+RfaKMTjy982s39hSfCI2tp5
XFOrQVQ1iCy/ggqQirXW3VoSSYHiDe1VP2SO6d84VBR2geIk052oqHDTFqxJ7pTIlO5tEejpGvmZ
zF4Pmpn2t03RIgqT2UKt91Vm99lhUAIkhhIo1kgvAocy91MdinBfYcvZbXu1S5Vfjd8CfKR8ZiQb
p23kq0GsIHHfaYjO+04Ls4c4Qd1druB+ZmO0sQqjKksvo3P8nf6tMv5yZWMfDZPE+IsmQnEkNo+S
10l0QbuJ3CyRKwALyYtsGjv0iszGTa/ADXTnBiXi+X03jPK+1Cu6Vk1h8F9Xpkoygu4eXdD+kAeW
GT7YUdQ+oFLpD3sl89NvQEZQNFBmBNN6jGzagEo8FNej3uiPk1s32tOYTjhp5XGcRnddFw3XFmqQ
oTfRUUxmpw8r/V6LQVUPzlCDcvOmGsT0uraM6MaF7OpcicAxWs8OlAo/lKSKcUcOC7c50AqS5Vud
Us9Y1aVWUWWe9PwhgoksaNKHcXKDTZChsnyu/920W2xbai0fLc+0YoFwUC+VdZhDCtihzazc+Gk6
uKuwt/Pq0SpHqfabVpRFnG0sHzVeicVPIJ3tAJj916REqniNZRf12zCl9rh1S8X4I0J/ylMoTI5L
GdfqAUP1n3yAZ4gwsEQOLuIHFrXP09tJVZRi4mJyX0iuQ0/gd/9o5kH6Bk7B/KSKFFo5sLnnJ5gL
X59dcU7H0kfhj6He+y8q/jj7qJ6aqzosVURE0bIou4u6s2dX/lxAmmHsxO6wcZeFNM0N1DAt1PGV
66/ZyaRvt6Fogu1cMfAqUIVICmMVroZ9fCG9ORvZhvoGNJgeMeUknrjTL80tBA/SsRO/rV5NK2Qz
YEutwQVqX2kO5t8rkEc4ZlBvzN1dg909pfqPn9azsghBFVIz6GeBhpzpf6c/YEyH0EzTLPjToDwY
fDWcxvml9NpEkJlWdzDpo+h6Kv1qE8k2/c7LO17IWc7CSdDD1EXYXGSVdNIXwRa9Ui0jKYtfSF20
XYgNT7AusjEzPFRZbhU88ByAAm5xCQq6fIxomqN4QzJBOjEnFIu8MnHKZigq1XoZ0Z/fltNYHgrd
KXYJmqroPpaYdnw804KZ/Pcxou2IlgbiE3TKQBUv7SfbJEBF2eYAoUNnT+CjusRT5vjjArTvbwB+
OtCshQDEFXUbNNiXZFzEsJMkdHOXRpwpv9qd2935DvTjTu2bw4ifW+D5BTWDtCrEwSiLZ70plP3H
H3uWEv89wrC5iKNYXfqdp/uq6rSCZl3ivqRlq1dr35ocLyTC+y6bbrzqR0dspBXFr/0Q+G+6nPq7
xMzU1DNT1dl+/FuWZ+y/n4KKNV0L4ANLenSSteowNZ37UrhOax3crssqr2vxGvXcHv2ataGVE02x
PPqqtWPw9ePRz5ed1UBB5f+PvpgIJLiE2SL0+VL2Wbi2amcMVoZERO7C/Xy+nxnHIayCfE4NYkmz
Gg196N2mZsITPf4mXNg41tSYO57G/toK3elC8+G98cCuwHzG6Qcw7uLc5p1jja47Oi9DbxrouA5Y
mY9jv8L4Rjw1ZRVe+L5lAjivIrQNImNeIIDx8zz/k5R1M4Z3SAP3JQkq814fquCYSWc4TCJKLtHI
3vs2+ruUGmaaEdHj6VhxRURYYWj8ggm9Pezy1kqucyN0Jk9JFBc33sQ0vn96mwCG0MhuKNsgY7SY
TqFlvaNEuf+i+FobrGp6KsFWjXnKL1xD75yG2ayARaN/RvtwkfQVWHqMopj8l1ot8lWe+S6wj0LZ
WPjw7vVqTFZl7lePUVTVu48/8Z0VnLMMiPuQDKhLL1ZQb5DeFGXlvmhYtLs7PKkjzKiEmDbqAPzu
wsu6fFfYLwhRksAjn4jW15LPboV6oyRaoLwkQhH1XJAdE6/WLfnqF0rCS9ukXmC4/q+PP/KdrUPE
gvQDlTF26VndWQqLCrPJ9PpVgMRE3u1JFYeDgoXBxozbS64t740HSwVKDCkcY87v+z/HAlxYlWjq
qLzMXfsrBT7OusvhT20UJ4xuBLNwqQn83jLOCljECjM55i9W6p8RaTtFro94yUuA2mawhk/rrxTd
irJVJiP/wm595/ZkLDIljv7celvER4nZy7qQnf+SiaLVaW8KIDPaMKkXbpf3dgtvM/k+PWW2y+LE
u11VGvFk+y92GrSHSe/HTZzE4RXdVP/GLqfkUI2Tf+GRfG/Q2VecojYMPJAEp2s35H7uxnUbvCpk
CiuRVP0Ge2isPKRW7tuiFV8KPYx2H2/Q80FRSqOYqYOlQ0djyTTo/U4NfdUKXttQQoxNkXOnQwQd
besMQXmT6ZVbePC/xfrjcc9XknHncJ66FgSgpfMOFetqCKTNmYgbo/JKFoKQhJLRn4/HOd+eXKA8
FUwnKBD6tKeTitmZldZ5K1+H3nZvjDEdvai3rQehK+7m80PN/AlQCMTP/ODTodIgjCP8BEOG6tOb
UdGjRywjwTYjYvHpa+WvryK8F97cGexxOlRQ1rKG0MFXuUb2JVVq5TCMGkehkzeOrPPtx1/2ziZB
lYPHgTt0lrFZ3CrCL+y0DWHu1GptrkN7aH65ipEcUjcKAQUaOtqz+SVJ9mUqwiTSQUEhnNYFZb7l
N4K6qDKR5eGrqvb9zqDosjYwP/XCMTZuqTA3MAwH/QfQg2Hjxqp14ap5b+MQWsylsJm3tVTh98Ny
tEtDCV+pznUHnsloJewsebCnLjx8PL3nlzYpLpVsRNE5C+zW09U0c6czJ6tMX+shMcqNmoZ5fO8g
lq9/p0LVfA0K6NaXJKfeG5RaGAeNhIvQZrGmaRHHQNjz/FXrofeq2BN/pS5k3IxDJvfIawwXbrd3
xiOXJrnEl5N0ZxloZK41VYBy8lejsk0PeGaIqmhfN+t+7MWfiDLxhRf/fAHnV5CGFOp6FDWX9Uzg
KlEWtEPyqo76tHXywP7ehQaWQFo3fdI1huWDXodYMd0IkIdUi09XkDAil31fxK+KT6fgcYwrUmTf
9VPlkEMXePx4v5x92ZzHwXufJa1o/y6nEn3JoOiNsHmdBZ6eGlSPPI0AlcdXMbr/YSwyMxASczmA
Ytjpl4FpKix1CttXQ81NUAIIWm14EyF41Ep4qQVxds9QUaI2O+dGfBl54ulgnYCtXPr68OoOdX1j
+KG1KovevBu66NC50SbUs/jC2Tt7h8BwgXYGNaVzDNwlTjAvHD9Lgkh/VWOV8AWru1Ld6NQKL+R9
52s20/nwEKdTT5XOmI/HP2GSG3d1R56mvzb0KODV4i5yJQe/a1aJ6l6KAud5Okn5Wa8ZAQbzFOVl
esCng2m1CeeldZPfidkaQPIy8zuM0Gg1DYkNLDHMVhDZ3E0Q69nvj7fmWbUBgVDEFWZ9a5Rn1bMI
zRgsI22rrvpDydR6DpE4uyazGh/KCLZRUgX97wLZwMdIaMMVJpLODz0d+wtzvTQJm1G4toFKKYV0
4hr+nX5/mCmDn09m82YYgNc3kxX5lWeGbVBSOxpbhE1CFdUjZP7Fd0WkEn7EaGj7tDermJpxqj83
MfD+Q6Jqubq9MEPLHTfDznnOkKglS0a6YvHjjBDpkCYx9TdkioyHTvjGswLS6hcV7wrvMg0620Ap
dFOSiV6XUdbZK9dUtJnTmM/BhOh+VFM8/ARZ3l7SYjgDNs4/Dljj7K3GTgXUejpzWuUkTadN+pta
Ne6XkM7TL81UktLTa8e46+EI9p7bIKjk9ZTrU4/uhJTrrir6fSMk5FkpSmleWM/l0zH/KBJhIgGy
mpmnffqj7I44sYst7W0ak+HNLLX8j5lQeRSs2gMyZZfczt7ZPxxQ6rizwyXZt1hG4hCLUqkN9luU
Vyo+FH3WoIdop41Xyjq4y+siU29sOaqeSKLWWec81Q9+JjoPfmD6OxuJZ7ZSb9Jo/fHmOZ8JyqNz
sk4CBNJ4mZc4SY6iRKv5v+PWfFZiy6fdn3X9jW+j2phG1dvHwy3vY6qh9NZh5bPVSEiWhXffbWu4
HnrwFvAIeJOKO0ytlMp1VdTNoTey7kr0jtx8POjy8vo7KK5dVMFBk1IdPV1t6HISjhmD5hPspcaQ
YkfLy4UQmGv3LYqnuwF1mUMdwOj9eOR3Zpc7mtovxeAZQrtY9n6SpWm2SvCGQlF/LBonX8soNK5F
O8TrwZH7j4c7m11YEaiNckvz2qE+svhQIiU1DKMoeuPg1KlnIKn1OhjtWCPOkfYedS20eU3RXcoz
l08RIiDM6lwQAVRwXhDW8Ktp8YuI36qEowOnKF8HbuWbWPjy7n12xzIYrU045YRis2r16WoWla13
TtbGb0ArwtEr4bQqm8Sg+gEqXNkg2VEVn4zc+T6aUtBpDHBBxBKLOwySZESjvEvfzCDI9pXvONew
gf3DFAJh/XgJ35lKhgKAy0ODfM2SRzRB6i5itUjfZKKHm9TVlO0gdT2DlkiB4MJ3nW3P+bvwGpkz
TGwxlgokVCEjTcFw7A30olyF8WDsWxo2u3HslPsUt7n/ZTwkahyCTIC5S68ctQHVFGlh/hZGZoAW
RJGXzUHVB/M6qLJc8YpCGBegk2dnf/5ETsN83YAPXS5dLOnJK7GdvllRNHz1o7LYVHlkeVUbA7hR
a725KYU5ux8X/aWg6Z215HlBAYm9Myd+89//idBGk4QhgOr5Jtshh2RDu39fl30U0ulOrfuPN847
a8lgpCXc48TySwJBlhlhmhh1/jZlsbHJMaXfACkcdh16jKsebuGFu+bd8Xg5aS/OWLLlxKa63soi
HfK3toqsPQWJGJ/AKr3n4cr2Nc/8hXbA+WSiq6RR1wUfPdsOLSazHFI76FMtfpvsXn0og7ZcU2Ae
7ynkX8KOn4ecBFEwbkic/yqeqYt7VCvAdxIsJW+BUxbY70x6guaCY/10az36ihE8TKZILUFOdcad
BalyW3dTeaHNdj7B/AgaBLweKJBQ2TrdPVQlRzUacw6nPUU7M84j5CYy47c9FPG+dvPPonUYCXcu
4LAUDSg1LevZKBp3RaNM2Vs9iue6LZt9YPBwFZO9DkmVth9v1/PlBBpGt5Ky5OxIvhSsgrjSxoav
tG9GLPzbUJ2QrInc8CCM7u3zI4EkJOygAU4LeBHrhS4GmY1SdW9+rxc3k+7KTd8F4RYP+Wr38VDz
vvgnSwLWhZgl6Fja/BoCYEsjnnGqkepQUv1PkOUCDmStb2rN6fEZVxB4CWrrkDpmsJZ9GH1XHVB/
Hw+/jLX/G38Gl3HjGYTa85b658LpgWz2jWy0P1AfhNg0Tqn/aETT7rKgN9f1WKg3auAfVV939iC4
AeFY07QVdj3dqU166fpbXL3zr6FaQg+IbJ/4YJmg0roFMq01+h9d6ew1sgZQMKzMNx5idMF3tS8Q
PkhrX/OiuOouBAnzi7xYCVTDOMLAPLgulpVTa8BkRg8y448caDgFbT790CNbuVAQWob1/33i/IHE
I/Cbl1C+tKGImWWa8acB83NAnMXwstpFNEavKrlVR1P3sghFPwRhpi9RrdwaSI8eQrs5JHlffAM/
XV2yalk2xvlNf0v9vHfkqwTvi4vSGdrBVVJh/LH0/LnOU38vQbhveSOPrR05lach9z+tXb8LH8ox
hCYStgCxJoKaj7fj4oj/90N4IeBHUIkkfz7djUWZoUGoJ+IPMMdwU7uRdQglWqhKJ5TNx0Mtb+x5
LEBffC0FClgSy9Ju27vhbPwlA08xHFQ0iOiuu74JnlDeqQ9TPYVrs879dYoI/npQfAraIGNePv4V
i/B7/hFouZGIGwJYBf9OP1gLnLw3QbUEnohq96p13K9F1SPqU2pt+S2qBNzXGt+4C3v9nV2I1Bkz
TJBBuAGD4nTc0cf4NBYIh3iD8X+knedu3Vi6pm+lUf/ZhzkcnG5gSO6oLFvB/kNYsmox53z189BV
M2NxG9pjNKpg2FBYm4srfOEN0TWiEkF61UGFQYpEmv5s0tHe4LUmvo1ansNnQIboYIzS4HUoslZe
1MvlcWhotp2J9n5xHPF5FjVEMmzozGuYs5MYoemkNYKvYFLlKzF24QH1MtvtEmv0wjwYjyMCJ8iH
pOYWTR48WaxGv5jmXN1otKsfP349p+sRdU14WdzqiGIwYe+nqVWd3mzlIhZuYuigvjCevOGlQILW
i3NslpPzZ1FrBV+2jEWJbm1JWubFIEmN1Qt6Q2i9gC5HcagvM1Geefkna46BIASx5qB8sd2Xr/90
5FtDNU51L48Cvd1sTjYO7gCqn7ZIjd3lnM6mC/qvFcdORS3kzPH3AzD87pRlcGLOpcpJT4WD9v3g
QWWGQzlrLLwAqtW0nal4qhdhWorbKNOQS0ttq5XBsQOM9Cepkp2jEiCgBmNqLrwqFmbuVnkxta6a
DBkZ66gQV8UuKhWRfltkqL956F60uguq18TCF5WF6JsRd4V0Z9ZlmB+NWOplqOpY+rmaKU/E8MqI
sFPpBkiaRKOna8J+QVUpfw6zEM1Ic7ZqrdsEc21rhU/BaobbVKOW8PzxYvvFe0ElmKYdrB2E0deH
H9XvSktHTRGuyX1wyJsgu9L0KvPCsMy/krSOz41t1+dYDCd3LpEOTJIFBEEpgJTn/RvpDURx9CZT
hRtCd2oOQ1VMtTf06AVepGVvpUd4XcMFunNltqlo2Jy79FdRK20L44cu8tJFhDK7RgmZUNKgIg1a
iGqW6kwuIN2Wmju8A9krnLx7MXVhnDn9Tx6aMRHgRIeCKG8pUb9/aFDtiP70aD+5ulF8LzCcu8lR
UafJPDhHdRz1nQETYWuOs3lmB/ziackQsNTm6l+oI6uTl1QuMZwExUd3qqO91Yoq2QtVncV9G2mN
flkQsWdn8oKTlUU/n8LZIlMKKQyCzPunVYTexR1FzRi0sK67LXqJrafUhpK52SBKTyol56oGbBOc
OWp+1ALfbXeyLzCNCwsR1Av05PcjI+xUOJmmQYdp5b7NjyOpb1N7Zacp6VMLWx40tN4p7d7GtzBq
PcsGanQ5mlHeXVn5QCiwJftHJaJGnfKm62YpdJVaBTKfSVlX+rbT6ruQwBrOYdmgck1CgDidC+1Y
WN/DJDU7XyeUlw+WRmKNMBT9xeDCadnNqivllhLh6iU180bPMjm6NhMKQj4q2nXpp6CLf1N4nPCS
Mw+vejI01DhpOryfj4RYXyZHU58Gp/MN9cFJQzebPv3eQbIeZDXpSTe02qyE6pP2CcEJyR0nN7px
zqyp9TpeD7JKeNsQj3JDEuoTaaarKZ6QjnV0sM+pFK+X7moYbXU6mRb08VL68Sxib93Ln6bDuSdZ
p2DrIVbZXiEMo1RT3glU/fBSaV1p8s1X8bl9UO8/fjHrU2c90urUqaC7W3LNSMpNckQxzNgYV+ER
05iPhzk3Z6soWoWXUMARVJ+Cq9yPffnTcFBu/7MhVqdYNOhtIAWR+sRB7el+4IYbafvxED+8Vn4+
O9aztQq+IoyStLLiMapv1XW120YwJNzuoYdT8D2S3OjZOQhfOiBrZ5yr3q51Ddb7dJ2IZpFUJe3A
88ViV+v7JvCm7FZuWreWjKOiuiiqXBv2RmgHRZNcyagADx0k+WJutnxmf0D1wvyMkFwDGfrjaVmH
pOtZWZ0gMmD8OB1ZQ6H1kg13Tf6lq8+cH7/cEFwXS62cPs+aYKqGRH6oWLB+EvdzdlS+Ol+FL7bF
/uMn+eUy/WmY1W4opjhywoRhij+TffE6PUuHafefDbHaCZJZtlpGa/Wp24jNskwn93ej6R/v46en
WO2EVoP6PqfLEMfyUhzVQ3VIzu2E5QQ62Qk/jbHaCXWol1atM4Zykztufwl+DG+4+qWs3U7zku/y
y382bat4oRGOLLUZq7/4c76QHrVjvjv38tcc+r922E/PtFrHVqKEpYT09VPwtbxUd8VX83bg3j72
9bZ9DB/02W2fwzMWMudW3OpibJNirMOIMafJk57MypdKz/lsPvxns7e6GfNSpKhRMnvDZtz/tei0
w8dD/PLypcBLvIz8Fdv0fRiBD9AMoDBRn6z6WEifbP2TMcyuNnz5z4ZZrW25EEEazwxThhvH2MXJ
sSy9SD+zSU/KTyT80IdIfUwcEMAtrS7g1oIjX6fy/MVp7DB3lWjs7gKgmD2Udkj02yIvUIZDSyra
S1iK5H6CVt6fUVLrhB0YNnz7vacGPAJGbAHcAsuhzb06l6ZhrLW4DZQvdpJiUieP+U1NhEy4Vmku
aeh4JpJaZvHn3b2AVbAZAisCvgl0/2p3o1XGx0mc8KswMkd3gzhK8Z4OrHNh4frmIPon6SEPAGML
yGctqt+NAeLhuhp86RvVrkLPLo1YPloUAQLFo7HW/KavGOAfIH3EuKD6F17+j0v2p0JDCrQ2EnVa
ftWqzPDYd7ns2RKeW5YxY1Qct+U5Bcf1Bidv5spaKtkIdGh44LzfFy1VLXBiWvStUaXoYg6T6MbE
efEK8WX7Zi7m4jKFXHCmaHny/hYXM8VmUhHRoQ202oyZlsqjhEg0CooqiBmqDjvsC1Tv41V58vbQ
7l9QAYDOqdiBTHv/aFJpIwufKfm3Wqqc0kMuvPjkLMbPO+Aw2Zkb5/SRYO0sTqBgJUlT16KQdkn1
EHue7Ftp5t1ljbnkXV4Z5yZueRvvFj5g/QXypiB+BP1iDYuWAmSV9MQ0H6Kw6LelZBpXvRUp+1hk
j9RAzb2EuUbpSpLSe3PXD2cy8ZMKMC8LqWTyUvhCbL61T7chp0klhcJ+qEKuBWi5o11/s0YZkHte
hB0qvHYdReDCZxjHn5EHzVXHNYVIpLck5dvOTPpJwMvnofGAih1wWP6yhqNzHQaIyOvisZXQaUa2
JGmsfGd0bS/uMmRGrIu6zXXFp1teN55AtNlxZZ3V96lGGaJ8w2m4mwKvQX8uaV0T8rhZuU7amM0x
Uxuj9MthrofWi9Meh9PNx+tzvfXABODvAB2CQxwne3219RKjndWmKevHeIYsHvbtcAWxe95KjiNU
typVjlJ6N98/HnW9UDUQqMCyEHzjgGHuVrtCJIZWgpY0HrUOM9FF4ix+MvRJy85E3esLF2AF5BLs
TJc/KNusxqlSB1OJIdEfpt6UrkFqI+zc0yF/qu1M6bcIERUA0T5+tvWMMqay2IZxtNCe4ynf7/ia
jRnaZmY/lAqLgWJu4CJHYh3R+dcOAVjtK72wqsPHg57uSc4yoF08LRUKOBHvBx3syjDRcwkeenyG
/TrWmxQb00aDpt+1trVLB02ZDlHWy/nWROpZ7AJFL/szR+o6UebRKczREwFqBwhibRHZL9mlDsv9
Ae2kfL4fpNbRXOzfTe0QAvyrfNZxVWwKGenwTVGVRnD38TScnLaLsMvSgKJICA9mXTGT41I3Ilkt
Hudkiga6IvE4bo0qmEI370xx7rw9GY6pBvLI2gKEBeZ4tXlsUVtYnVjJYzqnKaWsJkeEQIph9rsJ
8/7544c7md2FU0QgAF6ckAOE7uodJ7QQjbCTHvD6mu7STuu8MtXyXZmIwbVnSmZTGo8+dUj7zJI+
PXJ/1D0xLlr+A025WtMU3wwketL6UQtr6brOHOdS72Pnupg6w+Oh9QstydQ7JdDDa10J/1SVNjsT
bp5sKy7qhbK5cDb5y5q0aQBPaJOhRom8yqavUpn2m6BbRFGHwciPeiW+IGdtnsl111OOvDpICWBo
hHc4p69hU0XeZmptdwZy2kly29BdvhuyQe/vUG+f/xxUqzV9sMxNe43D2XBOoupkdJB9nM7L+Ew7
rYX3Lxxx+irp7WF8NAvLvgxSqqsvTak6qRdpcU0zBEBVtpv0dtgVE2q5v/vWf1T1ueXpbfDnCdAo
6AUVXTOaHgdyPsULY9U+5ondJUetxwHILaAPXOeNWn6Kq8Y85v0UvWhFMBpnDrf1Kb58DtgR8FsW
MCkX1vt5kAxlcKaukh+rpg0ml9inrHeD2qY1WoRCAO7qsvIMCOl0TLDfqBkw7F99xPdjdmOG0QZu
CY8O7jR+q/fOzVw5qL8kkg/Q6pyo+K8uRJYX0obcijSSVq866wY7qhEn4iTppeg4B1Jqeay9Wj/z
UtdHFjcvsFFOK+ArnCRrcFXTTg5acp3yKJKxcRMlKDYD8uluKAfnHBZPly9DEc7DWgCPCyb2/RQ6
HfxOPKCUR2Tmi0ttrq2LbtADerK8RCgTsd+GxfyS9ugwfXxSnr48aIGLTR4oHRbMGuqsNI6FsKoq
P+LtZm3ztLbkY8WVbLsVcetnrcPl6bdHRJ+AHjCxFJHgGooxJLmcNL0sHq0wabaBabVbR8mdjY0G
i2vB+vw9/SNoGUBdlv7IwgTAhWw1tyJHcGfKu/kxLtR05zRNAy24r/Yik81NWXTPHz/eyfIE07zg
HPTlrlu0QN+/StnpZ/AQ+fyYJ2F0PfaatqGydU5k6Zej2KDFIMpD4FsTngOBknyHmeGjo4ytP1Wp
jiVSOJ45TaCJ8ml/TmAQxFowf/gE494Iq2aV+Rl9Pnfo0kQPgVRLCA7WE1aqJr5RyctoVlEju2EC
e8NwAcpVTuxqcRTmz3PdG9miow7C+ztIjGbam0NqYwPTpiH+u3GOG46XAgpzXmh/WFPiOohFBM+a
Ewd95UmhOdSOCyC8k2I3G01z9rR5CLKbRis66M752LTmjmZ3R3ErhiGjeMNUh0biB1jOTiPCwFaZ
XYgy4KZz6cZT7d01Desj9OJ21kwq7DaWRgecZ+AauHDHUxtoSJ319OC1lHjP2HfYE2MiMhVqpZhu
CII7sahGghty+wESyaUT46BzDcdEqwcfwaOxSjZG1djJBbppYfEcxWpRfEK/LoziA9ZzOmztwZQD
XJ+mfJxE6JaKis2QGyJHU0muqpYp5jmKVvTkNlJr0gMcjKo6UM1Q4qc5VmsQs2GAoobqzkMZmh3Z
ETWKfSYb03zTNkg17cjk7ORPYGYOgv+6QInyJjCmjlInZorxtsa4K3qF85Xnmwg3G5JRnBUtfhOg
+P44kOUEWxJuM/6zGNtE3lYo8wyeUc29+agh7lS5mpGo2XaMilm+tYUetpeqSI0Ilx2t7BLhplq4
yNjFLUanrqUnXXrdKkEK5GXscJ3eQ/G2pL0QWtvf6yBhMrSVOeo3zuikxm1Sd63zRZYproyeEmfI
hHiwqnStZpHkhTgoqlS8oTVdLsq66hhtglQbwHIJHGh2jpNLsj+pzdh8KgepyXcTcWC4K6nFT4fQ
JBjyy1ELYr/PQ9H4li0J3RuCIR0uOqHV+g4bGWfw6krDFkoP+rI+YoJp2p8SW+rs5ymYnHr24h6I
y2aU0kJ4Ud2Fxg6lpCyEPWHa/ZZgBU6FYTfY/6azXffuxO+O/F4Bk5J4ToRLBGpOwLCtyVXNwU5q
FjsWXxsENypsA/FgbKdbKZSk+UgXSrQ3Q9+p0ZdebXRjNwQgSB7mPtXwsRfpOLgZOoHzNxHj/rfB
f6LLciKeZrGWo+DWyJ+hCwHvtkwtNO2NbpXohKKeqmtb0xyt7AogqL4Qb80eYRlXNEYj53BuJujs
rt0hc+VqadDUn/kI9nAYyejSfVz1jrzpdG3M7gsgsuVbRWqfYACE9MrtZCuVIXsRql3A6NQBCTKV
5YcpUDXrU+GViWVMuSenSt2g7l4Weebz6rQIp7oZw4rrUg8t3J3TKOiDrxUfCeMgCeu3wPDTRkck
ZKiASn3T+3EMoA5pAlHpLOcguIqTIBMH6KeRbXpF2cbt6PVT7sxvsmQpheJGuYhnw4Uf23GdKrmQ
lH3fA7b/ngOViNo9ynPMhK9WJArfYXHY0SaHG+W8fHxTrOILkNQgB0ArLBUREqJ1cWamXT/ynov7
oYs1uvd2um8dmeURjMmZW351Xfw11IJ/ZUSkl9awaYgMrTrIOUJ7aSSuJEfpN10RnoslVpn1j1GA
tCEuTomEUHB1WbRKBOyxKvP7sZjCq65oXudMGj+1sgihvmA+rgGgRjM1rvYUgn43rEBa5S8LV1I+
Ks2rsJBFEWPll0qflbTJbVeTQXt6aV2PV2YacXDLeRmdiSxWL9CCkq4SbQN1AM7HY69SPRBSQKtq
KfsSO0oVeQWl72TbSZE2viKbY1h/frxe1kGivtSAgLMR2bNqwHO+jyzyGFsGp07qL3E4OI7XBWUd
vkFPye2LpO45u9UktvqcDTS3zS5UjVH58vEnOHlg0GKLvb0DjBqFgjWyB+pGWXKAp08l9nxPTqiF
30fZbu5UvcK28bfH+qHgtOhyAt5eRzhag2Hl1FrxU4c6774ojVH1qem3Pfjoyq7ObJCTucVThISd
loGOThhae+/nVtUnCYe+LnlShgJXPACDzj0OxO3tEGXZDuNJ9QuZQqL6pZUWTx8/6Ul3CMQ/1QqC
LygcKD+sk7ZIN6j+EGg/4RsQfC7NmBrJFvpnqIOclhA636YiTRwPl1T1tagnMUJjg2fSWZ4666Ny
11uBNJ4pUP1oyvwc+qGQSXbFdECEYrmtp6TJIpiwopYf0d/rtWgXohSGP0BuE+HdcvaPY7ptJ+oY
VI3i2aIOG4e1/SxyKwPG2PRpUyD7LuO74zlVbos9RcfcFD5We5zVWjmcVTo9WZ4k3nREkGBbVHwB
+r1/iY5UTEILcvV5RPjR3GVWlaj7oXSIKIk0w3NJ20mpZ3EUIAInsYCysXCZ3o8XVazEaDLk5yye
de2a1oU6+oGtNeU2GqsM7NkgOB52qiq1seJaHEHiVpTGoG1rw8Jl9ON1dLKGgViTdAA8RYdu+Ujv
P85YyapodSt6bprA2ihpMgI3hE9hxErjq3PYb4PZqLxRSvIz/b3TiV80X/gf2SdAt8bq4O87I8Zs
1RLPsYxYtJsEfVxcLfU3AocApcwzw61zVnS6SUcWnoy58MjWhfisHZo5I4V4tmYrOcAbjA5m40j3
UdjGB7NT09+EAjEeAm8Kxz3HELWV1cTmklK3QTo2z0pbBBgtmX322EZZUPttVai128wG7EotC/Qz
/ZvTeSWVXDwVlv0Hb2G5cH9qLw60wJejfnw2wKPHxyp2pPwqjPI59q0cWfYzhZxfLOjlSsPoADUD
1OXXYiU5zcVs6If6WYLgJn+OIGfAUansHJPDSejxkSILWqAFNiuZD4K6Hf0QxczIs4soOdccOH3L
nMNLBYZmC6XqNVEwSzI7TPohfF6gvf5kmMGh0a5rS/MEhbP9x3vndKbJ0qB7Up7WcRNYE/LHQEXJ
vZmcZxtpjIeiHJTbuDTRU5dRAr3/eKyTLhhvEvEpzMyo1C1CpMuH+em1BmbeOmZXS89ZmwvyU3SQ
rSbykBl26CIXZZpNdwU5UnaJdJks4fKLyMRjWdEKvSw1SYiWxtliZkInHTFpZVuSzsmXyVSG6TED
6odIPrZkxkM42sOnjz/8aqJ+xHhclPpCXwLNvO6bxpKw4l7o0b00O/FdEEiS5xRzf0T2oThznq2G
Qh2Uu5AKPjoTBJToeryfplZgTGzlsvJEL8oKjyy96otN7h4idZGYkv9bD7ZokS49KCrnROP0Y1Yv
RctqGbnlzHzSpcR4whcZxJ8pGZuqLO0z+2wVJ/89FHABeBeIk65hChNSgDgbm8YCD1aWpFn4UTU3
+wy1fX8Wje7GrJoDt3q8EbNe/G7YuuhyL3r+1tLRhE/9fl47A0BXElX2U0DaGNH1cvKECANLngsh
ZEc6E1qd7GNYmovaNly3Zdw166NDZpainIwcuNG1nt7Pmhd3QhyZgga0fR6fgUCtx2PVgD0HRgA+
goL0GtuXRDijO4OsvvSqeWvbvTjWidl9HorsicT1nKX7yWi0V5auA5R7FJeAgb+fzLIZ2oS+yPgK
pwNYxFzL2ClbhRPtVKuMys2EyPW5PGuVzaHay9ohCViYTRzYa5po2rf10CWz/Oo4QX4LAya/6GKr
OrMhfvFkNLoXFZ0loCCjev9kuPZGuW4X8qvUBf2j0RvjBkeM1C8mtD9dVarefm8DGmjHgaGniUDf
AmTNarwO2/mxLIPkdapM2a2cMN30/ZS5fVzNvxlAMBRePtAvl5uOUGm911EzcChWtK/5aNY7uZyH
HTnPVUl8eoUwV/+bqcwPYgKp/kJBWQiRq+GIkeNqMucJ0dZhMWix263QReqZhXnOrmz5VT8H7QY5
BB2EZQ9wdKJK+/6ljfECN7GQdmoszuPQzuZDhMjHZYjb9uPH7+tkffCicLFYMn0VSNJaRQoxY3PS
ZqN7nVonfbaR+7GFFZWYWrbhvhbmmVtzCbLeP9myvShC0zHgnl4vekOegY5AXnoVVmk9g+syKHWO
8oA/emeN+Qa5FtDICypM/OZ5SSMVdQtae2w5rqN1R1cf0Cif7Tx7dQouVJcgMXBnkmxv7DEXP7NW
TmeV84R+PN1yTi8W5/sX2HVoX6adMb2iJ63urWgKSzdH+Oa7k/fVfTpZ2ZmnOwGCQ02iWbyolIDO
AVe2ypooRYYpBDTpBaEke3wxgR/OB8mKIzBzdloHOVzEeUpKdTNjxzIcyjHCsCSvoiI8TIGBsqXb
R6xGt+zsNvPbPorzFnO5IY/bi5iLQXUVOZKlDtcqLcgUt0OQyvLSGLlsCV/VuqPHhZxReU5TbT2V
C54FjSyuAPrwsBxX95zcKFk2mYisT4Ey3RdUmvepM1UbRMGSL4YyDWde3Xrvwe6iJPLDAYqDjLzw
/auTu1IK1KrWviKKFXtgW0ZXQkJql9CgPJecr6+ARfiLu3vBAHKkQDR8P1YRsQl0Uu0XJEN7862U
nRh5OjGJTkr9Dr+mYivminK/Ghtch14fEc6NblQtfGDPaRfLEQ8qYazFfgPeTsfXR687l/MX34sz
E3NS4DCRvwHeQyFh4WEDhXv/abk6wz4NyvS10512eFMrbHT9fOqTAb93au7SRgsbOXnrhaS1OBXj
AnAnsPKmQJwQIotdzn2fnQtMVicKxZ5F5Ym6KrvbBMi5WvgdmdcsSXJ7bxVEIqrWO1uUGe1NNuam
nyC5tWvKItt8fGquc6wfo0JHhodPmgETcjVqJuo4MFOjvUdcLt/a8RDu09ypjoVKcaU2hv6CCKLf
6hzbngmF8gaT13OkgdXOWD4DgCsiT2Cd7JC1smFnz3UR6E51Xw5JGXto5Sm2l3WTvbPqxr5uUUE4
x8H8xWRTNVzUNICWkdWtFiwY66EcC6W6T7pJu82HsdxJuBo9h8JpfdvmyJkDXd19PNm/HBTEKh1S
UBknqrRYlM2BiIf63kx7+RDSU9rJVGqvkOYLPIimvYva2zlZs9Ux8GNykZ4zWFRU0MB3rRa7nQ61
prfNfYguimcAUvCwJZ59pUnPZa2/WkwcA5Qr6fLhh7wOZNJYqulGqfV9WEhmfoBmWMh4xBR6cKGF
bTpvBgHj9GKyq06icajWsavbktrCMFREdeYmWZ1JS2q4QOqWm4TYGyzM+wen0zSmkpEV91KPHKJo
xvYGK4Lk28fvdJU8/TUKB/pSkUFHcm2JmGZJgHORVN4nClQ87NlqLw4C09ec0Nr0nV7t+0k36KU2
TeqFVn+OV7veO4ssC9RyTjRgvUtg/P4ps0TPUgxd2/tMmYNbOShpR8taJKc+ZgDl10Ar5TMJzVoy
gEdeMJJkbejRLRJfyzL/qV4AcqNMwkrt7jFRlS7CQYxiM8xS8x0Mai78lB7pdR603SsKf8MBWxHp
tXPC7FVBWPAl5TH+dgb7r9fxv9F7u/0r7Gr+/T/8+7UoYemKsF3989835Vv+qa3f3tqrb+X/LD/6
f7/1/Q/++yp6rYum+LNdf9e7H+L3/z2+/6399u4fmxz53emue6un+7emS9sfA/BJl+/8//3iP95+
/JbPU/n2rz9ecVdvl98moiL/4+8vHb7/6w+m9r9+/u1/f+n6W8ZP/a86e8sj1utfv+rv73/71rT/
+kM3/0kOqHHCKQv6A9rKH/8Y3n58RfunDi+BoBWI2oJwZ8XkRd2G/JDyTzpyIPkJn7kgwUf+8Q9U
spcvafY/iSVYaKgYkBOhoPHH//lc797P/3tf/8i77LaI8rb51x8oXrFGfgqfESJAF1+GorzIjjiE
Q+/XUG0CZ5KsLt7YNc7DAiEln7S135RzaHmc2oIOv9YKFxmWB23I7J2amV8pOPuwua9CNBCBVDxm
c3wQU/mEJeCxCcWFVUw+tg37ttbo0FT7YYh0d9JGfTsCXsLrOHtMpCa8SOLykCCI0GRO4Gl1bfqK
E6Vftcxpr2XRbLGXvAvMMvDVXFOPY6Jc0Sf/piSRujHoGUvK2Lm0HyBPWeOLCIrS1SVReFIFpV8L
s0+V3e8jvMA3c9c8SlMkPL0chkNlxOptWCuNm87zfYsth+hFfBXpuX1vxll3h9Bm7MlVm27GvlH2
Y11BjTXrTRNIxU1XfMJT4EHWc1fTJflOTUSLGWHcuXh39S6t2wFdzuzQJnGxjQMtd/PadB4aubwR
QWlsnSy5hgXe7qdelNt51NIXYE903BVUdq1upo/VNbSfg2QJxA5DPH2pqE15ipY23pyNl72qhG6n
NPDDE2ebRkO7G+0gdrtZdBd14hCs2Q8NwdOwSGYmTfwwTmq9z7ReuVObztw4moBLV42eOmHbGXwp
+ql36xH4SR9HLvVfy5fb6UDD/amUmjdN7XovlxwVIVRD92nk+oM1ACRod7QsnvMM4Q4lnL8GVim8
LIXXTb5eu7nRfVKjfHCtHBt6dyzqB+DGuYueqeMCVJCfJZOoTmnkB8e+ke3wemp730ya57x07mvT
PDpKMOxrU1yabQNkpdFrVwikZOOc2GTigNcHwCVgUtrHPrWd6wZ4wlaey6+Z0g4veqE2+1xKH/ra
uqeRFs6eEc+3WTyNm8KeEzczQyj1YzzCqFcvQYZMPpEq84hANmAX6zLNpBppjL7YiFy6JVt/y510
l0y04XFbPWoF2kU2sCG3qpNrOlqeOuSjHyfdSyw/FnX8WNtJ7qpx17+E+UBVdiEnjPVgktYMwY0K
x8zL5AwxL2x891jD9I/9NGlHGCPTpmJJwv1PiMVsSr12Km61PAv9uLcMr5ITw+vMIXiDMTUvgh8P
C4x/E8W1dq1p6ejBpqm8OcXKjhhK3YuhDjclRl73lKqwE5QzzK7TJFe8AC9uV8We4sKpxuo1Ua3k
qlfUjQ6byO362OuDg1VNzhVsiohNmj7MlA89ji8vXRQI6NrdzWNXPuejDapFl9MHq0/ALhUKi1OJ
Y29KbRaKkXm5JjLfkLivaru6WuQhfUTesztDnV4cHRN1Wy+yYz82uS8rcbSRyrYqPSNFbH5bm3Nq
ApcZUl/OreoqMhAuynCAfegiMpdBqOGR4m3+hPe6c5u2AcT8XKvbXS1FQDtAw3wrKBrv01KLC6+O
jfRqLPr5Dvxq7EdKG3Xoy8/xg4Ljyw1KH1bvZ1NARJTNnTpuQEol933TJw+YwAT7dLDy+yXRKl2L
IEp3E6eqUQgbRIRmSU/TUy4DZYfSubFxmsj8BoU1ztygkZKriizXr5252nZlRX8o6XEHdDuB9qeR
15nK9qy1b5GwxVNtgU7fKpNebBq7nTdIUGbeFCfhXsVQGzVie8wOjTk6PbUA2dkoYxM+Zh1PNMNs
cntZli7NdMLrTguY/yiOjKvYrobbUe3n10ZDWChKRxw2jKh9iasCRYi8DYbt1OXOQSnYyR1s8Be9
sxSvter5WhklfMtNkcANKmczuFo8b7cUexAvwXWkf8wVtmtjoKiB93WQ4As6W3TAZn2rlIXCxxzm
2de0WrmouyZDuThTD3IVjnfaPJr3tCrri2BQlLdAa9LOncOBZW6E497ShP4tJak9WICQyKLZJ5mr
mL3Nke68ahq+oLWpVNd1MXQ7Sr2mm46ttM2N1DnQoEw29VSmV6oh0YkOKCFKOZBvlG6EcMvBEDmc
A9rTapoF36pKgObN9LT/Gg+mfaPSPt1XidLciVQdtqHRpztK5CkoEln38D7ot6EZpg/AeaQN5lLd
wTSG8TiXSbBNuFx3taGPuYdDRB+5U9YabxhEdpd5GchfjcDhOavQCmgQW/NnKXcaL+lV21XpkXt4
oiEMouN0GvTaZYs34lXLKV+6XOqdoNqU64cpAwVJr6VGwqVrdkbYzoA8zMJLnMjwRj3KqJoW+NUi
ratusPBrLiGVYp6kx52vZj3r0g6j+W5R6LjMMr1AhYlVl4UD8kApEg05epyL36HuN2DYN0OiKM9G
GGZ4tUXxZ6HZ01HrVPUCnhu/Xx+qxJ3Godx2plEeEEIXHAFRUuwr2Si3TVmmt5Lo7C3doeHaqIYH
wwRbBULX8EorMNzJ1LM7AiPLb+Nh2I2W3voFTqwekjzVJWli6gaJYiEMOFt7GRyqX2e2tLdDS92K
pNC+ojjJ6qPMsaVqYG81KXiqbDH9qdN5v1SgD8GlzfoHQ6I2Bep3O2rDRinaL4HEzV1OTuhn6Tbo
8/EApHyPxv9njrJNopflBrmswoeNuNMc7tkQLRuv5f2R1amuHih+WVqF52Rx4+siyt2sUnGVq1V7
awpjF/bms+gRFS7MPrjio3p0Pp6bqfADfex8pzPHvY0ex1vfzMl9jgL6YztOhds1UfMMHprpkfIb
SlfSDtiAdpVMg7xNLT16ssfeuZ/i1nAR/jE2hTlgYBP9b/bOZDluJFvT79J7pGFyDFsMMXGmKJHS
BiZKJAbH4BgdwNP3F1XV1ZV5rera3fWiFyWrTCnFIAPhfs4/FjoSHT5XBodnN5Sx1AxZpXCOHrCo
5RtLslb+A03Gh2YI4p0PXyIJfoioTDjUnvHsNUMWrb37XBjud3rEpzeRV99Rblm3ou7LU8l0peaT
kyHAEeMBcGY+10GWKCfY43bTyECw6wd7oc5Ln38afZMUBbcwUXcSv0GOiKXIpqQZ29hzq5M7Lc1h
9DSmDLfvY68XZRo0/QsFDOrkGz6Tg8xSiTpQN+SM9lv/cVXdT7p/Xpsvs68RknjfKZJNC8e5Nxco
NDoUUzDKQ9OL4xz+Rn72PAySLCfN+RBy0tPCJ7m99X0RqPuZSWum8jClivVx5PqU1VIf8nZE5bge
p95LEUSvKUICQj5hi2/KujlIE3zNHsOvxr5bMVH7n+bYTXR/13XUL+6a2HW+MpZWZOq5/vfAFkf8
negGDXkRS55YZfPZ5za/qb8otDF15Nuqv4cNOSBt+ly97etsij2haGBnILpW1udHYYjx1hNNRtgo
vvR2GecT5uch8no7PIrSBj4jSfvNRHp3dHPN9TLmx731MLmIZA83J3JzuZ+wDItnSNQbNc46Ht3s
CSl80EUTK/1x0mIDk12estLqHnIRECAGGBehl+togXFv+mGaYiImzsxuseHrxEbd2aVWX7/sRkem
VdZtXzYbZVZHD1BMYeZt7Y+xNqr9GJrl57RKkeT24p0nch+jre6CmJ5c14tWS3NVePtrHq5BDH44
3ymzmrkQWD4AGW5CowoQReb+jViato3Q4HavGiV6hAZKnwU5+hde+n7S/uycu2EYjsPQGjHPbvbV
zKwupuvIf5iLAk9oILvLYG9FEtqrEQXlQrYy1TOxUOSS5iRmc3wWD77ZmSevnuxHKzSWO1woy8cA
LE/wvCjewEjHgz2Z+03d5GQnwdM2t1iynShE0f2SBTVZyvaSN7EK+zAmn3qPlecvMZJjl+l5Le9d
vQSXcZNu7CJBjUZro0nPg1X/0G0wH6u5XaOs3x/7vZdm4titdd+FU5D6SlUXDVRHKV6WxSRJzvEE
z/k627u8tWuvemwZrBKrnaZ7pYRKJ2prIyW26snvKj+yUUe+cQQEP2Ypxc26McbDE883AfGosbZx
6mybxOPN3Os1Rnty/R6Zdg9nJabfDSHfgZfN8aysb4Fqj1VRpr593PbytSu9S7B/ZrqPyRv4tKls
jSbVA/XbKvXn5hb9zMmu8rvM5uiVq47p3DsGex1JI3iZmuWDEXs8d1aBSsrV3wc3Kw9DNT0U8nGz
9pNFrh0l4Nux6Yvrx3STVTJk1XIc9NLGWbAHZ+5XhDjDzMKDXO3Bm2lTtnYk/VPPlLhMTpqHOw3E
VGOchKJvoavL6aIxHaeIlYK0XsUjVujiqlfHcmNSt1ABqr0ssEoZZgEv/22WUqXzOO2J9JauY/SW
irWl8VNhjsEjFxhybHOekgLkNyF01ufUAjA4tTQ/J8a62oeCI/Fj2mfu4sEJF0ye5kAR4JrzXbi2
fq0WL/uZKSu3IoxA7mWntMhjK0G6CmK6J6VX5PeOQN6tdcvrJOFMxnveFU+kEYdpuxduHctpL+/b
vbYjkEPnVNf2fHYltd8BFPUeVajVCeNEa+KSm6W+OcZS/XTmvN2vPev5qVoLjyTnZk5L4VNJPmLG
jipKu52ot5zm0KEHOmXsdIdGLcu5rPv2dkB7e3IVYcIRkczTR6sXL66avjr1a+sfMBePB/SK5VlR
yvEB7J7faNVkj86K0HwL5vl2qbGoX7CN1EePY+JsjZVzQtHSn3vtvTmLfQzMckXW64x+InStotEY
yCLAg/G2dF73PHndns6IfmuWl3HUsbbAPHEa7T/3PBiHZJC+c19UDeO3428cxHJ5HTkYDsYwKmaQ
JTuAtI971Cztcii9aY6IiOkYR8rgtmO8YivX1zmtqF9nL1yuH0jruxFgLIxoyy4j0qIoFRhQfLB4
Zbr62nCjXTa3ni8QseZvP5thv8xpvubvVT5p+WKUEYWFxv1iYi7LhszdUoLDs0uz1nfe5iuokvrD
VcC2OzUFB8lv4k7x27uy95bLOLRVuuIE3NgASQsuRbcdqJIzXkIKMz7LKvRj08/3Y5sF4jud75z9
xlQ/tfVs39igqOmcm/PXyoZCimbhtWxz1cKnmhoutlhpUhbeL7qMwn32voN39hx40HpPXsYUEeGm
SUGHFmZoLHnMZLq+yEzoG3wj4uQsjv6hzJzTrDM3KWN+UNOPwlYf0pztx147+RF3dH9HnalM15yR
o9oduKdWuSUPQqHvUE5t13rTn3a+f19E9piXK2ej0d1M9ZjgK/1H8tQ/cMU/4Wb/BCv/imv+W7Ty
Twjnf0Q//x/ENa923H8PbB6Ln+2fYM3rH/87rmn9gaYWmaWJ1JUuBLwK/wfXNJw/IDkB4eFzyPaG
6gDy/AewafGfoTDymNnAHa9O7H8Cm+4fQOfofUA7+dvgoMT/BNgEe/8TsEloLZne/A+VIAzjfxXh
Csk0VYQ/C9UFVVQo090oZPfsmMm5NL4OvW3cdmQQgm94uQYrGM1lj7YQMV20bZ06N4UjdCKEtZiw
pKP9M9P7Io5uuMri0nZjPZ57enWLVDhNSaczMyafPNRvCndWNa9W5Eww3jcj/nl5u+VbX4ISSrnc
ZItdlwkqwikh/qNDsR+qliRByr3Nc42ieLk4uRgZDWDKXwyE90/mqpiUez/8NdGYhWxjWrnRw86Z
qwMF8M13HIF47tA/+dONXdBmfyIWYxQ/623fzPu93211CsLFGFneVaOS1XJm4mJta/kMBtPvU6oE
ocK6qhyd05wVq0KsxIzDrbCwXHmZFMcO6c2S+CFeKOUvC5UJu38djup2GKmFL9o8FXWtbNxrM+CE
nS/e7VpqZ4zEkomP1mqNG4HBnPTJGqQ4xtTXgw4yg34NxsbFujZa6tJ5yFmjQC1hdxKyX03Im6L/
sXtl85P4yKWGoOu9Y862Nkci35rncCfcIyrrsGCIJLb2q1NZtLrkTd4lRqdKZsegecL4x95s7sSG
RKUpiuF23XOjZ77fso+5R44cg3AZX42MQZW/LTApgtHmwBNj1z7bW9ezTpthNhwNz5LWgTidrE89
SOl3l3YtM1YMU18Arq7xwkT4GUmWwxizmttLk+5+42dQUFDP4CHBxD0zti5juDu8T40D0LTzvkyx
HRryOxts84NtryAN25lMI0JO7tDlvGLpahlBQKXyoegQToTLARmyPmcr0cmJ0wp3TkrZGg+2GHYj
XplczMi61sZrmZdsoyYpYGfJUepE3jLzUisiQIk5x1JGVsncUYMO2iqNeJdtU8Z5MBePO5LOd2cp
y/Gck2f7scBm7PEm7Ondy7b2bXC8eUyN0CiaRJsFLui16DVLxd69N4yYTjq1ZfdklgH6DmMT5cfs
Ke+eLJe8TqXVIBuxG3fdk22Be03cIW9+GxMFT/izfHvkzWgYPR1H+1/9jIklqutlLNC6BlN3I7rJ
eq2FX9/jW9vZXawr2ALHMONly2b5RQ2jWKKSHkB1dObsxlvE+O5oMBCylt3sjdoRDUo6eTTGrJWC
JNDwFp+mOVYtRvkCC6TcXQiMFYqziqTHoHTUZjn8LsNF8urCYVmjcauzIV7kNPkgpmOuAKfm/HMw
UXnE+WJXE/h8wxtammN/m2ViN4+5E+7FWZcSqH+k55m3JA8XrjZpkznWDcvwZe+ghcBncHoCSbhm
GfWTN8nUlTvqGBCe33XV4lodgE+7w8DpwJw3uDod+g5zul4y42K5uv3MchxzMRJ/+3dGIKz8Uha+
/vT9Un8WvTn6+HWNjvOOnO8yntvAeguki55q1gtwKZzqt6HEvctu7Nc/MAV2j143rAV2U4uJglyD
EheBHf7cmNIYlpu2mCOWiPDOy7P8g3hftT4jDePn4vFI1rHBtHppenNnOMtZuzKDt+Vsy1meh2ZQ
pFxrERo/dkMYTwpuffuWN27wRiO2yXi8DF7ctC6nN0y+F/s5dSdOPAHyl8c6XNfm1DbKG56n6xD0
vV4y2V+gU/0zp0ZWAov4zKGi65hgicbyX/3MDup79kzTPxh1FnzKceKba+eJHVhhDL6DdDKWI0Fs
FGbbGoVG7hVEooSDHh4sFWLbHMKqPRDtjeCd1+eAYjgFZ1rLF4vKHQCOe8WYHgOkB05MDhgzXi6m
bYrlvG4g3gKV1WkcFkXL1+p7L6KjRS9epj5/KJdMB7GzZsMzhMbmM/X1Yk+r3ugaRrzafVJYp1lx
SmHbMQBgz2QuxhacAsZaxXVbY3BmCm+auGqH6aUKfHxDgTdKeLnRyjErZ/pv73t3O3vByJZFxcVv
LgO/BR0X7K1ASSwWIh/kGNscNPsBOeo2p8rjUGOrgweIiM9mR8Bvk/GJdsorwca87r/ZgdFzSvqu
Md1tDeqec87zqc/oaHY+bl1TkeXY+16djG3vfuszg/1wrrQtb7S7La8IF1lCi8WsgwPoY1FHtamq
X54uc3ybkAC5ul0y3D3fVuzWdrw2HWZsPOXO/qRYCM2k44Lpk7pcJuzSoJPHBsQUjSDOFRxqvqEz
jBpmvtzmsudYdpy8+FE1xdzxHSj7KZ/09rkGsoFzwtzjZREVNs0P8kjtk2WBdt+3lmHJt5WX5bzU
lrFLngpTOEkr1nlLuzxwPnq1isjXwjuW3sqwvPvksAdazGPCZ+22eW0nx4VQaK35ZfQ3DhWHR6K8
HThzVRKyCLVRhiYnjDprXz9xN/PS3YreNH7Y2VpfBXRBSBBxBa8Ef1i8dmYOuVhUhLYWxg8/2NrH
YYJUOPVVPXzJil4Zt4ayrkdeFrRvfa5XbO7wkih/EysDFPqs7H37Hjq9YNFvuvaoe9e7zSG1zahp
Adv4ogOCwL9Nmf9/3v5fV37938/bh+Fn++vjX3UE1z//94E7/ANDEwp2XKUM3td6z38O3OIPHJGc
gT7pGfhGEIj+c+AW1h8oBaiMZgomxQOJ7/8duK0/HMSIf897dNC5ef+TgfvP8hegS54tHxEzOYQm
/xT8xfMme9KNMnoZCSjoV3larWr/5pL3foHSGm+lnM3/riT+v3xFzDIIjDnRiNPgR/NX9UsDPTh2
4xIxf9KoWgi/4zbSFtH56zCog7AhNf7l3fjHGvivcom/RLfyfWFtwfAFzY3ECAn8X0Q+HZh0l5ly
BlneG4hodOgZwm3sNtFu73685spP0UZj0KjLOn+b3c7ghM3dzxXm9F0ryOQ4B0V+DSdHB4f//PL+
LGu7vjr8DUgHbeRPSFwD9q5/1QMRgUEjJVkFYC20K0VLO3pbku2j9yCsziijvdYBBxKJU8l//sJ/
KVXhK9OjYl0TamyeNNRE12XsX5RI5QxOSaxVF22LMLq4w78FckpeTaSIEzTPZWfOTEqePTzMuYL9
68sZgL12R0KRhrwn3nrr57J+FhaZ9NF/8+r+rLz726tjbsEcwX4ZXuXTf351LrtSo72uQxjRrWwf
8NePgzsCQAwSwcPQN6V/IsckaBPhDZuHRaPoPrurpCeWjTH+mMVUPjVzK427YixzI4GDCf+75G0S
mf6iYSOxBQHkNVKIMFgU+39V7zZB6YUrZCWXdybOJVqHlO+mupGyNk++OfzuCKVNLdze34pcu+99
W+UkRNT+9DAEbX27Vbn47k0FNS0WpMCTsfqYasCR7WgOht47IyoQb+y/fZGosrC2ZFyE9XMeaP2M
K81uFcpNFsc+ZzNOVhJL90e9hfX65Ial9b5nneeelJ3NWY2qe2jlI9kjLQEMbKLOUxU2O100w+Rc
qS/WbpvShaIL+2jKh3VBDGDt1SMRLuV6zP0W2U7GAD4mE4dbTnbKROTPF38QyuKNWoN330Dyngxl
b4znuTamw7KBcB6nRVUyziYDkJx9V5FBUvHMGfvUDedhVqP9sC1ttp13z/fR4BFCwRwyiBXW2F+M
AeGYXn/mfsHYvLekYiVeYbnl7VaKXUfOLmXKgcPfuKvNnKLFXLiUM0U22zBuqOomCZVeYcy7g9t2
h7u2HBFX2ubKr8Za2zlTNpACbkQp4bnIfCuSiXrI/tiHK0qqbre7ATCxrOiONEzzPfcEM2lok6Wd
EIQ7xyzRSK6FRompstxyD9PeFvXLMk7jTTBqYte1LKrtYQZgqSKr6+tvoC5jkIR5GPxm5UdPIAan
iBtrXte4CXf/3dwQ6Ue+qoI6yt16ffRc+JfTnpnixlgmsMqargEIRFZxppsKyXik18rJ6JUIs7sg
D9yDtyn+bQOH6aaGaINk7MKdfFI9LSmxNaDJALg8hPZsskOtAMcZu9ITuUfB77LTmvW8pExyH1sP
yZdlPZFSNw2XrJKIYywE6evL7C4dzg2nK0IY6ICU47DtHwWLNGGk9tS+GhwtyykjsOQLVEa3noWx
BE1UNbl+Yooqt2ghSsUCAYf9Ttth6ZB7KUTFcrIuTh38bKjPWCPP6OTPfXIN+5fysuEAsUUiUSVE
j9BLclaR4bBaqZjbPi2bdqZnybvRbAK/rXqGT59JUnBKe/klOru6o9nAfEHR1BBHFNotr2Ffp9OE
3vd+QnhxztmPX8VATKczZeTglFaTdCuylWKcuoOYFr7/bbU33vkgT/OxIFGTdWw5hASHViipXB5e
V03WYW1IEIrGoOIg16P1Cwh7KKOpzEhIh00V9JW1bELdUg2nQYgZURoXxcEy/Q9vyqsXo3LDz97o
xQZHNFphjBq2eekUtpMIzr28WMNqxJsM/IT6RJWyphBN5xqQ7j3w+6vsTJmUA+65VPc26S1IUmwQ
n03mZmoS5hFB2HCA7XrbLz7Rhl/cvRLvJRvOw7ASe+P1fRblc+uf+3Lq6HzxPOg2aPUbJWyOla73
nCXuEM9NB69qxXCoZ1cdtt4yProgHO56f2VltJRa47bLigsLAgxE0M3ys6O5LN4zRyI4KIwljCSZ
g49EPgYhMoKOUr9y2J9NqUrygwL3RuZjFa+YmYs7Sg/n8Kam/TS2YI6XaJ5WLx5tc0iVLscwbk2u
LtPcH2Ro+Fxr06TflOPzsCKgcu7ssfAP49znj0EL51pJCVMKlDSmi5jsJ5nvV6IbbM0fAwi+uRPf
yDLuyrjcyrBELGXsh3CwF6RKtt0d5h5+EweOL+NZA3sT3bcdzR57wG2X1+7Zac0Noq2zMQEZyxgX
dTt/4eqv3wOvdO4qC6dA06xZ9jRZO7XgJMwhagcF7J8b1MQD+cLz/LThmTVjs8w8aFQySm4Wdvd0
oX7v0WjXKhKmLncgkJrDrKD8jKd4/+HgQ8WyQ2fqYQ/96/WTd27wJGcaqJ4annR1LnW4hyduZIoc
Fz4KoELjWhx6nlg+29K9H32bOBvt6XSxTZ1UhFrFhJTMiTGK8bIS9rSQJ4Tj/qUjDf1Wooo7kIR6
tKV97H3rV1Pvz1hbPsALn60upB3Dft/y/GHY9QHd2mNpTC4k8Ng/kA6FWLIegzmCyuJQLawvtfLu
JqxHh7FcIrHW+rI2Pf9POk1M6CrcOBKk1OLT/DUjyOvQ28I7oEmsgO9GKyEtxDlz1fmJkZfVB6xc
kSI77Y88g36KPGx6X9x+vVn4EsTL8ISnQ8DPETN7/62rhsxMgPROxbav48EcAq+OhANAdhlI49ri
oQ4Vtk1rkdFg1ioeOnuuI8KyfuJ3PNDXZZZ3XkPTTWLR/HUAwBlq2oFtmeU/DZbNOQ6ywPgCjpUf
OJ+L/FxWnsOs5TS1OGVZbgZ3BEtR4RGKYnzpTA5Vu1IUkmmUEXrv5+y57R0UB2Rm6IiHUIF6Wll+
acipZNidxO3SZ/vBn8qVOBmXkNhwWEWBtkSv91JXULlBOOvh1tnUmgIr7yqGSaiWBNaoH1PTcpcT
AdPinlAr5veNrdePuw49JuHePrXuJi665yrjZ84xiKT6unSL7/3sF2FqN0UR7wBHVGHWqAcOPoPU
Vz6z/W210WmGUjXw12hYMOtUW6NALytxqBxja1Na/+rfQT4515+Rn24DEuzEUZtwofjRMmH4McEy
aFdzY/RlHuSiNtwn3ygzfGmh/ISBNb72syrnVJIlekbsnOfp7sohlj7ahjCX9tfVc4K3wnab+dJ3
QPsky5Vud6bkKuPmWDZ9LMyuP7nt0ibrkodJW/bDQ9eAmZ24TeqHwAjX77PdqGe3EsNla8zgaeG3
7+gSeF2Carz40rXvOqfOv9mbbqKZsnvrh2APvMEWEp4QllqfFeDN13weRjqcM9yYqy++E7dmEkJX
8sTw7RFU0Qy2MSECFMOr13cWgoN1d9LNmLEttMP7andrurPMxdKZ1Wm06dWOJE3GiEiI2E1r13D0
ac5r64eSVFMFyI8vVt/5KgoWXqekpb49SHehPkZ2bbzjlLwKwdeL14zLcUZDkFC1Rw6tVuVr5TP6
7coLLmaT99dkfnTd0Rw628E1BLTrakl9u3jOTZlXy4WgDQr7do9fTO2/byYik0DxcZuz+ZyRonV0
g30TKWeXvu8s50YjMXmeawojYgJhlrNeMUwQqxY8km5nvUik5DfNhIhw89X2uKnGBZXHhHUAW23T
zPJYMM31bGBQQwIPojaGen0CmDEgoQMjgyB194fCweYIDqSjHkd9x40m+t+t7Wa35GWjexyM8Ssp
EOTrbW5/Qepe3Nm6yx/R9FI1Nz74e9beqm027YQN4JL7xrmtBvnmZZ3+KbK5+zoz7Bzr2nsyZXlk
ikOXUHTjETF6j7B6qW+HWYyxMpEnF5ZnHywqNe92o4Eg3+2KC63Wh65uxKEewimtTFTOsm/Ui6NZ
0rvAqY9bu4HgBeijCVS3jnpTt36trDTMp/k+lP41r7Apbmy/HuKpJxTUctbxwZEyO2sPhagz6+1m
G9V0UXhTXhi5rGQQ8D/kduygprzdvO/4EJO+KIhSHFz725b39TFw1H6j21Yn7SzeCwWj4LZzn+qw
WdJGlsuRPtyP3h268IDVvUnLDE9TT1x+VBRjiKJssx+MZuterGJs75rW9MDI8tKHknAYpzcgs32W
+hD4xXSzKR//grFtJ+kbIlHGvN00bju+FLv8DHUw/m50KJN8WcMOtV8eRH5Jmns56+yoAP+OtTkZ
zPtFGyZe2902RUOsZZcdGL7bG9eDjvBtMvUmp3d+0OC8xblSOefOON77qzCoF+1GnimE1QVxxBT+
MnlkO6v64lW8xaU8jiD9Txho7RcfuPu09kt7qDWaiEi1fXg3VwgT2hk10YiXHMMR1k6Tc/dXyGT4
gZd9R8ONVcDMMvtMf7BxBzsrj9voBl+B+lmepomEQ6NWc4oX81uwYw2QQqBVrtsyXkJ7eEUbmRhT
Vl2mLgyWSDseu5VFMF5U9yZxnqHOb0kKFNep2EzLft1vM+VZBxplv/CerFHhlE6SFdl4mEP9LchE
i6Borc/rZj6OrrWnjsElbXXtdqgb/1hsaPiccmpU3CNxSBYPOwkRWRwvzQbfRSF0LLGjUpeyEEZD
utvJYJQ6B8wXbHSt86v2zOZAIPCzMyFz4i4Ii1ezNB7r/BrLbwcfninsC++2lQZcLeewLI+hAqfF
6HG/EZx4w1nA7qaN5gvz2n6S7oRpzLa5SwFkbXzYW9TCRzRxFvpzGvb1dlyMDnot5HrP+XifwL6y
A8Px9+aqFw290HltKj+867eFyQqNZUQY7Hzw9cw5IsP3MQy+2IuyYpVV1AQqa44tC7uuZ28ngw8Q
0mnXuV1lUP1u61q/4sXhR7Dm63oO9ID2aW8f8U6D8Gtf+l+yTanDMvnNHHmNyVAjiuwk9v2tFMV+
GF1nZhkT84ajIkcQuag63olamc/B6q1u1MzkNdIPuPAW9jtUo+uzNbk9K0IU5AwfZt2+Z1P3Wq9r
8LvfpuqG/7B58Me58M5ZP4s7N4eUiIphcN8I/XYvaKOWe6MW209JcNKjthQEVaa3/mQK8dNVJs2M
XjCou4WE/J8YCdSjR7/ppXcN926wW+eRrk43NjvWC22V5hMLpbhkWCyOqp3VxbFc1US5UVjndkBb
Y7SBvpvKYX3qinq478uQf2w0etrZcL5MzWqAbbj6x+AuFn1iWNSRuM7DUdB24CMQktsplK10ohHI
6yw8f+QXNoHR6XXaM9Z9Vf5u/iauf0/DOdh+OzzhRy2C9TD4nSbApbDqm+bqk8fzoI5rzRJE5azs
ORUw+08JBr6w4FZbYcuHsXG+4lnX1K12gqFzn8LXbq+tMvZJcf2AuiclZc76/mlUdUXiKl8pqdRC
YZBvbJd18EFCpRx+Zf0anmBJnDeq8LpL3orfRlmT774hLUee5b8wtn+pF1He9hUbbeTBkmjYsdfC
Y5Qt1DqfkG8U79IN5IdCXwow4DFmYaboanO8LM0e3k5Dy4w0SfUSLH3wZPpDm1Y8NKewMs1EV8S9
rqrCNzRPVFxtufGMOeYJXRn+MjE/zZ1t/arHNY+dptN35Dl9JySmdriwzAkF8Gqo99B0FxM1YD7E
3bX3KGFLEgXc+pqdmtlQb+sgKJyjQvUm9yqsNfzAVTSb+V1jIQbzaoPC1rKqcOq0q3aiFXG7grUY
3QN6TJ73aZ1ROjouUtJt2LJnVaNHOi1OiHFgH9b1SGKS9+Frb097S1d3Ku++NDAt3a+r/gKmfLFF
az3ljb9swDpj+7BIiLRUo2q34nUwrYs1Dz3T+bzTjzNwsLhpbsm1+Eb2r6ehiJX5boXK2w5Zrecf
IYOXPCxDHx6xbRo8hf5u3xAw6T4tcgBfCrYG8GxzXdxYUa5s/HmRjyGkPDmDnxcHIDym42ar0ciK
HtaQ6GK5BacQscJ0bncAl1tIWLC0zkCGEhHGillksCwjqaaALcvSdX7k5tsohaGo85HjtJU/+0mT
9TpKr4RK4qEVb7pgFbonh6v2PoHgJH4vGCti//iBTxyeSDzcOTs4DSM3lPmgrAfXq2G4m3kZq0PF
1PJ7QTX4YrMQkN1Xz8/YB9bsBpln/W1qhvob21OP1J+8zh/7NannSH6x2BF2d3Z5LAXFXEJo937m
U8Z6XtmiSPq1KJt0Y2u9y7ttHc+EXlkbyEU2Pg52lrUX355pTexau0yMa9tsWyvjWoBeXMfNrl7b
Y4sZglGT4plCZH4dcSRI2gyLv4VbtKr+JJQ9HxJSHz3x1Qr9qT52MOPMH5Zd12luK6BDcpmnPh21
1lk0Ga7T3VuUaSFr9QcEgTvIpDw5xKkP0UAIYBe3+877ig0SAmUf+/VxQWsUJF7uuctzUdqT/bCO
I3+cYIuiheEf65dM8XgerIUQEiwsox5SuU/WhOyzcBdatAZwvGLB/oQQG7Ba6aynUCy/oiOVbRB/
Wo3+HueWP7/CeOgTpq1aPHudEUZ1JgwkuyJDUs6SyM5M/nxwx1Re3OVU5JmxQ7p/kXTQy2Y8XgVd
ccn06ccVaj8Z+7Nb7XQIScQnta6A0Qmob0lHsej0SDDmlIpwAR/FdVdq/2l3Shd5f0Ba2RmZiQOo
oRz9mIvc4CfTYr7E4iJxCVSTOXKswEbQodWuL1VBZH5S7tQko2ZBehAvbrl6573VyKUyu+HMWP83
e2eyXDeSZukXaoQBDjiGZV/gjqRIShQHaQMTJ8yTY3Q8fX1gZmcposoqK3ddZrUOhah7Cfjwn3O+
07RvqaOsKhy5cP+YVZze9bZdvw1eOT66Yg4Ygrf9rdOb6NWi8Ur8AeuywcgrdOKR5JRzAjJn9ee0
dBd/c5MzqE2V08x4ijHi9xutK+VYdUcSXxNYmuqSVh4c2Fos603QeOCE264NbDbURj5IU2OAUMGC
s4TDsvdrJY9wMBiVs0svte/ifvKm6ikb6pgDfdV72ccErDKNLMwoxamfNysyA+ga063DlnSdsN8e
A6lgwmR+rJcD/3L71zQF2DWJv/g88bhu9iO2ggxRWcwXtaw0i6+N+u4n9nBjqSI5MmfgkTFh+9DW
wPkxORGNXYsrIC/mHDZtkvlRQ4SvjDKn4lXOV3xLx2oxOVjRVCXuZOdV9pXGbaB2gytFeTYIgI6h
MXUeGzd2qBhX2WDoMLWq4Gqpe2b1vjZY2IaCVH6pB3kZs8GuLqbLKXHPXY2He84570euHM2fGZEJ
rF5mNd87Q1rbYdqMvBUmF3feubGiR7OHwb6bcWz9ciCkMhjMUhKxXMHdfZ+6PcfVeFHVaVXEcAnV
BeKW8LYpGEhYHK1a7VaYUzyKWnaKt3IK3dbgGig+n3fTT9L3heJOd+9wzbsRfEg7aidkTh+0aBIu
o2p+9nLzvGFPthoSf0N5zzzX/5V1Q/FTC7Jux7y1y0fBobPlZS3sRzxpsKXw96OpJ15VMF1cpluf
1y/nSuAtT5YuelwhAcOVMx76mot1b/Av9CpRuPu0KUn+0PGMe1zYiXnjqFq+xHimz9XQ8YKOycCv
LoWKlB7xH7QY4CaO3fzEoDIi24lrJt3abg8FWK8owVZSXSNiakwHZNBvMOPy0caSTAjOKAOBE5f3
3vTsxIZPR0UxT7wVD2dTiH4GydLYy5HISsmOoVLkFWzTTrlv5hIXdIW9pdmXfJx5x8JVelizRXdb
A7O8m9iER/CR9RIfuOBU9TUWkPm6d1afe6I3eOsz0TDqUsl59hHbuNBXkvvR8nXzHnI8rWbRhTi1
9Rwpv+ke5oFuv7CrGoQOTWIEqvwmY2lyYNWZtrwNo4sK9tL0c3Az5b7Sh34Rfs3tXRCK1UGb3JMB
EuI0GZa7d3nZvJ2RjsFj4Wgv4z7qD9+CjLnJ2Vdz3eyzIHnvA0FMtkk40zWZE5zTiXERST1/eJQS
f3SkRjrLqFyrJHPujq0OW6gzX8dEd9pD29cEeAyfIf/AlL8+Tb1gZ0jdkgh1UtfXsSXq+Krwg8p9
G70+1Xc5RODkRrkDL6+sqEu4Nqmx4A1kUCKuemJ966mZBrRE7s92eZZbBXgEn7rt+QVV6kPh7h/Q
z4zisbU7U1/NS0FXoljdtQt2YonLs91bavgFralYH0W8nQ58awZ0L4sp8PbwvYzu3olzDFGpVexb
C2wxFDM/dUiUwbev3Z65zxR37BmIKDgQ8YhnXC9n0MpkiDx2ihdnJYWIBW9W1XjHVD7vv4LRFQ/r
iENr30MoWg5m0ycypKlrlLejYZSc5pIs8ifziiiz+EZYoTgoRoNPXlmsr0m2FSCujcX1V8orcBbr
00Zy54Td998wwDenVvsSU5OLmjO4PoR3Vdx2IlORaC2zjep49a45zPGTRGvSWx5L7x4A7fBaVF7C
4xNAA8KQ2d0hZJfvVqumj35Nloy3SsfRWsLmyvI2D67msfKv3LZzVWQU8BBCAxgPseVYP3nmkp36
nFyOCIYsIpvp/VycIP7Rg/R9MDj6Rt7Ao0C1RxcB2pTvVVb5zm7jKn2ZiP2doXubtykAXu+UYl4Q
lznWFiapplURdcbDicVAnrhWEZdhVNK8tGnrsoCPs7EctAmiwKXu4pe9EsMzSoxkhT8HV67tLBeJ
fSN0LSO46LRCOqSV4yYNgH65ehh8nFZbytdZpIOFj03yWJXpep9mZCvRsWqT1gCIF198cNTUOwzZ
LzHg3MQCXtzyBlEtSmqCQ6WX9uPrbAfEN6AyWajeU3490JsqwoIxSocunVH5l3DTPUwEqIp941Xp
7cq8Fa9u26OtYgWmm8BqgRGILq7uV1mmH4jZLHbWxI0trUxyw4yUWztUpNawk6XDvNNO4ew519aX
eWjtPuoKsj5dCSTP5FEOiT3EZ7CRJehNf/zhrhYYrW5U12JdaZxoSsQxK36CHFqz98jYyEO6BBq5
X8ELPenZ+vAzJ4f3MD2Ab6R7d2qKPa0z3TX6qb5d2rRYQsNRGV0Js4w85WM5Y+qZh1Aw5WVYcEm4
tjF+T7Xj/9Ll3FxbeCzuGKby4K+UHRwA3pnRIjueDWyIYqdijC8h/7Qg4Xwl4nOJRd8O48mYDx6+
W3zjldmlL5XdGxeEt9CfFPEVEorqmK5zD+qCHxg5/py7u5nbcVgs8t5cCLRhJYG6AZXd27GeOifB
d4ZczUX/zhm1Jj0r5+bLShHJmQty+YjiAPitGHHkGXWKUB/7mR06oIuv8npsfi7ZxC4267R5mFvf
u8nw5v0I2o4MvI/IlDOgf8JYNzPRHdhSs0YxsLDpw0gP48wga6eq8koa7OS6Fm5ySEyhotloPwxP
TCdZt0MZbR6h8P+ks6X5VUPJWI2AuejoDCAOVObpUGaKMxv0kEueMZQCzpSEJXGWfwL4+rM5B8IZ
cCuX+wCWBAHy9K/1gor1Es43nTJ93rFSEyWVV2s8Tq+zFOhtZuXdYnjkZPlfm1/+7JL6/LESQwne
L5NOU09u//03Z049Zotc9YCgXRueTyGIduKoZObNkkpsmh6WevL/yc+0PrHIv1FlgNXD1qLTlxQG
ZLf/wLpSvRsMVYn6PEzONs3McSKeM5PFa4eFaFCHdJnH70tMBUdtcabGDeHnJ0R/bnxT4a7DPtWu
+UIjG2iDwchMLq9ev7RPeM6lcXYNJuYlg5m8kS/IzZyhW+nkH1VR6hzxG1r3SZo15wOdW8OrFzRI
QASZAoudOairkyyb+isV3C5kjXK1byarHR98brlzWA0ca782wATwAZljO5zSsSLsQBhd6z0ZaoCq
1iCR54g8WN1LoHHBRq7RgvpweekYldEF9z3IRhTULh+MsxnrwkBVmoFZeO60nqVdwzqwKSMl6l9j
C1tm9joYksxgOVqRWOdwGXaJs2F2EmPlWGhUcc8MDppPpFLTkmc/M6c00n2tz25pcmdbiKqweqqu
vViF26GbcL/GUpp1ddTKxninBQVqQ70snndEscp+uGUt5DHLJ59SHlCIryVuUzM01DJ2UCmW3tzn
04IxoEtXNxpaJtHcIpuFJYDpmBGauT1257Ia2oLbTMHgOPCUugrWgm3GX+e8xEKkcLwkXqMLsvGB
4j4GY+2YVKT4SAXbdrXPCdSREJ7TkrEAQBuWb3wzYADKUV0cqzSDQ7fo9dwG2lyOny/Hv+Qz/d7g
b6j+iqD6U6jrvxf9Or43Gw6q/+tf9f9h6guD4G+ryEbL+hPPio+RvfyZZ/X5f/zNiCrkHyxkqKq0
GSL8UnDw/4yopLu8zWLKBiDBH7Or/MOHyvn4D6yrpmUKpsi4RV3Mif3fkFYM3PlvAXI+RxNfbpSs
f8WJ+me3Hy2TIPZYYCnZ9Dea4V8bRVsWJ0sLHjt3UtZX9OqfvSUbPAK++Cd+S155Vs9/X+f4WVjI
AgnC1968hRgM/7y69p2ytNqO+map/J0xzt1hNvnRzOGx0XB/x/Ety7kPO2d0GV2VQHjcZb73GAv/
ageukM1Gqu1GRAi/kgwfHdgIuYCbUKbiPTA2v127PGVNYF/6sTfuslEMELoCcVeUsfPD1ol/3/jN
TcoRjemBDPakXd41vqcdcBP7NTMscK1x8hwTc+Y62dp8MU7FsQnTkAYhY2A65HDgTrd9NdxNohuA
r8QFkSDpvfhMf45Z4LD39gYL0JJfyokoUtx0GFnJNAUh1xlnH9dj/ab9ymWYbNrc8lRLJbHOunvV
MZ+MWscJ0j0VzR4BtGpI3rn3chUi4JwdUtE3UWHLwRS7rLITQw33FWGiwkJPTYzSvA9SCqos/9RU
uG8h+o3SKbsLRHKxYgqE6uDNFw+34vysRUkmNp3zZEKW8mx5q2hXvJsKa3wtl4SBi0EUOAtLFJFf
/dJZy56kqwPBwMnT0GkG7e6afjB+BLF2v65V3LyNbpN9s0Yd+Cgz3Jsj5LRpc0tq+ZOghRucy7aS
rH0p3t7dVhOTXGRqe8+6qeHYLkO+btgbc7mMhuKMYik3xnY39Q89IgFSBhNB9+Iw9SsiqzNzmLep
WltunwP6jsZE8iSaPh8uBoqEuUvKicct6SovuGDbApbg+QE+QxSPEakbDCETDn5wE9VMx7FeVrZs
Dm2XgEcaW2Mlf5Vj6yhWVT9KhLXhwGcgEGLKOWDn0r3JeGV0P/zFR3XjAlPy04aZU6rlsyvtYqdC
ZbNWPM47x+wFWQltpgkTes9+6vMphX9iZR4Urao23klCKcJJIIvf/LYw4D54ffCE4ZODACEnAg12
nkKWx31ksAmkKrisjJrTXeU5MZYdAi1bH+D25Da2aF4hGpa3jhl3Ksp7f+mQz7wK8WRurO1PD93b
WiBi7EDkFw2MH69zo7lgJ4mEcrqJ0TpO1+RrT5yDdYFFSbf9e6EQASGepfMPpzQEvDYYJxdALAXK
pMuZZOf3rqjD1MBksq+NsU4vGOhUc/KGofpFz2DxTPBFlVFp07p4gPPDl1MRkej2Pni7gMkmEzSM
hSgX8Am85Cu+Tf+VZyJzzi2cH77cciJST52dn7BgLPpFpUbqcCMsRHnInVpl+2L0WU14fKofMN6N
e5F7hR9xDHZuV4sGNF5R/I2hky+rOAYNzwwna1yRnK0YW2SZi1RL36uZc+exB1ovx/Ghp9jdOw9N
wQCJFUxyOkVMAmI3y+xUuzMUj2Yx+/fatRhi6AzfC5nDUZ9gM9CwbjSO7Pa2SbztzpyW+c2ze7Uw
lCMHh6cNhN2OXKFxlwBXfTaXeEye7Tyw3xYLPLgF1+sb09jKjpoZl2AIkQabVGt6scXxo0oc6gb5
oKiEunW0VeV7aOn9HaL1in+0JRW6B6SUMd0YE/WNAgeCvi3+eFgDTG4+sHMl2T6vDKe9kJdql2gE
DQEIaqCHcG9WSzPekgpeeV+qZaB6uo5RFn07G9ODSjPV7AU6uxmm8eSJC3EhaEadzQR7P6WZbZ2C
QTYcBfNcPI8lnjBIGcF0TBZHc4bqyBNj5XNM/LCdhkDmBbN292ttDhgQhNkZ34Wtkteh2NgIn33n
WG+C6arIcHiSF7LnZz8DH3Sy6PDydwuxsSLMBCUfu7mqev+pL6SuQk7h7rVEXt2KKGGe8vKWULgI
VoowMS09fCkDKvJ+Nksih3dfWTW4Gco7l5cmFnkVFaJDAiLkZM3qW5AvOPn6RhqrDJG2IIehIPi2
3OuyNef7wIBvxlWLCzXPlhfDOakr7kvDTsZpPbUEymjydndd3xj2cVQ6n2/5ni3jzE2DOSza0dSC
A+Pvj0/MCIrxKuFey0daHCKdHkmuJLY/cgOH0WkAmE/Qoh8mAyJN40ntgZiwjbnmXljjTaiMEfJA
lAxGzIpEhrl/mAHnUZiyFmblP3pa5z2LM/PMby0TNjsCFyTWU60lXJcYd1S5n+1uYikZ4I/snK6o
skuSWa3L/UA43h3tTGUnd7No2EPZaMfnykoLJgO4eexjPOYF/uSY+z3hBZjOTLyAtJD+rmegSUxo
GxAfhRq9s1FWAcPgShf0ntqz1QVPuncxS9QqkHEZtY3q8td1GsTwvR3dSZCS85bqi0S+6qKlcrRS
vJONl163Pb/QI/WTFSCbQqyY6pBJ06PIJey8JOvVui9o67mdZ+yd+9Qvs/QL6+88wxcxK9wURVLJ
r3NhYiZIWV+vsPzNU0RLrA3HScOG+lYEgTFc0jR2X1vLSTQp6iAH+wEBHijX2qfjHbBm8UKpdDJ+
KN3F6S8E7Wr84oxll1w3bu6Jc2HWFZwZuHQDfD6WUZOpQU2Jw5FHZclBjCpHIZekTrI6F/rs3xa5
oUeWltbXPKtuXIP6G9iGuhIR9DZaZHGyb/Wr1LsCEelLh84JvCBd3zNuL/lFgp1PTpilvzOhr3/M
BSQ31APyGhP5vj3Fcd0NZ4blQzZmuYc2SZyXpxN0VW3CYc59iIJqwahcALUTYyfakNk+a67ROnRO
zN0ZbnZ5JMxqEjTv82thIBZMU7NS6pvDqBktIUkSdwTyemw/mthIjdteGl+2W+5RiYU7Ij4EPKTy
xsvV1wGNLSpy2X2zrH4+TL2HAlFMp3QYSLWiE4UFzNBDh7F400zf1hEXrCtAuIzxNtqam/Gpy5f6
DioB8BwvtU4KltZzPafxj4W4IoiexiSTOflExaO+FAFEy1WwyQnNIRM7xsz1zOvwWsuTg59yzyVz
IBcCRZAHGl+4uVNj4oIoC8qD6a3GaxC7Lzwm/d2CwTe0B2CHuXJGUIAwpBZhENhe6AeAwjWud7op
cfhpt73g9ZRHSw7Ga+I4135KPTFua+qiVpsiWhc3Xdt1xSX3tLqf3HHrT/VGw2QVU/nR79OPsSbb
zmmuYZ+snZzmyEzeDIvCOuyUj4VCb5gXw98hhZrfWvLEES4LbOaKyXme1tU9oRL9BaJ592UYcnWu
cVMfVsqesYkm5iE1aXc1qTTeUeYFnqUvM3Y2hyAv9+vs2hrE/QJxClJc2kbEQyVElyU7cADvnlXW
XpQ5fC9iyKSE+PoXQgKBv3PnebA5E8Ys4LX8hm9uvOllIW8wD5ShnOg+4BwcGW3NzdxXzXj0MlM/
lvECvC4NnJ+SA+1uAgx3xtaUcFo3y2GOsERUMhoM3/01BrEHLYdN3At6+cVdRXVsrfnRW1T1g0Eh
z38x2pdy8QoWpq556wIxhZQoNhfyJuWZXMl90DGYTNEvdES4QAHZYviV2xWUmD5zDDwEwn1A5sDf
6bRp845Ry833du6qD4E6cW4cAaF3lE0Q+QltohgFuMUvDoP/oMVSE0H9KApeMgBAa+WPUV33BpYj
DqOEGZ/zQhI2AH3PYLyQZzkEDE4GvIh7MejxI+/SKfnffCkg7I07/V/iXP5vnTTlr9/jpf/AuQiH
nCjTOqpUHGZ3XCB/u9RzpfcIQjuu5M9sCJi/01wM5w/boaodsUZwfcfy8O/pUsPy/6AUAaMQGBZ/
+0/2v3Kpd/9yq2d6unUTCHubKG6jh228+tscs0nNweZ1Png5lLUjvsYANaJqx2zcTKOleVehcdyz
++cy4gQ8nBeDaHcoukC/JYbrjWGd+tWvTts2Zd09DQMKuuit5iX8iT1bNJGY0/lJ0ZfkhD3Dvhtn
cFP/qhwHVYVOMLlg2iplvDLQ5B0BQIexkTsOL3xHEi3YKXJ2JO2LMbjPseEjzgqfg73vNHraQ8yA
u0iIPwk2I2JNgt8ane+NLEx1cIo0/kgKEzgue/OiqWgcATiarECPnGE6dEUj4yegl2BRx57mhYEh
AVE2ZVmaAKfHkW1dmUuODFAQL5FclTqs0J05hVltDY8OQXluNDNIj32PnQDmYdKgA+48mofo/WXx
PDKdnpqFtdpvVwoqDQGAtwKWW3/8Nkr6TzK020jkt5EJoyEhXT76FmVmUPPX+qi5bVdcVS7T4Nq7
LUxvforjJWj/9oYzlvvPweZ/fVwCnzQ0LSgWohej7782FgZlzVRRWNRjF7bN+cXpqhPra5+epmTN
sn9SBOluSKPfP5VlSp7Nz+k+8WzS73+J3tbVWsRxNr7gvuce2IGjfa4Dr/qVBUHfnNYMHiJXiFp0
e+/zLik+75XMNRXK1JK1V02ycLtet0to/nkfTfmldf17OYxAFZ+TRAf4HEsruVuI2jBYp8ABc9yg
Y//K1hZKltv3eqE1PObZS5aAjQvXcal3OCCXi825BlIC6hxxsippvwQQX4Y7e7CaJ5/LIwkqWHhz
tBLt3iNtOdCdDYyE0YjPEFflnFn+93i2Ob6XymFsC7zAVgfTR2F0xgwT8tIOqj2Vyp71xcs46LOt
VbZ1ABUyvlGBzkCEZ4v2c+XjDao1h9ZTn5nuaVw53J2A6xhgomUp3wc/lRdsCuSW2LwYOueFAcZu
2Hf9sgLpFtzl8D2GjdA54YrUYsrjwaIlWSi4LLbYwl+KbgWukLBnVURWXA4Djk2aAO5kJe8WNqDg
kpGU2vKefAWcD4riZYACXx/cyc2goYLBNiMku7gLpdMwY4hNW/yy0oSEyVhU2gpdQ2UOxjAjrg4Y
B2vxDQKoA1WjhKzC19Gw19sQ06CX44ILTc6gl17GjAPSciyCKwVqU4TU64xPqQ0UfqchM9T47/l3
XpzW5kYMorG7Jr9VVudcIQKqUmakbZPAEYe1LOyndRK9DypuxFMjKAdEN8EuBPrXqfDs5ulWIL/0
3TxcOC3wVbhkLO/bBIUwJNdjZ2BYBzRabdf+clxIwXLbmfKYeSWU6IpHRyce7snCu26GsqojyKqL
cU5J5xFVXemxO+admyJr1KmZMRPrzK1wC9fulqexHotk6t7nRBfvqePDKefAM6S8jauLFT9R1Zn0
ySjDwu9bN2LpW0+DKb1rP8imGcYJLql+lTeCjHF9aTOVWwcfdM1l7RYH25le5ROo2eVhNvz2Upnz
sG8XaoQWTH5PGd+i4ASocgjinOqaCEIMOehyrUbcWCTo+30pJnXn+hgkw7nE6bifawzbO4rdkVYG
IGe3g7U6ry7f8VOOx+ibTBO1nlhXVI6x0ip8fOx6Mo5YVGFPSfzvMoyzhF9JKTIilCaKZYvFr57v
tcmR+tDaPvxJ7FvwsTPsHFFsEpRCbgSQfBhwVJwH1O6PEkMe19ymnq2oG6R6WH2yL3tKENR3bqDL
O1geW+xm28WTzA0Gy6YkOB1qNsV3fpWFF8WMfvpdUBhpu/f11MDt1y58V5go+Slf24kURrUafdjg
d193cArpJ5xE47/4+MC+kIlYrKtxbf2PVGTOrVO683u6YijYG50twdWosjR4wSCgYfGjGgyZ2i4e
0nVUX7yWO9ZYsfLtFoSr57aaOjT+OsWFlFgta9VqzeKec3L7jUgxf4w3ibm0GINMRzprvduEuy1Z
62RW3qEcPINGJN0mr3Xi0DKRFhhNsAMN6E4GVTLQzu0BdXmKeQhXv8JNYa+TdWjMJvgG2MTEPM/B
mi9sWginIIGaHdYOs3uI2SPJaYKBendXudmthC0YAQcldbYAwP3rQdiNP77WS41RxejgX4IqQkpE
sUI/vUZCBGyFMkmGE3y+OgVlZY603HCnbY52U3NFv4rFilUixVG/BYgILF+6EUlix7CxMyJ49Uxg
WCM8b+dw6L5CxFyN3YpZ46vQ7QzbgrVgguMvstvVkzNpOhw7X5Y8S7x9G0j3J+Hbyj8R0q3fM9Ko
Etx0qh9UZ2CAs3xKysOUmPBpwHDHxNUt8jpqklz46lj3dnsT6GnEL93XDI92SmvrWBZQ4sK5a7i4
pURyKuIbmw9ljjOGPmPqm48YBax3FXf+m6wk3+qgk/QWWofxvEw5AGInNrIPYuR4nei16sYL8cJA
hl7fQeLrSJlnm2NPknKwJ8XvnsONwxogaVtYoZn6dBQEHEQKOzUTcmZdP4LmRcwkWw3SgqtexzXB
Kl24cRPOEzLXTC0YgpKD+J62VN2oPHB+BOsw3PL3eU/YNs3XOo6xVAYpySSstCsX/hK/VxaVvTUP
oaXMiRRQYpKk8fniKbgDHkQszTCc0A0SmUUOY4AmJMxIlE80FdPPzHHsl9StSEHTYzBzkMPkt+vo
D4MJyAw0hCDMSYvwjmNe0YIkH2kwy+4HHngVxloWX1UhNs9faVIJ4SQM/XPPYSygU1wpUVqU8482
mWQZjgZBjEjP8YqHvmqri1x4vchaMkGJ2AqLuznvR7YeHTQyzIp0uLNWTpRR4Frla2XXmLSJBZgM
AMf6uZiS+M0vTKKAbp74z/4EbQFshMGFOI2rBM+j17hvZSp7zpJLq5n0B0MtMO8t7vdVle4vgN/J
D8aVJmRD5h1g74q+Gw7SzM0U/N+aUi9AkZqNKTVgwj5hBHzGBuw+D4q1+0DzeuBRlFhC+SuvMEUh
LjOnhpvAq2w2H5Wl6R2AECFuFl6zn03r2a/Sm4kspOy6085z1zSJ8spGOqGy1puusTWUip19TtVd
7wf588RVoN61WZGf4JTqMnJmhikYptK6CAlTlZTMAIkr90HhT4SoYu7oiPB+0YaxxAaE7Stb4Z3b
y+od8XobA/o2DPunrVHewdYCFezbQv5rChPQu/fSAId+MxtoSycFkoInsnYE4YzdCALCWcJJOoM1
hcDJpPWCvzdhlGqKRJOJguFjcjxzO011yrHocoE+NwqaqdvNfYZ5Df9eUV462VJNwb7uJ/Rs1Mks
58NYT1wadhVcaaRd6PzOSSelvRCrhTV3TXYPpzMnP+HlKH/JFFd3hqvnFkcShwkBPFZK1JiSBEmO
B4Kzq2GHbsnA+U5jwCuu/RFeOgZXs1/TN6FkaRwAsOXeXaFS6b7RqsTn8eM6y0iFapZGNLXJDOqN
bQ3YFURuTYGMCPDjUkstVBs1yPo4FjNfc6Eh2afp1fPGLnvooeLJMso7Px8fV92tzQMz+Uocyr4w
4+9AkokEszCsmXvgQCLUKQkw1RDuBmItvmYplCJvZ3lSud+ylSsIo6R02Yjkc+6xjRo1/9poKdYC
vzRLZNM/aDVsPBoMwowvkCBXj/x34vRfjLRJ6+u6U9P8pfcwoQKRMXw8lbt04fp7jh3Vmbdj58Bb
rpCm569tO8XiXvSt736pPufw2tbTY4CUwetXxEzqC6a7175PjXtIqYxjP83poj+wWPYM9D/H/d7n
6B/9dn4m4z7Ge7lpA52rM5/pyiYZWJt6UNd+b8B0aMZlV+fm6hKHrHKLY95At2tOZMlkodQrqU68
w8dqE7LD1p/FcwoQtItUPzrWqQMOve79T4GDTHggLtan8NF9iiDepyAyfooj7eBBClw/RZP1U0Ch
IwkxhXAgwgoN6Ygs2afgwvhoE182HYbyBLbelAEkIl7dq2/mp2ije0nXCdxMDviYFYe7BUwIo/ar
/FP6aT5lIA7uSEIk3zgMM2VGKpK+U36bN/1IbEoSRn1EJaIH2TPQFNohP0Wn5FOAcj/FqHXTpcSn
RBV/ylVSpIwsecSRsTr84/vqU9zCfd2/Kx4JkogGhkxf4f7eoQ0iirWmprPI86VazhMe/AeGW9h5
2QYZ/a8dM39UWUS2JuuhkHxKb87imuKYfkpyBnfebMdkTN5an6KdGSTJd3NT8lbOS1QRsEMYtDHg
C8f5vAl/ZZqsL+unHNguKRps8ykTTp+SodjUw27TEeNPSTFvVwIBLmNrbmefsmOWQxvlFdnkyH/d
MvPf88P8T0MhY2n5bZLxH00xWfKufp+dff75v8OQ5R8w2bjbMyYTNOuY/5iemX9QMYuOHPh0Lgsc
uSaTgb+Pz4T9h7Q8DDRQ+eCYeVt18d8tMThpCIS6ZrANvDyT1sR/ZXgGpexP4wmPyQTMZZ/5HWIQ
QxdzG5f8Nj3LFBpkwiApRhecrqp8bTDBmmtRcsZT8g3PDj1N/RibcLBaPXVhw0ZuXsjmxcbRtmxr
Dcl66eIOfuZUXmKqs523lFtLd0dy0LgxcxLTxzhva7gRcxc/lS3r225BTXqVy5C+9Evuf+H4YPm7
USLghG7f2ZfRVE3yMgurJUG8FVz4Ymhw3bnxoayRXa+0WZt0sViVuSCaVMpb6VMC1ROciYy3CmyL
mvqTzPrhQdGyRgJSkXvaibzu1j1CVQG3MqnT9UMDc/KuyQhZm70sB4bM6kgUnjFSsl/c3JjXKC9T
xzxqCHuwhiRHkPcaQD0O2zEoJ8cnZt343saYqwPnVGmP7oAhj5f4J+lsalrIqtA74jYjvIp4GnOi
NhAtkEM3Gqi9I2Aev42Mbp46ils4AuuYeKLmdnIYp4kBwewSUNCATIuQAyhHOq6G6V0x9ty2bOKO
sHIcjOkLii3h7zGLYzgiGBQx40Al4Z4rvrVKV4chSZyr2DXhuA66fNaWwcSTVFd+Q9OfT3SLiMtr
MwGMDWE0pfdB3xLLW4qAvUIJaq+gu/7Eh9Oi8ZbBmEVWk225oFYpgr20uIRFIDjapdp02d4pjL0p
Sk7UURbYthXRKvTDQvfow8lfb3uRznS2DMsxa4SNri7Yk1unfXVEAABVdQyWdoVVP+vBSk+4SoI6
qhZvfVzhE7zVssCyiXPYZQbqm0Z5sJ1kC0bnMIZ9KxX3lT1Om7WCWqP4NIuE78ol+1XQMSWT5ns5
DXYbSebb40/uqoC4gULP/nXt0KVEVlRSVR5zfXd7+9dM4Cuwdsye+/WG+sNCA0Ed6MJQGVfbTTi0
yu29KJqD2TvNd9AS+ZXTqSCShXvN7PTLGgwfY9PWO7LkoPBizKy428/JVGqoJDC+FInryOwYZeH1
vC4RqnYKdM9LLtV3JF5FkiIxoxG0DfqJh0NEsUmj7iS7oMsxF00TufJ59Q9KglATnOdTkNynPFlo
E0mNx6E0iabE9rFxhv6wzviCSmqvIAeN10sbRBas4cPAZz4xqz6K3nv8N/bOZDdyJduy/1LjYoI0
0tgA9Wrg9F69FJJCMSFC0bDvW+PX12Jk4r2Qy1NCzmt2gcAV6aTRmnP2Xpuq1qYsODC7jrYSgipz
qowEjXczYSfUf7ZT8XVW9mttZxcxaI2ZSJ2thejk15xZPzXwAokb3GpqFg9Fo5MYOXI2i8uUbz/I
NwB/xdpUHjymJEIeMzo/Qz3mwEHyNjyFMVzbE6FDsgKe0xs31HUS5BZLUWLCNjp3Y/w68L4vyFTc
2Xl46bU1gwbB9HNRhs9dGR49L/xm1c7DmCwhcHH2DctbsK6t3F1TbLqu2O6+AJG4E8I9cIg296DB
qbcgLZ0BWvhdpd2EGOMhpj5HoUaHOZwLQijxu8F+Ch6BU9v3bPcfqUa+aHl3M87kKLXdBdDobC/L
/gpGb46Sq+eMxPn+t50Y2hbbdeiLeAFSIuVXx7Gy78G09uwSON1G4YRwPaxHdtsEKzaZJTaC3VSy
igv2GuBy4lWFTNgPpkH4TZXFW9fGIlcICCxJ1n0zsZtuEzbdLliQq3rWs+vCa27DYoAJNECHMwLb
u2ybgSfi0D9UkuxmvbChCvTyvmnBZRMclZS0djk6pndsPvaoWLAKlvLQEiOXTMFLZFuvxE9nPuYV
fZ1Z03OHXJt5oglIENflht1VBPsu9esUwYq09WQfDgMbaqC3fVM3R1lB0RHQqEwI2RdhLZJj72gp
Xg/gvnY6XKCNenD69rbCSnANlIuEMmf+QarIPTvpGl5A1uwImvyaZWH+0OAq8zNO/RDGs3odd7iy
MJ3tIdhP126TmevQoTZaYT6PzfoSfzbiqZzcvFRLXoDQ7xorxOVP02UYrZssb9dl11OPEQzTpDa8
fb5UpyLggns5No/t1P/M7fIqTeOLolLUM1X/lJfmS+tqrs9ko11PnXJWDLnM77TqLovlhOBneuz0
CZ+SZRz1cb4ql4l+pLnSB8I3WvI4UraJEV/UKnOCHbWDXdob5d6O2m1XDoOPVXhHZ2adKY3RWWu3
Qz/8LPX8SJv52jTqQ4si6jAUFhKyML92Zn4z1rJ4lcTUrdCL/FTFhMO0+C1adbStaKPqKlxPZXk5
xMrboVfNtnOh3YHRxjruoZbUqOjmtXWshrZ7jYZxUwU50MByDH3kDHDnsszxo7n+UZbqNiceCohJ
94N6r2LG97ILXBSkJlErwrEmyMMK72eQPWv6HOt88H5q03wDY8S6Q4N/tEfnasZnCRgUAlNOXoyB
KY3iusiY7gpddvVvvdPTL13JYKRLlZWUpxM8zgl6TtPamuWcAIlz4DP+mNjdWiwpjgl4Cei18QTL
Ayd96HQG8jNDMKZAYHX19AN4wYz1M+so3Rab2cirmWOeY/ZYHGcEsKxjo5u5zheXCKTxEvZ1cgAl
mmvSp5EkY/tOuDkky62useKUv4XRO2V+qJkyBDQ6ogds3Q+QPxocNcMxWSfcLJ4yA0ekuIjRyczf
KDp2k0OaC0GZxm7SUy8TO7PQRpnsArNEG7Jru27SdhHGqT0pC4N45OUJqBngE/SjriLvdlL1dNfS
N3mtdb4jRPXsIZGgDIQkPhAblZaSrLQIg3SeD+a2buo5lM/pWGTkLYTphDaysBhDdxmMU6FtEGoh
WD5YSRm2HIomhwhDe07yhPaNblVh/jVQwtTXHGoedSMfM+0m1pu4NQ49taMXPO3jgKg/ob45s/BJ
UYDhXKvesurpMklGCClmEHPCvBeGTVxZjENxlabg0hK6WakMYQVRqN4JjyR4EGIevc81nIBGXeW4
L2rEJAYmItDdeeW4PF4ToLq5ArPuwG4pSUSF24bE1W/dzGFeSGcWmusoaJr2lhNTwyTbsLu+Q+yi
HHQPdb6DwZmA5PfcNn4pjOYbPvAqfjTCtnQeIF114QGld1W+xhYDdcMW6pbWC7xFwjwDp9kGTRdC
gdXMcp17lAUclh1aNFTwEs6OxbBrkaESyUruW2evEOEG/a9h1FV8O0Lz7r52ZT7lh4CTXLCOarZl
/gQJaGNZkJZojVCMx5JNL347tNqY3FDazpS7iZvGdegQYIcpoMFHu3TMoaskzpBMz5R12vsgl6FD
urptNBu7rpAI0TOrretomGgFxZmK8eZOcNNXnZd0LSxMzd4HwKsA7gRU7Pi8LYOAvjTPN1rusYDO
BqZ9iqtEB44ROxqCGeI8X1cm6jCK5rbwQnRXVP5qGJWSkC51Q7+IWKdAx4hzMCpkck/R2PUBJ/im
xAGSz623mYDrljy0wQWAb841IqYYuqSiUks5326+GmgwV2KiFNa6lLvyTgAOkooo16manwVJ6i99
lvTs1cwSglW8mVopdmMKMI7afNiuqynv1yYKo4OXtFRCEXRfTp5THlAUWtAE+3GPH3E8aFR07gFh
TTTaqOmvSIcCRpsxb87YPufJFXsnk9FRd5m2+JXahsqxi0mPCAOyJdp0b9cB6xhi9gs3o63kBNQT
zdguv7RUCv1WJ43BLSvrSoOv871LnP6YRFrylEyOfqmhWv2NHo5dosMe/1cW6PbvhtYJ4CFHaK9u
3yNxMLSBFOYodTZlk9HyD93a2Bq0JNjyxASHOXmyrT3p/nDjFFweCA3cB0FzZ5tssTIjf2VFeaUW
Rd2ozwJfI6Xrtjbs9JXTKmaEhsi8uqQ6Ok1lhPCBVfLQxPq0lZF61Uo5HqgqqL1sUORRzIXWr+Fr
2sQhU6IWpvYBLqy+VTU5rL0ovrLgZL6lpuor2P6QoirqobwKoidgZNPazaie9m23Rq+BxCetOJg4
PaQor2emWRWDOTx7LVS6RsXke3J48hEkWkCvul+tiwSulVF5h4/qNi+G/DKk/8FpzKR66LKKp6jE
fSN3Uo5iuSfQc9TW4xT3QByt6JDoBGJjUNhaoId5jGQwhtUCaAk9tUrqOP6RN8sR1slLqGHo8g36
mEjz2uyhDhtOjSMprKM1VM/8EjanyuuHXZkPijNkYh/QLM/XcAOrQx80Dj98mHamUBPdLKdL/38N
5l/yJUOHG//v+fjALr/jEX5ThVn+j39VYbx/oAASi5OIigv/gVtn/NV2//W/DPMf1FiwA1GXAAMF
efS/izCWDVcf847nGFI6+Jr+pwhjiX9Yukl9hhIOdZvln/7v/3mjQPlnRth5RcpJCWaRhyyeSPRL
jli06CcCpl5adY86OPILMWH8t7WCjl6j/3NovLnq34R6c/kz/yOvcf5cxtYNk0dgA+r4o6P6q9KT
jcIcOJKHvhMb/T2ta/2ptnUNMTpH1fsa9Mo93m9MuiaZIKuiK4iZIJyKw35Sm/kucSel+fHsQINq
VYgoAXsoCUKqwfmL8JQEJ+JmvnA4zvKLVCIDxYauy2tvHJivkYzT8KAanZQbU8BwXaEa017ywDAe
RnzeT0OaTv2Ogn+drKO88x44UzrkVoWSYMSsSC6IWcZZaLWpe+P2JhSBv4bLGfERI+D06VAJ84SB
Ew1Fsjjxa6kgJRC6BGdJD9FvCo8NtPtgFY+hZND997g8cyEKfh9e6KTgRvUgNcaWC9Vh/6yq8rrO
kIMSWc0udmOgNncR5XRN9snvO3n7/C5PGjYjXbrszVFAcVt/vf0Qg8ZgFjrkDZUX/lB644bNTol/
2gm21pDTSJJYHT7+rQZfz98/9s9VhSUJgBDY/xB2vb1qjWo2gIQJ38fsPVoNRAWmhBH6I8rtW1T1
NJ1bQjEBzIqZPQ8lvklZ1Rq3jHvx8a1Y+umtSBo+fP8C85+D++/kVtq8AJuO925F7KOs1kSHyStp
CsHZzJxqOpGlPpAs2VreNbWWcVpb8K+valSDMcfXzMu3etfrl+A5u4DQ9EZhvRuDe7wB/Z3Wl546
Vg1eCYKewhIDlKY0taPipdBoQ+CooRppGZkoI9beqKHXO2kmUpYcsSyE89qRr8t0o2/13ID0aDaW
DXOwTNQ9HV6jQD0NoZoDo9SOdZhEhHVLmJbOkOkTkKw2+VaD4qnXHz+zt1I5JiMemY0kD7y3hPLm
Lm/3rzGDxREQhuo11JRuj3HXrp9UoKnXagGSf3wp49345FqO/JMO6CGTW4rhf18Lq3BrhwnnRVZ9
SgtY3GzfBWx3aWpVfJt0eufDKNL8FpPptZZq1SbP6uYODdm8x9JYgOYZtZ52bFQeFcLwTWkmqB7B
MyafDOqTmeLPU3FZM4gwdJC3Osu///VUXCedUgVtxFec0HY58N8BMZIWrzHdVfeZtWBsPnk4S0TK
X1P3ckkLny3CcCrcBrvck0tySEtrC7FzmyAFkJyIf4GwKoZvis4WiQqJRrgmx76M4rO5VGvtNOBk
INv+u9mgvaEVJ0NS4og+qOeYGCqiYDFSo98bHmM0UUwImpnk+49v+2Rd+3PX2BWIpKEKyuSzfJF/
PSi9ZvQTj0YmQZU8VK5CZ14Oy9U/vsyZkSMNYbumpJRkyT9z0F+XQcGU2tnsovGXRfyitEjbekbz
vaPceqcad/RdmmU3H1/TODObLFpVJjbH0onmPhkEHKhMTUCVWum6MijkB2pOdpKMSKITy756sSoF
sQba5AidqWyRS4IiaBQIeUc9fHwvZx6zhNMB8cWwpSH1k1thO03dRC/RBYFdIqLPnLdhTGP446uc
BNz8mQyohiP/XvSsC8rv7dvMZUYAjqwIyJ2Jg8xsXJQURECURmaAMznGu/FtGMFkBKLC98SJNmcu
zKMfFUGL12Xmwsrr3WDCVBKJ649v7uwjYBNHn9UwFo/523tTIP7NyCQeps4i8hN7CmHsdsL//Co2
LnXIXbS1liXt7VWQJXJG8hq0baAjbgF50k6qhPn88W85863ziQu+Gp1vBvT726s4xA2S4cVzNswo
32oEse3qzsj3AeT168lOw71pgU2ZaeMePr7y8gZPZhm2oLotkWCjUDBPvldoUoNMOgaSlbSAm+My
4otlvGl3CYTQtdZN5ZVu29pXR4Ep4qsOk7uP78A4s+LYliloQ9pExHIfb398G9Z4rt1lxRnBwSCH
J+WF+v1qhgl/k3eZfagosuzaHkZ3wL7juERLHVLDBjtO1s3RyEZ1Be8nYLltadJ/fHtnZn6+sGVV
1A2CeKyTYUY5Nmaf7nLSdRrjJrXt/o7akETb783DpUseXLP9+IrnBgOL4TKxsYF7t9ZMxRSbhWnA
InXRWtd5O19Yo1a+FsTwAAGGShQT93SlWld9/fjKZ2ZVm5BcVjhDNwjyPRkMXtijh4bpB8+xZkPW
LM2DCjegF1LrgYFrB5uqrYMv//FVGYAua4XDFlUuffe/lwz6Wc2QLezVVKt/u2PafUPUFgybrtRR
+Ukj7mN/GuZ89/FlF/zE6dB3LQOlk81edTkLvr0ugoyhhgsX+h0REIDYkrLdt1otjJ1tFzWk3DLA
Qm/rlbZBImUcqz4xB5rgvfZb0TtliYPvHu7rQdd/E/CahHs4CktGTZoL8JIypGoae2p+BWMwi73X
1y0CpxCvpu+gYMw2nMxIqDAy16XGZ+UD0nR2P3vDorwFeChHYwdQqy381rSbEnYbIpmtov26N0P2
nutauvajcCfCEPHZOdcJ/Qy1E9BAoRoXiY0twOmJn5mIbyJIkJ5ug041sZNP1nzjzDfCkRjIBp+x
BTfnZDWiApj1UkelSqGluwiQvm0sdMgmO98w2IJhWwyaCOjhO0G2Syd1aUFOJ9IbaJQCgHxwFTkh
Cbr3a3QG4mYgDE3/5Ds+s1wwezsQSQw+K3E6kSshqaMPoAkEva+fCbOZr7R6+PbxoDoznboOfx+n
E2cfBvXbMUUU16R48ey7oorzRu5CrBejjVfP7XTQdEGpLg3c4UvCrIseMnU+y8E7+zsRmHgG9F6W
xeXf/9oZwWboY0UgGTJOzfhqCCiLiYf86+Pfee6Vc56CJYVOhalKnvxQTnFgxGUWkrZVmJdE9Gq+
Bwxiq2SPlpygDQ8jIJInKRoalvUU34p29g5IL0W6ylVTPEUlczUqNR1CBJLVlUqyfwVH/tvyx/uZ
lO8bE+5Sx2Fi0U+ehUIbElNXZFwWDqtDgTatqPTkuaKbdT0rzzioMHmeOt3+ZFU1lm3B22V1cRot
+3auDN73ZE4Dvof+WLJtyPRG7kgBkzcl9s+dW2nhnoxZBIPh4Pym7IPYIgzbY9fp5aUNCo1sMRs0
8Mev6/2g4HaAqrB+LRvzP7f716CQjgGsoajZK2kuko4SBE1UgB74+CrG+9FvMeolPVkeusXM+nbs
Ra2o6NCOYE5IINmY6QhAr1Ek50atXuy01jBIyxjvRw79L7OhEwvbJGMCuTrHYhzrpbXNoA9uLBRV
OccemeMgTqJX4aC2LWrsNdBa3E++2Pe7D+75z+lTgGTju317zyOEhXLps63GsSS5u2yJam5p1WB7
nj7bS7xfXy3KffpynhMYF72T50NkcakZiuczB5xOcDpluGQy87FGO/MYlyQcoBqyXz95K8tfPR2L
7jIXWDBrBeSBt7+wzSm9NWB5ASFG9A0DOZionvQCm47ASqZpEgV1XFo++g0cWaRbI3ptMb1A+ou9
VSxR/X98S+/Xi6UmIyh7UmLgEzlZeQuznPqRw9RqKlt9q40VC1brWKlPkEeHjR0wyid7KvH+7GZZ
VIEQL1MRYmY++SDNyKZA4PHoRaGZ9z0yWCis/aycY96OZbeDQQCTNDUtYIml0MwU2C0W8H0YL/kU
UGhpEkaZ2zW+LgiJwsRsxbtFcT599SAegqWxoy65QR/mxQT05fgZlCRJ8JOl9syMBuaSssziskWK
fTLt5lpoOIQ9aVSBjPFuSBIwea7ySA4ZGiLCreyKOMbED6UA0vTxS3tf11tmEGoff6rpPMSTa9tJ
6cWmcnA2mX2ElLqVv2Jy+1K/S/Iu8XXEuRrqkay9bAielL90c5y/pPj7SHiTZr355HbOvVFq+5Rt
KW56f+SSfy90WCUCfH8GxSOriL+MNU5fSr1eQLC6NnytshplUUoe3WNN3JifSI8NWlBF+tV/fh8S
9hkFs8WQzEHh7ecVq0rPbGIz/DY05pd+7BIbmYEwrmJCGuYd26Cg2BS0Gi8yAMjZDphqGB/LlA6/
//GtnJnlea9LORvYJaqkk89KaUHrYecNKWdb9YoBQqCUCj87npyZMG3BYRVh6z/N3m9/L5xS1QGG
ZsJ0vLDC5gYqi5wqJ0d2Z0+f/KSzF6OoRAECspptnewsixxypOVKjYMpOC08f+73rsi/jmIynv7j
h0fRk6cGopKF2zt5jSlEBGmEy5eFDeMQFf2wwQ0Tf1KRPrdE2gLPs0Ep0TI4p719euDkB2X1y9Tn
oQilvzs+zQRwzYeQ3tN3fEORODiwsNYqgy07h0ZSEWIS/hRjj5F36LLvSOMor7nS+Z0j4iVjxsY9
yB/DMbdkIeDgc/Ts4T9/OJQ/YOxwx4YpTpYQKo3SVebAdgaxyibuaJIqvbI+mdzOLAsUDQEOCNQf
FAROtmsZSerGHHIVrehJW2RG3cWiNR6J/3Qu2de2ny0Ky4x1sjLa1NB4DTTHYJefrP11lGotm+Nl
dJVM/vowvwgBVdmc234XNhMw4TyYLnVbT6l4dd0hMiJ706UT+VKIyMS6SuP50FODRHbi5nsbD862
dhuxQohoHVDTXFqonNtLFBbNJzvwMx+7vcCbGUQ6Gcv6yUAC1j8ZlRMQGsUJimMqhj5N6eqTWfbs
VagA8sHTQzX1ZUfz18YxAvCOQJuzLnkm8tjMBK44sL8/ucq5r3yJI194j3zkp6sagonYGgP2YG0Z
eOtmspEgk4+QrFEskHjz8Vg+dzGX3SmDjN4fSdVvf9I0S508EUXMaJRHl/EYNwcYf6TDlaH3yTHg
3NPjOydSlVmFNeLkHbVmWo9FzfiapdutUBcBoOpy6+7jH3RmVwkRzDUoSlPBo2vz9gelkXIawKza
akBc4HMIaLYl5AC/aO+ntljDrP5s7X3/u2ja8M24EC8Fx7+TUSFpS1Vmz+Ev5JS7Sq2puoHkM30y
wt+/KAk6AUAEgUrLSfZk0jEMdBcQPDhLY0VEaucsIMDZwIvlROHu42d47hd51A6Z+pkMOCS9fYYE
bGLZhgjvSwt5W+1qC1SxnT+Z4M7sQqnqmQwIgM+SI+nyk//6nDAqK5iVRYgjoMWSSoAIxKk8POKA
JzcxgTbUJhmWqDRMrrXWrYheIejEk7MHtLcZOGyrfo8BtdumiQ1trul/IObzHqa4LK4sMSdPHLQC
75Od35kXgXqLxj2I96X9cbLxy4bSjOEX8nl20XKELOm7OIjPaNkG4uXjF/F+MFNMEALqK/MAFzt5
EThdKZkYFFCg3Vcrk7yoS6XZuV+YyL1YCZvwIXZH+IQfX/ZMp+PtdU9+IyEIPapYhrQWUuWUjfk9
qapsy63M6y5P3B3MzsehnSTsPtXZN96Qfs9Tj0g/BZKfaLWF2EAw5PeP7+ufVci3axQ3hkmH4hqd
bJo6b4dMjji+UR5JxrYe1dUdmANNe9QraE1Hqi4yeZiLQWS+CEPg8khBGwwKJIUgS+uS6k5WQwGU
tdH068KuMpJPo54UB2q87gNNQNRUvPiM0/Vo6U/LxAsnNjDbAQ1paGvslz0cNlVSKr8kRwERIQ0C
4CCE0mm+S0wDG+vWa9Lj4M2zBJpJpDDGOBMoNOFyKKa6KTV1nwqY/isDF39P0Zwz7zyO/R01LOgK
RdgUP4bSiNsLlLX45mk3WekqmMxJIlF1IcLVI8P7MnOohbLqLr3drhTFuEI1op5NG5/OxmsMJwa+
R4INz0lUF5QWaxgYcEQLRKDp+AOfDN+0ixgFFA8KuUuQoKFc5wmlqZVG8NqT41Qx319fE/tuB57x
VBPi4V5gsPfaDXs2ul4o4fQBLEQ5Y9DuDeO104wC5HdfFezXIt0iMoW8hrU+wbWGu6dZX2gUh+xl
8LRvDHSD0s+9ScAxZOtMQ78Q5otTF9bPlhQ3Aa9nsI5hsGSeZ3IYdkVV4AM0dDArVA+b1A9bwvyW
FJn5R41a+dmmUGHNPOExWHSwEeEjd4Ng7woD1Ww99G+mk29lkUS0rZKmI8kPlYG3MozApQxDU2jV
TFE17mLCOQaf0KHI3EUAWu/zMZm+tug4vk4qvzPrPkEIaDeobIO8+VW35LWlQ10+BzhZb5Ha4dJW
SSd/uuM0mb5Gmau8tSDcN74DaiVZm+T0omVQBR7u2gInsUYzS+RJG4bdFwPgQIcEvjWeqIyY8zHB
TGluMgcF9RpWTIppp8jVzhU2WaWEjcGCEUMnyQoZKnGLZXu6wz+pEHTAN3juYuX+SOAJ0owloucB
WTCAFgLAyMXUkf/ZfjVXIxxo6uWrFov7YwbI4Up2dkZampgmsUkbg9ih3nJwUTtEBBPf5zWhvRqI
fnpQYyZAh+BFuRxtIO+rZNK760HF2Wua5ON1ZjndK9G4ZXJwRiM51Bk7wrmYsFxQMGwfymShA8LK
gK9CrVYBvzXBa6iyRCso7R6TRmWWVbS1yeghWsecw2QDPgNzF8QCDYWW1+POtrpYh4lTV8F3a5o1
FsfcQosyk3MU+ToRW6sor6LdpE24zjy8cg/QrYh2STy7gtrg9m1IVAdmid3khtPPwtRQlNStka7n
Su9J2YMOGq+mtKueMtTF5TojnhnKKz3M195BtO0voLrer0KCdf02Ny17N9EkysHCe0WDjy5W+UWs
10wqtWfM+V4bZLp8hMp8Tpu2xBFnKBKiwP2hhhLZ8Ds1nOKL0XP2xOkux953unY8wgJznPWMdyxa
JWMe/yo9gulWqP6DrzaQs8tCucmIlirwvuklVAGrdDPeG44hCK7NNELSKLUaYCpHP+nrXp/fwOBc
Kl7UKb/oADW+9kuxom9sQr8iqyg9wgyX9AV8BN2TXpNbvBoi2YLWlWrJZJXiBWhAcBszZfd+1Mb9
PSWC+c7DZg8xGBkJpKV6Nolph4lLKrwJ4ehYu1ZMJhc5FjWGhMK7Kdoy+9G1RjSQkTiPGwn1AvRN
rI13M+6w14VIcKOPZROtKtIPX6EVZASNe2OqUzoHD02VlERGaB7p776R+rNKdGAbQBLCO+Re0DBB
hbUAvb1R8ogrVydqCN6OtRb0bO4xa1JzNKYBo1USt84RRTVeeAs8+RWkM+Da0hrq8QLECXpdPYmz
L3jQa3dHxcv6YohuwarXaXKvu0uCSG1TZQ8CkknAJKTPseq7B0vAXNjrjikqCgZ83RBAh+5Zj4rg
zwQEVWhM6uvGsft4FUY6AnAcpMHvcpLquSNUJ30gkDL7ysztuZe6xbF5lVVV+aOzQV7uYUKSbTAQ
5azQeGWPblbP+bbWlzxwd4iHh0anYbfh8ErLBdNOqF1oWC3JmZojjG3uSGj2qh16MMXkcykFd2Ma
LuOgGy9N6IdXWh3o31sD/w/Qq0z9VOkUApmqKEkfPJnE0FiswibN3Yu8b6me5tCns7G5wHKgsqMc
8hp7ZGLYawJLxTW8ZdatTpKftId6FjBzwFa/obONyhnhERoywrXIF4uoYOKSI53BXMN9GFF6g+Ji
q60pUULqES09ltjxvnMBotc6O22jbeTCrto4hA0/ju7cCKC2YteAb1plACqPIcJ6NisNDU+CT5bQ
EzeuBG11wtrWyPUHtQ/dWbsmrIPQyFZa4Q+s/TijZmsU10bQGMaG/la5bwOJRoCU4/GHNVtAs1Lm
ypKGgrc0PLEKuhiLNWv0Y7fBSuNUFnAO+N3uq10W+VNmk/xw6YUlZNo8Jl5PJwfqK+56q/J725ro
xOaWfifymTr1DKYp2nWdSeuSySG0DxaClW+xCRQCzwELB7QA5dxOhkGbdtID/h45n5FAkI+ovqmm
UltX2INuQmV5aNYnCS9QqGYM970xeF/r0A0RVsRte+yVbTPB4Au9YmrWIaNSDA6us8IASyq63IMq
ItB6o863bsDvKkm/s0LPFyKXI+SxgriAmWXu3XVgSBdMGlFcZJdZWrxEGk2DQQYSxoDLgDf3UzbO
+EJV08KRlwTOg+diSMSekmSQVeo6/86eEEkuidMtA3yw9GFlSGL8SErOUROy59N8pI3AVmyyo41V
Av8TGFHvYQOyvURc223v3WhJ10E/jaJrQFLhTRQZjjoWLV+vgPIFMhEmwD1e6cVhOiRU4N0B3aOf
qFZ9Y/PHCaSSKZmgRKpD5dGNOB1WFaQO3Wev0t6FKhMvKdAkJi1yAcn36m3nOiOAzfcsfBWsU4uB
tfZ+J62tfe8F7U/QvpFEK1mbMcqo0MBLXABaE/GoD1sTeN1eJg3wLvxIyGAaga3BoYNd36dGMIx+
VQk53/F9wBnDuxOUfsl3SJZmqLkv45LwdKySpMguMgs6D5CgXiUXpEM1KFoychnWLdEi6SGVunXV
F3lJwrJTQx3TDKpp+EywYVzJvg7wGNV5ShayhKGwhhJTdDuhqd7dOaIA8Dq5Sco+QU+acKsFOq4t
byD6IE171cGD7KfHrNGShzIW3rSB+UVmWNZqllw5YdE86iW5Rb41y4GIVCPFMVNDk003k0xSte4H
L31GOwXMKPBK/UmSLvZFllMujsKZomM5OcaMz7jC3p16BCp0DJXbhkQwkp8DonMADIzJEYbPeFVQ
QeMcOSE4wJVj9sV6nIe4Ww0TgZeb1m4dzOhW7Q0HRvsEodp18rXpTYxrJTXnMp0wem2crAVSkpUm
GFv2VT3bl0iDpDKOrXePy2J0t4Atg5/D0IXOdp6ykEjLDP/XXvQS3XNB+tvvwUkC7o3NylVWKP1a
QsJaLo7cYR2NrvjB6jk98THJyTeRlN+V5iipmFT5bWXAnz5UImhe9MorbtByp8Em18d6VwJ1RN0g
8mVbXeH/9EOtW+wcTRJzks+ia8vqO87OYDvyy2butXAz6wG+qKqbqr0DpruFUsCmYKUrwpfgyiin
3YLjSMW6RL0m+cJ6YlKtFPMxfCEF/LoKislvqM3ZcpX2GdZ9iyj7JwT29bXBcWfasEOh2A/3stQ3
KZIxmhFjlEJf07NggHs2kMYQGHWeYxQzLTw1puKv/O+QcFsz7FH/QAMlFoGtYu2H3UAAKx0ZHJUf
ny/PHe1pjDvElUAlBQrx9nSJjVQvCP0j4goOyq4iyeeXkxYBnFALL97H13pf3uUk68LGpDcBV/ZU
gSHNgF2t2bH8kAYGSd5r12ObtL8LTciV0HPxydn5jLBM2pgfbFquf5S0J2UqOFB4Pi2KOpaddiu9
G4qOvC9s+Ss3m37Cjxm/2LJg6jHy+jGFGnhTK8/a9FJwftL4wKHl1BqJZmRy79LZoQH98RM5V+yA
eroUV1GMGKe6GUSUxJe3MAUU5iU0ThEGenDH5IAOrnbbVWgjejjMn7zz5Z2eVBQ42aO00ongoQR6
UldzQlYlRjJXNcv+ApLg6K7SLvHWNPjIgncIkY5daN1+vSRlfvyL31+b6tqiJHV0iXvztCIqQgLP
3YJrN2S70QQb3X075O1LK4rv7EaD2wlL+aoly/GTqu8ZRQZXdgAWIzVD8OWcDIY0y+DawRjwUyUr
RPrdzz6yKGuoCAWha4AYaV15CMKwfEXBmh4jfWiPWTWBArSn6JPS5vsXTxYaqhBaaHTBaR++/eym
WPPMcpQYM7SxP3IIyo8mMSabmYIollw4HXTPk0/e+/vvD6kskh1atwhZDe+kxKU1hpfNM1JPM0zM
I9YXjgszu6FSxtEl/5DtPn7XZ74/nvcS/WbqaCuou7z9lZpO6FldIZ0k+6DclsQnbEIrIGl9Ys/J
ykZA5NqZLNZL2rZULVOtZ2FB+hmR/g1oZUbUezSmHjGTFXvgC4TF3vjjmzzzUFgMGRhIVugInIoA
R+LOqkhMmNuHinxDErlJFb2MEnOr18bPj691RkCOXttavjsUMqiKlyr0X+XfUdNxlxYObqwBB76c
BCkR5eR1s28uBljfjBwp/M6zwud+nuB4mpHu4f903cLdfHIvy9t+OwvwYqjfAydGro9N5+29oMmT
NvRael+QDLvLQstVyFZtBleXYdpYBx0OYze1ESgVLD/WmogHtlkYM9yfUPwItvvkht6X4F2MrLQT
XP78osp8e0Ox6WpVh03UH5JGbMjhsxC3s92AZuUSh7eEq+RRtQuxrLJJn9U66816W/fBsG+SZHgZ
qAxuevJz1h/f2PsRstwXbSkkVNhhTrXZjZg8E2JNiFKHrOtpbnXMdAonVehq+2yuPxMqvp8ikcLS
i8BugiyWruvb59Bpg14zIGmqF6P7rGhhreKuA3SCUZsDQqjYaydpj0ZHukD8Pv6xZ14CGiEcBQyJ
pb148hKYecq2IOzbr+uSsMyBROaRM98ng+/MI2Xo8S3gqLFs950uz7aT2Vg0ihEHyC8gufXbBp7O
ti3m9uBmNniHj3/W+20O6xxNMr4UlM20ed4+05SiBTInFtqe/IcbmevuukgK+DQdErX/+FIOfThM
oosDTjdPpvYhhwTcLbYdsM7zeu7aZDOhqlnNdfCvvMJ/K288IybgCgwWdrs0r/lhb39W6OBUGwCi
wgyI8gu7L6rnyMpJzZ2Jk72KhnAascCP7WXuafp+nMVv8f/YO48lx42tW7/LP4cC3kxBgqZYLF/t
Joh2greZSJinvx9a557bxeqoCk1v/NJEcY7UBEEgc+fea31LgT5GkqlvWkk/GWxFc2X3SDI7cKIR
/Zt45w429s+i8MarEsHsO5vCH36J1ZXqIRVGocoI9uUlq2BCNJrwNtHJyn/WEym0Yh6c+0xfluPb
v8TrmQ4Da37rAEUirzD17cVn4bArSr9OKeAIVL3thwK7vgQ0+SNP+1rgbVPlZ7Ks8v4qn+yE+ZKZ
peprZ6aFjPqlh23lVyjHthbDDPO+TYMkeKce+qWceLEMo6cg5BDeP2UxXq+La7SkLuJSX9LNwshw
/phkU2JAYbOWYFPSx562iabmcu8aYK/2cjKD+Rm9EXgtVXjxFkAHoQKoJXp0IKzxu67tGiyCbUff
2uddJllWCO3GzTvGdRMBYA00z96MQxMjUxtOQ1yPV5Vj9eehykQRyTKZIpHo6XTU4L8xktCQa98I
ZhbmOy/Kr93u4qtjKlrn4twB+1UWbRxXHF4bKKI9xeZ+1Dpt2pa6X3yhEwFOY/EHMr7oJnrFtpjt
st2xtdIJQ044nzEEoSLvsmbNiRtd71EMXm59Iah3erSyfP7ukXNOEk1gL83Glfz0IVXY8CWviEAO
dWXPJVyjLBXMGbP08e0H79UiSjeTg07AO8nfzDdePnddEpcFVXC60XQOfEHveBtQbOM7IsrX5RW6
Ak5tlkMxTzW5ZnT8Xk1wp/wM5hES0iFur/NqCKY9AbAihY5i9/sMSvgCyjQGbYv4l8ADPxdwxoe2
2aqWWScdOyfQtskEx/ZE3yM2I+VP+fKO5On13cAsh7SWCSboaudS1ePS+DYmBnwbz8jBlA1iCXWO
ne9sKX/6lIBlkMQSihoEXC9vBh0SKJjV2lJKvYQOOaKCjVryrH3nqV1v6suHFuUIEca4qTlDcOdf
fo62uqxF5WYbkivSLSggYhTom0RzJetmD3rNPal1drQRky2ueicrnN3bT9er+gB/AfcTQzcqKf2V
8AduqLK6hSsgpUTbCVtvQg+H2rX0JmIuK0tOka0ZAdzE1rt7+6Nf7dt8dIBeitMbKlqm8y+//MQQ
fiCvhEnr2C2bEbfKmYlj/MCiY9xPMXjFtz/vDz/qejb2VtsVlAT/4mbHvOXobmm9kCmsHycQczMO
/Xd+Ue/1p6yW75XTSeWzFuYvv1XM+VyWs8o3ZCICR6JpXaxpS/T2e6qGNMpFkRSMK1McOoRh1ipa
5lsJf74ORzpN3Ym2mroF9jp810goBu49Mzf2BrsZDqquy4+W507fYi0dWAcaQbddmOPygNDNvCk9
T3o7cyTcKpzAcAJ840q/TK0RaBHwKQJGF94p0r/IPY833RobYISOR1hhM7daD+DVIReB9qL2mCEW
jH/6JSF2B+w2kPmqcbKCiDFtXIUjcuJyS+hmrbbSJtY6og1d2VuSmolWZKOfOIaxU0HUwZS97emz
3ttMmpqnhtPxfJrMYkGfPinZRVOFG3wjxVQaIanqYIGYcotPC5ItmEFJ60zbPCX2kTs6NOZeFktA
RbFYza2mxZ7cKuK0vK3gZblPEGOtvMkyfsq1Xn0VrdsiJNDzUXyGAZceHa9dk6bSdOn/WTL+Vdzz
/5/sWpMX5b94ilfo2vBnndW/Q1PWf/0fZor1l4+Z2kZcjpqZLoHNu/IPM0X/i44FSFtOijrZTw6V
+3+hKYb514pYWUXYmEjBppj/Jde6f5n4YDimrWU+O7P3r8i1lEYXyy8fYVM/cjzBqeFbl6dWcy5i
WmM05trUmbK9Ij4Gt4JhdUaNzKHgVfIhm+C+WjrSO42R/SJS8dj8HEmNBS2KFPy7XRlw+NKRNu/W
aokB2jisXWSdEo4YUysyPNgi26Ph0C2d6UQ9Qhee88qYNMZ4vvEkJ8e9Sa2etaEA5Qa5oPQ789RP
PfMjdLpFfS5gVNshH9x6G33kjzwsaTw3G2dEahB6hEA3p8Zpsim0hz4Zjp7IzPQuJwIP2qPMWUmV
mzAhAN7mtxvh6elHM02KYSOCyvWvxDhOQdj2ArDoCGudFJhW7RCEkjZEP49Gckxf5TQlNNfCxnTz
Akhqlv3deVn+MOSYTCL+CFtwHqI/v0kMbDa7zrK7J7s2gjbs7D5+jhlrE1fiTKC1utKx+9AUvXhk
HWk1Opag0AiAExqeRvxUX7OuR+XQ0Ve3mMPpdR2SuQOHMbOF8Te2wX6guhgSkN0g+7p9qmGGiaZc
o82Mtmbyb0Eb5PbGQADGpDh28mEnmMx8CwpGHmFdCHMO+wKTGOKSof0gO2aO+2lAHLMpOW7ZkbOo
5ga6fu5Dc3NS8uPsNVMuGUnKwHA5x3Nk9oKRqLlSCXYWa7W3C6bY+5JTLZ+z3ITMRpZneXL6vJO3
7Gy52EwmUcr8DE45H4NOefIwqGqQO2sZ+2xNDQFdBYR8NsN8SL15S1qMRaSlP8R/g82YzP3EHSWI
OpaccVRafWkchySnMFB5TW9D77zpeZxEUaL8g62+l6ZE/Lb8wkQVmYhzJC5ZL0KOlNWdM3l4CVLi
Nz8vsymIPIC5gysKTCNzJSGtL2wK3td8PeDvp8Xq7vDHKaIppItwN2fEyHnwF1yr84uGqWam3Gtf
OW251YUi46E0i5K5p28vZJqBtvVo3SVMyK3Bs+LbpIpn0gK9XU1c8qrY6PzvelxXzw7O00dQM02w
I9MpgS9cFYxTymnyf+RK2B/zsRmXjdl7UG/jdk6/6cag3ZB2EOP+GxIYZ5ZSbCkB2JNPkPWsT+Qd
pGSz4FfTz1o7WQdpZPHfY1KmJ9ISkx91N5sPkg7IV6mYoQO3qGPkWLX1dwb5/bM5qO4KMZz9HMdu
/Vm3ZtEdrJxxI28NqU27xoFAGvVBPV3prtBmlJ8uYEEiFZOZQ6LySp5L3kccaEmTfSb7YtZ2ZjyR
DpX1JpmPPjsXQbRKAdvXxoo2nafnLvhlFJxpCBZ0mYnR6UC6GkbWwv1kOr73kpIAKahU3jZ3jPIu
62sL6YeFOmrbGm76rUl99cnyM/k8srQ8pkTgVNsu7ZHVxZhkf7q/fmppdOImqUbzjl+XKa4w5JHe
WP+tzx2J4XSy+28aArgVVpyPKBaFpQIkYZpGHpXwnJ/ksEjCRPqGFzxtp4DhlMqML9Jq5Am+HgEa
KRoSwo79JPa44MQLdoXB2B+E7DA8ZbqsYhKvhBVf11OfQpPrFgVQOCcFcsOSheXP1qScb305WdWy
m1gWymgwiFWnv4dHJburUdruySpA/rA6GEImjHOHtkv03zCyeS7kWIixIBDzot8tSVKdg0Gz3Wuq
hpQRJOouENm1kT9kXdCQKzbTwN27TaoNR8pjVseqaQ0ryufO7PLNUDYFdTEO4I5hqQ0yWZl5gU7B
cJ8royWlnbaj4XbP/tJV+haUVnrUMnIizmieAiZjme+ne57/3vjYwiafv8/YGD5bXa+3kVmyujHX
tJu7AAAJSgWf2K1NQxTxsmEgPdzC2EKvUAiltWwKRG2EDL06K3QCJb8CeTahkDodIqN4jME7s3+n
egT6u33OOEJ/SeI8/mCWbnzHo87LEjOx+nv05vSGLTdbG+rKM67NVDn/0C/+t0T6H/rMb9VIj+pr
+e1r/+NFmbT+J/+pk1ZWPy5yzmF0MDwMaP+3TjL0v4j841i2uqJX7T+jn/8A/n1qKLD+FuOnAL8J
FdN/yyTP/sviMA/HBKcThyv+vH/Blnt5RqUQo3PrMVuCJ8IBlSt8eaDRtImIFqEbEXPs8RY65LzA
m2f4QXp7hYrKIAjZ3yH/02YyKsiQvdZUZXgff7thd/+ciX9nz13Qnf65DGzozJbxDfLKco9+70/U
mMZFMFdcBqlgBfzqycYU7gdLjFNhjL9kNNVo0Xht+WnoXJhcA/TOOcpdoswPiEbiW3qens1MDlPS
xoaDe+UWPW+QDmASQJ1n18k7B9yLliHDEPgFOFJXTyGpSsEvnt5vE5o8XwKjdhsr8lNFn8Kq533G
ieWmAQNxUgnVIBHt6QNk3jwCA+seaSWDeu1s45QoVxD7GXdQLIkM6t9pYV/YL/+5NK4NJ4lD04yb
+vJ2Djq3ztBY0pzRqE7ejHcAvQTd5dRSOxTB9/mSWcdamCi2NMM4ZIvTY6AZ0H28/cO+rMH/cyGM
rVe7469uy8sLKcaumw0YvpG9BAC87Squf869Vt45bJc7IsAYE8ULJKQZKeo7HQHent/aL//5bFqF
wYoLWaeKLz+7p9di+LHH74MqkLBTNSV2mA25vivW3hXKdIdSqumGYfv2l/7T7UeHD+kN4QKjhEuf
uBh6NFB+a0V1klhRpU0BUlgyRw/Cz8n/kWPVH/UaxmGPqvhhHGYjnIepuvcKJDzv3AVjfYP/Xxdq
vQ2o3EwPAAM9Rl7y9Tb99pi6KxpnwWgemSQq67vM03Jy6zkGJcgrG5IOE7pR+VWPdpCsJXcqv7bG
YhDh1HbJeyqL1z8JTg2dtYssPC5sPfz9fi3IqeuF41MQ+Z1NEJ+tRLejgRafk4G0sXB0y/hzBmKK
SrwtbzI7np+VlnVPytF3pVvriK7U3H7u7Qksb5452znQ0kO3yPidBen1c/trXTSYBwDnwL798kIl
VL8k08cg0uaUTL5JR43fuVN7LfvkbJZxeWMPtv0409k5/NuHhwm4Toef+4SvBXPjy49uuiVWfScg
YSy6vjNMSuANgtb1IKu1+uesEuZHYyiXv4sgnQ4TYqnTZBMnjhhLvkMxI2j54tnhCnyO97961LSp
L9pdQ57k9M6TaQfltiTSqJvQr84Ny9o1tOPlgdiLer5CjhffLjO6oWOgOjg8Mpv8YCt9Y7kXJdq9
EzgJQ3004mTb1IlDJxJJB8qVZiCOwAKQdg36P5mjxqwmSV+68TgueqgwEGBM5Pa9c4dfvRH02dlj
eDtXVpNxCeiDouA6COnUznakPKhhhKND7w1U9Zht6YBZO6uwiGWpzfz7pJR28JE9v7dGv+yP8lpy
EcyuaZDSmVz/4eXPzJIMCBm2wc50W1I0QWFjDlB6bpB14z3XVWnv3/7af/gx2VwtGtEe6nrqjYtP
tBAutwZ2gB3H/ZFjDjqLArr+k6mXtb/tsgV5vmina1LT2uugdfSr2VnSK8eU3n3dVD+EOZUfFPaz
cJ7N/EPbuEnkKeeUGvM6IIDycqC/SF85JavQBs4FB9O1NO/729/jYpK53jm+xyrMYe81qM0uNjdL
QwLn09vZSRra9ra3dRmRnSM+2bDhT41B0kmMmDTMtKQ9tEsCL6QC0D6K9n62+5bwwIQ8jdh0H9BU
9pGTOWPYFZZ/GxccsFpW0Hf2A3O9sy+WYKRTlFg44qDDYVm7fI0CiRhb9iNwmz6jwVHmQMDH4dZB
in6fxql5MHlhjojJqgdPG78HmAquzUbk9D07N4vQP2nXfrxU9FddeWsizdxKzapwhsfL/BF7r421
p55u80k+e4lWHFUfnyE25sRMeGyx8BbUzUSk4zs10OuHeH2N0DlgJcWqfrk+mNLv/Lw21C4e9Pma
wAwaN0CEb6nk5mNs2fk7z/Drzwv0tY6jd7iymayL/cMZ4EjmsTPtMN7Unyyp/aDoyFZyzPhNT+D3
vLN5/uHz6PqtxBessuvv9/Il7VtVSQeGxi5D4/5MuHTxU1sm7+Q4He6zsXPeWXBf15RMi/D1rVpE
BAjmJeXUI1+VZgE9B3qNzmawvEQHsl49kr7T6ZtZeTdEvNmPTOBVZI+eQSE8EHUUovw17gZPJk+W
JOBYysl9Z1+6PCjgtaerAXUPAjWDj8u3bpRtoIksnnZBaQE7B4j0IYlxFgWlOxBo4geE4bnGTynp
IlpmLd6Z2f3p49d+M6A7XKXupY246So7NQX6xkUvpmdda40vTmDsNeJ6ZCRpZzF9lj984ZA6m2ve
O1/+Yn66rjlrNDtnE9QBiL8uHzzfBwiFXg4BQkPNEvpD4DzRWOg2JekDCH0X8RSo2rtD0XzMGAgd
e91Tt9bsAMnJyWHAQdHiv8eAKPcwApPnt9fEV3fnFxARp/CqFMPfvZYzv9d45ZCNld5ZO5dS4NDb
uXnbJE16XZpd92l0rO/+WHUPCMSsXV0K/fHtT39d70Lc4G/2VPACLq/oy4/PRNcgvxLWLqffpT1o
zdA8j8hdxptc8FZBB2xcWHdYRiWpOqJlfJY0/cEgkBrTWC7kvy79V9jYyjVjp4OddHmqxdwJnbCo
bdaJEdaokhp2B72RZyQKOCkMeT1otX18+zb84UdYuSMU/IRd8TA4L+9Ctdgx8i8DY2eCm58WqjL+
lo6z7OfK9fa2GqvvXlAbB0mIzX5uNFxOb1/AhW6VpxS54NobWKcrlK7r2OX3x2BKR5fGjuvuJB4y
nIJyIfyyAFtQH2dT7676Rs+r45wNXbot+FeuU001450lDSUQOXX1+vDGRB+9fV1r7+Pl/rfKGNdB
OGUOV+VcPh/ubErDHIj3KDq6ukvZKWcTwBskRw6QRhoxqW+mDc48IrTqxq2sfaYE+RuYD9zjVOuk
t0iGnfMhMJol2NXFzOkBxojubYlbcx4zjGGYebJhifdiXDOR61RD0PT293i9CqD7oPPCSRY5GnKh
i/vbNxUIT0PSDylEHh/WbkkZ+nlHyyFVKZZS7Po4RlNLwDiKA3/aNk0Ntc8rbIeQU0iQcj8S8n5r
QMZhFITVrd1a88yY5+0rff0oAvaxCDJg1fqFj3n5INCBlmVWccPRIFhbUsGdI2zyj51ZBmczm8sD
USDzN2Yx+9k1s93bH/5q06TAoUBDTe/Q9XIvVW12j/2iyDIGJqOlPRR1ou7cNNCvobDSJiH3+x3s
7q/y6UV5xQeyLq9wZxOmkXfxeNFgEK6RMmtIvXr41mrWtC85824JB9OvY4Y3pFfaznhgT/U3fhJg
spiK5miWLETwEaqbZkE3RKCQOFkVgu+KcEotqku6IYS6+Z9SbGnhOAvqqzmT75QYv/B+F1fPVm/T
IaHOWEGuL3+rNNVzTR8ynbm66d9YfRA8GbUlTk1iJB8wbXXMRtATbOJsltfB7MQbI5nltp1aj+4R
c4od48ukfqdmvZiermvJitfhL2a5MCYvaUo9LZOmXWBFxyQR475g32MwYca0mWH2Nx8nO9Wb4zgb
JHJi3CRmscISey0Xy7uSDuC4UNO0ZDXJ5/05mE3gnmMF0e804h/SAdhnyrluTdzZbz99f7xwVI4s
tIi010H0y/vJk2DWrtLmneGTF8QspRrrCK9ZcFd7bvy5lp2cN7GBqyjKrQFEUW4Y45eBCHtku3RI
wchqysDALzDzYfdPvMMQYw2kCbBW3MJAgZh6tqa/d+FrMfnyQWC3IoME8uJa+3kX+8dIRHI6G8ay
yzqdQXViGfIrqKBbA0vmfb3m8VbIiL/YvdDuEzMVT35DbM2oT/VNLnmx37mPf7ic9WjK8N6yVwXP
xXFRWopTBzX/zvXGeZfElsJnPUEjcx1xRvfRVtjjvCu/GYOrBvbzTYlt+8w/HD1zTt4Rhv1h6QWM
w9sRBPC2UEBevuNlk5uVmKhwsmYPS2Qm6rRqxwfNTuO1DWGeyCjrd1J2+jWAI3KWC8h7gy1Q4Axw
TUXeL3eNbZWbQKjynbL9DysQJyDkwqRnsMv9mhf8vvGadZ14vd4tuz5G/n5uaF+HWBay9k5j5NVs
SitLvY9EPkggpxoRir42W9MX5PQUQGVVac0unbzGONOup5ccO24L9TX2dULWiyWtrhY8wc2WGbds
QfnGabMrl4wyM+PU8t6t/sMPz2ABOxpLgMECcHGr/XYsrLxQxq5ec7ez1MQHmbj+bsoTBvi9I5az
ZVJHjCp50rgnd1afuwcriMW+KNnY334OzfWxv3gtWNINijhGnXydi+fQ5ddLB04Gu9StFsKY6vqm
lvwaW1D3mKmlZZC0Ro4fIfF2FE8z83Zd6Hc+7old2in9IOXYVSFKPbBzVoJpCyxJr4cFSfQMz6sR
gAYhuU+eo8xQVClgA7PbNUkuv2XNlH8uK8/98PZ3+sOazxHW5NtAq0Oed3mc6DFuakXvBju4P8Zt
ahTW2e2h7wXkOHxVnoBzWnQMC0lKZLARBz+zZPzGD9FuFzGnD8Qcmu9UDH+8JA5YQDaZBtG3vuhR
EEogTRg1RHTSKLruXdFeZzyvMFbsZWsqY967hI5+CtiVblgX5u1EERdiFCLZla9yu+j1v7O8rVvQ
qtFcyVEIhYhwuPjllbA6DKXEz2CfdsEVVIgoXKc5U9OrKNUa7dkW3nuhFH943mj58qwxF2NyQEnx
cv8onFwNlc/ZIe0Se0/j0zzIGuxNLqppb6RVdQq4iE/wBfNTyzz679EqvqYOAtLQrZ0GZqPsz1oZ
FHVoWvXJMYV7s1IYELUZkOrrIBB70r+MSMu18rjUbfzUMGB+YqO5FtrSv5ux86tp8PsbZPOzri8y
om5kUDRqLr4RSJF1S9QjgfAm2FjT4gIqYmzwBNAO2bim2n4JJROJZMsi3BKBPJjBcaqksBAocuQM
y2JNJlwqa2w/QIJNEtRN+byQn6d082bWLW0MdV1N/ZfJKKdIMY7YL/XcE+WcmwRSF7X75EAf+xTj
hmD0Uhcfmgk1aoIeZdO1OCu3WmfINiIwe81DtLqa6TevCVYW6uOB2s0eSbQ2CvrPqTeCOErt6QvW
BYGDocgMuppFXF5ZQiQjsHRldBtMuYjy3U4jWBw9VrAlUbGhIHCJJSUcQB9viLjVetirVnzPrSNQ
ICcW92c/ZFa+Q8s+cHJVSaJOZH+38cFUYuxXd78QfEFtKI5UCMU9jZweprs5BuHMl9tW47yUW8YD
o7/pjHKJMpKfb+xU5To0CkF8ejNpUEaHMchU2HlOZ2zySSs5K1izdhpi2X0CjNG6wEdMuI+LNoKA
bmI9qDeEgLPZg8QG/Vy7Q38QTqeOooTEsSOIvQAWnHh2pBMbfhuImehPAwsUeKGlxJqQkgCok6JU
6fF+lLI19lYhygduHsthX6w3CtCRvuFtLOTWIF/rR9XVVf7e6eTVSIoHkuUcAS3lOkfDSyB427l9
nbKkRxD7jKtcL+odiQm8L0aXna2lAvELugARP5v4lY39/cj50XjnuP6q18YHIDRfJy0uEw7e95ev
hW4T7OpzYozmvJXHsoiTqzp39Kj0s5tkGOujlbiPvtAyuqlJf8Js6hxmL9D2DEWCCE2bSx8oEz/f
3hsuT0//XBU1jv8rXuGSwNx2rP4kr8YRgezjz7KYQBcMXn+nhqT85JBqu3v7817VLqxwnNTYYHGX
YipxL84fbaFSAp6VF/nBFFznY1xc9SQFffYVGdKZ0/FuJHZ9swxVQoRwldWhnqr1mGWgSHRR+jC2
yFc/+9xXD3Dm80enagXwBc8969XAGtHhh0bEBobH1oXxngeOJXm9xBcLHIUhLsBfomyd8uvilwzs
yWlNMiqj1hgWN2psr/chKZE8Du5GAm5y5zS9iksWtL1eWstjx/OXECC56MFudIzxPCW+GPfFiK56
aygOtRu3zJrPmchHLzS86ijTurA2Ri30r0lRUHcrAqwRP/o9sKNMb+WHvrZPWky0MkmQI9GfnRB9
DbW/Saf7tPIBqjTmQBTe0nr1p9RdRhY+Kdp6T/PONwCb61l+EGMiRdQQo03kw6AaWK9+Wcs7PK9z
TzCC72DBStNga+q94UR1nzTqSOBO9a1tMTDsclR5qLU5SXzzwFCUh0nk8KndoKdwXKVHJKhnxmJf
5Uts9qHh9/P1UtAa2yLFc8807fofLBClfKIJ03/D+uTySw5JynEK1l51VS/1mhKhGOtt8VA4N6Vv
YYb1dQKsSVtexq826ARzZ095XrGkuca4H9x1wITSpU6OjMUS+DmMbe0I05IUOPyDcghbqI5ExkDc
bENVgu07GG1W1ldeGdjzOe+rwdrW49LuR32Mz6bJ0j5DtlvvtfkQNyg/iWaz+oLQ2dL+zgLk3yEM
hoIlc1Rx1lQjZwOlb+4qvbIO9MW6RxtdG9i6BhjJxsod8q4cGrW3o4ZifWM5YHLCIdBt4gYL3fzs
48O+E3nikTNvNIUesRUBmolrsTyR89WP0VI65Z3WSIWsrVDqPNUjCPDM4jtiO6rFoZxyJw/jxtP6
KB40wA9CQ0RK6DvLQeikNIZDwI5L+ej1VXZDne+lsEMStYejmtSPGTqwKgKYIbon0zMGced5IKz2
nc3GFM3o2X4UOWfXY+KwZ0bzImw3cuO6ewblFagdwPFa2zS4DsWObnk5hakizJZxbdafmradm6ic
bRerowmtjz1HBBnpj24wdneWyohcsLK5fg5IpCuvJ5+bsIWMp/cbR8+HfcVBXyJ4tH25h6oyqmul
CoP/E8xJT1eP1LtdrmV+DnG0LR9qtlm1tWqywEkZK+o7hInIsHPCfcqNPhkm8BGdR9ccBy851xDb
MXgtU/ZQ4z4j2HuNiro2hbW0j9rSuqQ1826Ox6zHRBeayzhr+6l2fGhC/uAxHpsAp1zDcI9lxAte
8a2tdir3CyrWdG+4CmklDf3qZ4HCFc7QqKf2VdUqwrnpjvrdISDib9qAUx4souk7Y8CITm0cgYJA
aj3SkF1uefSwQ1ajDTCeONt+lwCQ8nau3yOkEobfHiot7ljUObVwyBuDL9jUQW5VRjxt08zrr/kh
BXP2YpiOA0xAByVnFjz2kPC8OxYUNW9raUwJidLrKGZkCvpEbmfP7oV3b5skg1dslMG+eW6RYFbE
Y1LKYobrY/ylc2pB3kvsEbV5B0RwU5oljLPMnoPHSgwEzwO/cx6lyMYfTj80LG+NqoINBgBLYDwp
q/RQxTZTNo3uIwHO+B4/2yaoyE2r4JpESrRGHWpG2VQh2ymWE6mDXzvqZj4M0YgK+kMxDv7PEVnb
B7voawSuGirUUHeQBZy6sq7W3IbRJ0tnrmtK5kERaWODcBpCi7zib3Gjg/vBHSI+uIx7+z3ijRE4
1KQty1ZBkoI31kDwiQwytIu7lCdGboC+t/LeS/miO8QuVIwYVDIR5d40nbqgKL/noACrSAbggZA6
OIt9r8tWXo12TMVX2otBSA2/jHtOUaV+0aoCFY85ZKwTjZNSrTBYB3TcOW556EXiiTAh5IYXyAXJ
tE2UJJzQIRDgXu8G+byIPibhWcHROAddLtpI0i8wnwNL2H9zd536VHHAMiNBkfRBm8EfbdCiLdcA
dMRPy+oF7eZF+WVkeVLqRw27AkVwlvbuQ4JLL97iAhpRk0+8+vuJilhFeTklz0PfVk7oM7Wzjm4S
Y9vM83I4FkPXPAr6AKRiu7KazyAnMP9VeOeKXakZo4JOtVTFtvMkRZqvC6CDxEkukUMvjeRtlbp9
SA9JemHVo+fFA9s4W6Lau+SQyRUyFyeDr2/t2ucBTkViX1k98YRXGtXpxgmqnntfL63cz2ZlQ9Rs
dfOp8BqRPcZaxlY+lBjLr5p0WOShpjalYpPDUxuU7Ynxc3I/F7yj0ezmxl2RVu4nJb0GCgvRe8OZ
JMbp0bNEmkakW1jLLQ6j0d0Yi2fiMxI2SyzOcoIj+S6g7YgCGL2tLPqU2i9vQBYunb5iG0n1vAK1
Vo3s0Zn5MR1Iaw6x3mbWiedAxFHjlPJhVB46XlxqcFJQ4ZU9i/60Yognq/XvmR1MzWq9CH6muc99
8c2OFqXp661AGG5DboX2yJ/iEE54JG1tOi1KjcPWX1evsF8SdkFJRWCia4TdRqpURvMtGOh9zyOS
um0xouTe5aRaNzvJ/2QdSmWj5w763LiCLNU1UT2m5Ye5tcr8NNL3no+9j+NhU5jVWG1HJtNXmSyp
dfzSroGcuAvqD20oe8T3NUgNj9t6UyAu9DdeZZkUP5RYp9kDLU4d6A0pQWtgszd95RonsooXRp+J
mKbrtvWZzS5lP+xQSM80yCYazFeIlNkIayYhVAUZDS9LLO4DsiMwTK5T6sFTVaajflMxNktPQzK4
39Cu4TsJGlOSFtP3NTGeBG3D/TU7+TWVdpGGzmDxaZzyl8+eVnltpFQAE9lf0eRbexmF3EByBASo
pm5+yGd3kVG5aNOPYfL0r55R3ie8LVxXNxjzhtWFBtNglWoP9bYYQr3RrXsiHc1hs3a5kfQxgTLO
Wq47MNaSQjvjsqNf7sHGgrU9BXp1KEDF4LtZ6ZIwc/C0VZ2a4zCeff9KwibUDpiJuDc6kOfnjO5r
SH+zGA5Yb9LkLBJCbXhSKlITVw16FuYSVcuRnsx0bJrElA/LVBNf5C2d/dOr08nYUfNp+v2i9R6+
5iR24x0OdXkPb1LOkSoETyolBdVRvaSUwwIHCTGU9YLxm9Sd4Ip91ZZkncUV4RAoYdWh1mtP7Vg1
XBH1pXLnjRcEGZYZcEn+IR5nH1z1YNn3XWeNPWzPQjtIZ+yGTcdCHk4uMN/QKVsifGOn9e0jAQrg
qzKt1xgI+lI7DL2/yK80PvUzuCNNC2eGlmUIbVA0d0nlDvFeb92UsaYBFS0UjoHT0mqzmmM1lLEd
Lu9p2ePOkjQghEidfdzabhVpjEXzI1/QjR+aITePCNDi5dyN8GFvbXwtPbI+Q9P3xWwaf9N0skYI
l6VOovQa6qZKuzIjT04MKCsR1B9sfA3eoc4Mt+IdzayvBacOLFcaGoKtnMqlvxm1mcqyae2kOxBL
3YP66wyv2fKyN1602giqZNhYM05kII5p+TUBjvZcBn49bk13cPHi2GVn3gU1xil+lwSeoKtN3mdg
b4l/17Z13u/auGAd8ts8VYesG9zkk86oLDk4Y53eyqEyuxMrOH0YQjWnm9HHfHJljTaY1ZoR4bLx
pm7MdwXhEU4YJMswXuc2L+q1tdDmuB1BYpXHrCLZJjKZNNylHZyEDfYR3wzBIzfMtcEBj9dpMNjp
qcvSMUcOjb5p3whyGWAg/h/CzqNJTmSNor+ICLzZFlC2vaQ22hCSWoLEJy4Tfv07NatR68VoMRvF
SF1NQfKZe88VRiK7lTNV4Fx54pZH0SKQxKK5cuuAJkxIt9vD06wvlk2jmSw4zoIUgqW6sS3gkwnv
YMu6zUH+ZUxfHFI9CtKN02w1u/cyq/OOorHpT1lryTypS0boR9OsvCfpSLs7Fi6CsZSGJbOORVvg
P2W9km+k4GjCC91J8Uk0EdNEvDXl9t0UFTnkShT5Gb1pRKhwX3IJYXtOsWrmcIKW60C2JQTdMFLB
CjhVBGZR70y5/Jm7C4svXRvKuSsN3zlCrWu+O1rRlWrVhwilpo4MFAg68qceqN9Onajn7uAVbUCj
L/WS71TXiT7F/Zo3+8hYWmaG7jp3+xBsxc4d5eiSm5qNxlPTTtt8rrarLtbDxv/5+jSoWDbeDLlX
5f0z+0r5yeKOFljp+hJWcKmVw9kcajOuc1qxnRmK8hp+4woPPrczHaZOC5FOBcpAZVn5L1VBjL3I
WWJ7DBzHOU910EAadvtenI0yUmovAyx/iRuiAPE5ueyEqM0WxdpkzA85YOxwP5EA983CHS2wx7hm
eeHsnR4VrQQZGWXjvctWWUaemACqP0WLCwt4ytsjc+42pj6xOhaQjhl8A29v3glN5b1r6kHv865U
4edoQuuXhFvPvmI0aRVSJvpj98vX69im4wiQ9CCMPsdWhF3t85LP/XJio5TdNL0/+HFpW4ObFMhg
x71lSfrZIRd1mPrlHODjjrag3Iuc+yHJQIR8m4NeenFoDQOcDJu/41Q2v3SDEQiZSWi772I2xPNM
TKPPBrnXn5jbFU+D7Mwf3BVVlRZUSDjCvazfTpTyU3GX97IVyeAt9TuI3/HorkHt7ODeUB9g3unW
xA0wpD5mV1xaYtvdhEi6KWCpepa07AOWB/ydFQVccFNsrR3eBKBNMXSueJJiYcOcTYaAnUjsAza7
qlMoU+8dMnN68MVruVB5rJaXaMZ2Ty6aLgJTly3knBDwLY1dNNpZ80AVVN20bkiQdhEY/jGijrNv
nXUOZqrnJhIPhrInUIiLsWgIKbZ6kqZgYOC4+bgeOl4twRe2PBCfgTwT+MtKKSL9LdfSue+hrR10
OfcOesUsEkeemOjNQQea4ruPeAlQtIDStSuPCbptRH4ss2LIvxS5pBywAQ1TYjbBuYjWYU1M2eVu
PKyjmaWU1xbwGmjlQTKgIOF4YpF3DAMNIqAdmAI5tbm4dyNxewQ0C5RJcQdcXO3dMSou5lqY39QU
hEY8U+mcUR6Z6rzqrnbJ2xzEDfw8fLWWEtaayhD31RMAOSutLVL69i0E4C7Bmz5OF8+E2H7YmiFj
I7Xlbpe4hQU0mXSwIQUCYNX7oq2vY19klH6A+WVRQcz/CH0dvZ8YeB9WIRGZNbPnkWDvVVanfq0i
nKh9ZDInj9qZibPIssdhzIxwnxVwMQcVDFNSkpT6tdgYMODf9V3YoawC5D0e0br7HMnZiO6cOoB8
y6w6YNiOAJvXZKjesD7ytqLIomxoWfombTHnNDZ5vUy7mWSZ9iE0qJhPQ9lmZBJBYBljY215p0hr
LOQRf+mVBl7LrqX8oGE+hdXsDcXOb0bzWdPLrumkKH3Sxer7bd+XlaUgdFbZt7IMOQd1Qz/FzgHl
fWKEWfmJl4zvH9k92zMZibk5Y19hbHYxPOGY91zl4HthtD7Owywr13iQvS7vLY3jI2lIG/jRWEzl
49pct+Ux6zNB2qPX6vZY1sI7BBXh8KdNq2uTOE71uXRbbN0Wi5MRGqGlX4WK1BDrTo+8B+srkTEq
uFtj2KNRrMh/KJI5RP+SiMAdXja/EOt1y+gNOz1KzoYOwNRwmFHWFvsBkRzvJk/P0900b6jeEdZM
iQLZIW51sGDK5B0bylMw0A7ft7VZPeuuKr85S+XB6sf9mh/t0g+XuIYSJk8LBvGcHEVVvLKbmuLJ
8Rd+fBSun7e2JmLApOvWZzqdmQ1eRxR4qzvHSZhUFWcBpthIxFw4VtxK2RPfkQNU3eVmWd5i1cku
ZTAE/Q0sBhr3TC69e/Z4cbxNbEwxpBfK/R4x8cvTpsza/tZ1mIrsgXzna1yYtPg7c6s2pnWMJzXZ
C9rdHvsqQpYetPhU4pGJ/KtqghIwdhcpDmTDX4I3ZxyaV2st2Ei2PKPuvTDKzYuzaZ3Vycq77rbC
Jh4+D5NdovTwiwEiVdVbVIVyajALj8wCfT8HAq0RidaHcenxvmig6j+XwA/wRrlh+YvGvmsPfV8B
c/b0yg627ZTzfWm1OaBrt8K7IuKf3fHR7PBgiYHPI/KiApJUe8YjEkBoOoyORMqGOqNq07Uyb63N
DNeEL4VC3AkM57Fl2IO7WOXRT8Rws41/synNY9mXLAcXDMUPRe+tI3MKriSdoSKnr9rmiP6pXS5D
s9nMu4Ki4IW2Rtm0j6xVKnz9KC/iuasEHbdEHrZj9T12uxp4x0+UNhu8tNn6znAQHUudhXjQYJ8n
JM9hMiXNsn1dt6qyaZtWkT1sRW+/leR8FImPoLFP9DwaYMBAMWk6fMwdFFsGLOzCHF2R9P74i1m3
Ch4jR+hh74XKGJ4c3k5+OqAPaffDFoSaQzJz6oShROSezXmz62utS7xtZIRNceu0Sg+JqofcSEBh
c4fxXasT9N+oSIIu7BGYTxvlm6Zb/zSuDDTO4SR1c+4Lad5iShaflEPwOISGtaTfIfs4njYDuLk9
hFUSCBgQyeqBab2x+0VniZtXtJG0NcVD3geNvetHgOg75hjBLVHQQp6vyUbjvnDMVt2BIw+GOzNY
PW9Xz+tCT2PJavo2G2R57NZQkaxYIBWv4Yh/bXzSSVBcqvxAidhOjET6/hZx6hqdiJYoS0oGY/X2
+PvrLhnrepA8+tPiXocWQQh6fdm8g0RvHdybbYUNZ9pgkPK39Oq/MMTsQU47XcOsRTRSHvmNy57A
B6hDaYbRihCB2vCMT2XmmNt5sq1ZHAW4qehEWEYJWDg0iUkKxRgaN4LYkWrvKQXuIuNE2y5LS43q
9N5CqY1VVVJKNLN9MFaoWEwrIgDn9z0poScKy4lx6mYP96QV1tZRNXaAgt2KKMIjZp/jVzkinbnC
IlV91l7Xv7pVGXxHDmwX13DZwjz4tbQ+Z86QPy4ZhozYHMyRnmGoyvWCy3NqD2PueKTT8FLfSbNH
vbXKrjCJLWnn9caj3HvZTJ93k8qd0k5GrwtZL/sbvyHHmlslLoOzt2iT4UvQ6qtGPmMERahLxM1v
WOOaVpTD37uqgTjQzfnXbCnH9RiC0kGE4zfinRnffHLVDApiMLOVWzOShLsUUTl/wi+UWzsqvivt
iW+GmW9BUEXIOgiLd5abY+xKbzjZpRW8yMrc3isxTMNp7L0OKHzVmOWe57n3D7lgRJ5Yy+Too6wq
FVy66Dr+ZDKsiltL20uXFvxWpAwtg/nzSs/PXom36fyvLG/X7Ib20W12BAnM1r5qqzaE6b4YDp1e
oJefvr1GS2KLHFA5yBOUqyV3ovOwSYqSuHIEg3CqudHdl35Q344Et2SP7Ierb11UoDfy1qJNIIQH
h1pAy2AQ6QwOeAfPOnAx+DHSyujxbbgYFJx9hEOhzNZx2LV8OfVdEfiq228spb8uGmvFA1YhAfws
AFF3oZacE593TjoQ02nsJYM2YBWOhMtw9Iqlee/t0SuAdfTt9L5204zCR8HY3m1Dvpgxeika+7Vt
AGAyB6ii24LJ1SNQM79nSYbgI47Yg7y4Uor1BuDKHB01tVbCK4o3gmLU5n5vuGGfx8ya+9R0yvpI
7nhkn8U8sd93RG47zHZdAHdVOZj1Lw2hpIoV+sx+73mkO1xK6LPFFjMgdzPUSoM6EkdZy0She3+n
nS7XZLVs4xdvYxqq3pjHmqxz4vg+tRt3z92Gy6/kIY76oxBu4N+0A2gblqhM7EGTVMSNuHVl2EnR
rvJpbFse2KYVDFJF0UOwAZ1LImQpMhuSQaFJb9FDxS2chU4zHwzBBdhd4fjYYpFLB6nZSOdsNHnE
P2D6rbHjwB4Sby0d51A2JsJTE9kkDIqO/XcM89gpX9WwkZrgNbkD+SVQ3T1ykcnbFfMwVZd56QkZ
ahB0i0MNte8e35ifkc7g20asphy4C38w7kpswz9CvEzRrti0e6wsabwoycG16xtimBLOaBCTXHIO
NYbLoKsUko6nvGDpDJYvc05Grbwuxjnq+PE8OvmdmJqh3IOMmtSBq8TrZs3ITuFlgNmOByxkPOf4
RPCeskUv0LrdlUnn6FcIXdQM7u7QuKsPxJHs7ZI9EZr4pGMRPCcb2MR5D50O0COkNlhx7tAQoCRH
q4EPsy3BN23542fJ0fc6WASrp1gIpc3GaHJuC9vriP0N9fa8FjK0zgiCi4qdwuKUSGEd00idPigA
ms4kDSYgzEKiDcTW/WDOwLXqyQvmcZqqpUlqWxDC1DR1eBgLVnMxQQV1dJgQMtNPdQKkSj5m+hkI
f/cjG8mk2i1sLYPYyYLsqBAYD3FLl5ezvA4G0pZU6F4W2W+sYg0GZoTZGYpCLhgL/8DTPrvQh3qM
diOBRj9phaSOp3DtPDqOWoVnHFhoSLKuZOEWLAOQoabM0cJoay5T1krhdS5qW/c1ERFrjHyTg1L4
BSoDpszDrYl420x7ZQH3qaN+3Rcw74ud5n95bBqLgImgq6vipLq6uDEDuDg3noiGn7pyQbAsS23U
Zyq3mrkFfvx9xUk879umINmgWRjgMFpjj5oU5Ii19wU5QGrX8Xv6hwANq7uH7l4fWCKI4Yb9IYPC
ds3sX2UOWJ/Gu9bep3pwMrHP/An9guM229ESM+v0nUHwQRcPxprBAKFpJVBqDZnEWH7t0FOBLUjl
rLnijfay86h7M09H6ZtfRbv0HnpypZe/2JT+j5YD27J7tX8Q4o3Z84NBAQoUPZs1R2mXMVQaGaok
0+LNZ9MQCwbCLn/PzUyzqrZILWDyYe1159Nuz5tzXn2i+grAr+d52/xj1Q113C5T8aXnmaWAz/M3
y6y91B074qKarB6//LcS5frhflNxwKG4koyBFcKpNP0PKo66WWsgq1rvO/yf4IVscSqCIGKvszin
egQvbLWBZnDK9u4v6sd/onR//9kkCOLYdy3WwwEJAL9rgdhSbaFbddt+8ezxfvbQqGUTdMddW0cE
Svq8sa5UZ9bf5WHMQpUlg++v/oE0C8fZ426A4SDsxh+PQ9+aHlL3kNk+XTYaOTVWhDU6FNniwosu
fxwVaQJlANjvzhIl0QHUq6qiiO9RMGsrm4G1Sr/JKfSY0aXgTJdhXyxZGEJnykM2LGxpYI1lsPXu
8notXgQJPJi05SZO2ljQh69yUl8IYmQs3m7TOykRhH1NY/uCCnZ+YNMxpGZY6hxdy+IhPhmngPgd
tKVTT5fGpeZL8sUjJcomvxVl5oeJObGG22FjKL9teiOdZUexbbSvTJ2xho+uZwRx4XXVe7O1CNQB
1ZsP85Khe2F/Wy5PRT4sRFy76K44obPuq6dDLMdjp4yvSFeQl5t54c7Msl3VMWWtDSbaTpVZ+2aR
8q30gVr8TXL/h3CIrxr1F2pXH+cas+Pfv3aXYS/j9wB/Z01OJmcs6Qb4kU42lz91ptpKyKFavg9R
9bb4Uvx0swaiVb7dEh/Avrlxl3sl+Mz//SD8ocXFGk6iMUtwLEb/+MN//1gFMxOb2aHeo0Lp73iZ
mc9RUU4HFzrLp47d/UFyNxDKRM7cbpkz59nzIT46qHZjQomXamerxvmLXu6qtv3wiPBocI3sAC0O
bJHfP9Rk93I2cenvjbrPz0PUzddOQZYnMNIbNHwBfxHJzd9sCNcn7/cf6+HlIwbExg4LcPODLtkP
Jgonl23W2DPVFsNI5Vm5wx1ievQkGJ5ZodE9fzJkLc7SXV74Z9p7UM7bMfcDcz/AN33wKnNMt6Gi
Vvrvr+r/fTr4Hpy1pF3zhX24gSzU0BVrUGvPCXuvqnYcd4Jgr9verqF5/ffP+sNmSbXn+ujcMBlw
ZyD5+P0bKNgyF86cc2gbk/t9HqWbY79dx3RaTPFur9RqUI7tVLj9ett2JiPxug9YT2db+t8f5c9f
G7QjLxnm/WRiw6n4/ZNM5dQrF/DzPhNqeiIOhfzAUUQQw+RWvv/3z/rztUBUI9tFE50m7uOPRzPD
yRl5RbHtnaCnMQ/Qh+7A2rIU7DxarJF17+sc0vHPFAN/+dl/iDGR6EfXK44yEus+RMrfDJWjDjPW
Ttzzs3CLJ9WwAQjtpSHVdKzH1PJALv7lhrLtj/c7ZnpG2jaeK2wP5sfHrKdxMUJhZykOPbQrIYQj
aGCL2aWT01DTO2JeTnPuEy7aotnt4qm1ugMDLFp8WiLz1IYuFYnaWmv+bhpVNcaWsTGgrCgEuF9Y
AjjgXPMgyeqaZk+40zCeASJKKApbx2Llv78+6+M19GB2s5QgmxnRNzfN1av4L2/yVGnuIlnQwKN1
/k6/sxF6iG3xM8d/e5G5p95kKJFZNitnWhOQB+ZVEdOM4eqQ5fXr7WaHhKlR5ubtPBvOVx3k5V9C
Vv7fh7wWHhgW+Q+x94cPiUC8adhzH+auC6z9WhMFRvCWQVKsOWlrPON+m6dvf7k017Pr32cbl4Zb
FLA9Qm4IyR8xTeiXzMEF+XPou1memPz0VGau90SNlqUbG/Nbx79GVqxsT6AWXhtGFTj5kW303/x+
/7iT//1ZyJqGZMX5cvWN4v+5PvL/+ppywxadyf7pAEkZfV2HPPDSgcC89ap8C256327EZaPnq+54
IjLrgAWvDE4AkIGIVwFbjF2ELd5JsDJGyw2KV5YYiMgG67L0FqObtR75E3MYOcbJjvLuWLDU2953
wlGelM1xtusIdSyO9thnN5FAwbHzt5Gxca9tMdw2qByCc+Vyzp1Lq7KzG49wSmDLivnOjuBBAAmC
yZzNnsEhDYsGlMTlQtFj3aC+H189WDLrW76VZnnfDS0DXU1C8qVfRORfHHdwnTvgl9RxXmn6Nzm3
Wh27c4EhrzNmGmP0uP6XAJN3lqio8dQD2jZCjRlfYo0YcMIe/nJ7fDwKfF63V3Cth6efkvjjKbvW
U8u8UZNBuLDEAjIQkXnM3BOfWW4GIK0cifkvlp4ZLjifCsdAEQjWPo4yMdcXU4cK0Y80h+UvpcDH
459z2HYCOExXFgT6+Q8OMXyeJvS1fD1s9VQkJHv2OFMJLmM0glX1L340XqR/PCZkqrDc9mltqD+C
D++9bi2NZvSn/IB0LZBXBZjV3WedrH41jtGvqYMrAi1XiTzscY5G9RwRVxmS0cgG8H5dcKQcqjn3
YCOGM/229lAbPTJ/K+5Ix3TBvkb54l4qREnWW2e0tf4sCyHrVFIm67Tvx8FMPYD48GiVSbk/kt67
3GYd83acLP9c8A4K2B1JcfkSz1z9Mg00/NFDVinDzvlrXmU9zyLX63Ec3Xr7QiYfsjolyb8CHZp5
1jGqovbgGnjakut+9DUidvnn1GVMUXIrgGSXM5WjsGunFdq3rJuvdpNbB9PyM/9cWysyXFxaMFJl
hXEJpz1IE2p/Z7xHwz147M+prQ5sxMCHjsU6E41KVzCms2Ms2ZeRrf3BZ+5ex97adD+0Yy7tHhHS
ECJM7uXnaLBxpEhpzL/6rglI2olU/YN3BxMf8t7n5pU1jS3jqRDW51WLMosph5zhpa+8/EQQj25O
7uwtT07XgwxnN9JlJyfI9LvDycoR3+GRJ8kPYmjotJE6KbaHBJpG+fh6fWVFO/JtiecAH2sNu84t
wnrnwy//ZdXEwYEmnNafRKC6n5y6GoL3qgrRoxuF9OEbz1lWlVi7VU5a2UiywM7iZrlZGUhWcTsq
7ZPbjLk0RW9TSxRY2bx3g4bUj2bQzBVZ/tDFoP2ZjRhmtAk+jdQvMg+dTnZ8Cs90eJlyxTGwhGV+
8GlYSY+25vYt1MyBd0Gz2Myz/D77ygtyI7I7qgujPJDN6KV2ifbmmOtytZ9xz2I5trdpObvWIE7B
YmxhirAvxEjNuo7zbC778FiDO2oSgq/Hn7pc2Ds2Vk4fKcE5EJQzuewdUK5N6iJ5ARV7sLQt2Gf6
3+7IXCJoLwVk34sCnijPzNgDHFmC1NFd5xTi+1S2ZY/XWAGBg0fbNHE1WB3bi2ULSJ+qN74G4iAI
AF2XtbUT1pf5A3lPGEEEir0qMQiUHFOj8dY+dvyx+WSidfZ2VqvFJVwqF/+A9L2fW0lsMwsPE2q1
6rL1vuGvl0nHsRreMyNHCZNvxoPuguEb3b8fXSdTK3dAM353q82z95RR9DoBlvO4d11dx6vb9GQe
A2SEebRYEbD7hvJJFZBS03JwxNm3KqtKrylVxtFo2s+RX66nFh3BO6ISefLJyWAtbFeVu++viVqn
1uEbhGBSI7rEKBP2Cej5bYtLt1uBMveVcyNs2KzHYWlRAk/e2CPVwSBL8Q1c4UwaY/HMOHYebvOp
10+mVQdALZveukHTaQzJOpHqfsPgEmBksAUBWcf2VkSXchlLL0Hawk0aDpv91lomE7VR4CDcMVDj
crfoFjGVWblJEC5lrE79SpOJN4CqG9h5Z9WDUdfFelw1oy2UbKVN3mjOpAMPD0aFXe1lE1fD2wRK
oyjnFIquep4gc8ebtr8mV4G9FA6TaKN9RLYvX12GZDCbCRp4EouG4OuEeXfZrvb5nUmJ4CRBhXhk
J3WlXhRygO4chiQTtHgBXpu529p4XY12S9qeAIzTUob1KzMtkmmYvrjQrFnKNDG+rRKoU0SgwkpU
Z6h6G7iM1Yq3usLxcowaKd5wMeKhyaKcYE+73vrnvEQYCLUt0Jx8bBNb7gpy4Xf88+EXJYTIWQhl
5Us3wBkCeObpOt2Q/uy3UjcyDZpKYrEjDSTbt0UpNuSWdrk+Tm4zRGlW++5D2+esOFq36J7GzPfs
ZDDbqz5kQywdX3c5066BSkN2MuO5Hz2ZDGa6NFvQnyx32l6VX1CGOGQhkHecbf5LjSIfvQmapTJh
hI8t0Z6Ma96lYoEPn3sl2rNy7P2aMQqNLR15qcEfdHHQByhyC9OTP/zCo0bSnYD0gWo+eFSV5vhp
iyn72jTs6uMZRhHHTxihdJyUh8lkLbcvG2ivZgf+2f5E3daWsb+AAziBCrsK2iMMS/HmDV2iC7aI
jK9sw95p0zXaXWGbQX1h16SfS822lHNc6+LJy8fqfVCb9VibnSyOfguCkwOLQPBdDtXZe7HYq/Sk
rIMJOgNgMDBW+jmvI7ZrL1ZFHE28IOjrUladfkLAapHktaX7l4HYvSUZwhZZOscU22YXKCGADyI4
twfZmsTqRiiX4m0zhTiuE6USPHBhmXujdxqaU7YA9qFe8PkpR4f+vnCnwt+XnRVKEtnt7ieWtxFB
TN1znQuJJgK5Te2HaBKDFA/TGZgzoRdbNmMN22yhrzPsTv4IWcKajHxtR8X+qr3guPhO5n7ux9DR
CK7nxXrQ9hb6XzKfWy/G/MtLDcwWs61oySR4fwQYSVlm+ZNd4ubBAr7oAzn0VPzFhFdrF6Fq44pM
jD6Dft7yh5q93100IgBKuLTzV2etDOLBCTVegr3glODvKCsCgpcbdToEGnOoqW1z5G0qh+y0CKMW
l6JxrS+WWqPmxNgeAxjj+ulHhVCrxXxBlPljaDZuGsyQfRLESAWUd96dBCj08mUiq8ZNixY1294K
CuweK2nqKwLX6mrxiBqWZ0R3PVWcyj8Qf5eCi+i4/kGNmDjQ77Zivwo9PweFmf3wrC3Sx4yvNC2q
pv9W0Shueyma7meQh6j8Bp7MJu5zBFh4FrpmTiTm4pbDqWIWpkhEMVF78O7CiOGRkLjg7Jx3Skl9
CWh52AZb26KOhjHA5ZlogemJIXrd2TW8ni/wejN2t4aWwX6aO//TVJVNvvfdknOs9p2Rv29G9Zdg
W9XI6yfabpauAtAJDag91SQAZTx4M9/a1ObIWjvPv+kzYJKxSRYjks+NfBgWGiFev1DbaJ9J2i5h
8/bTuj3i5uuhDo4DiSuL0G6TDFWzsmcnmLtku92573rIyTFcRW+7h1ITO8l9PjLU38wAcecUch9E
ef/Jakqb/EyUj1+WfiUeNg88N27s64So4Dkjimcl3hvR2KSN1GV01u62SGq5507hCcodWr6m2tZr
qH0nv0G4wnpgaXPx7g2WyioOxWrdbSjqOHo2q9dJ21rkgbZTOw87v96yr96Sez8lx4m3W1TpdZd2
XewH3HAseHA/T5V/gbvfkvnSS03qtID1mVQNh/UNYIyeNAe2n33K+0C4qa0sN7vjod9ChHOLTkm/
DINbgx38rXaWyYVgLDz/k9vlxGtYBTTPc9jyJSXXVhoZCYD8JnZMlGV7uxy8G6rkbSXFxnTR4ZRd
+GrkujA5nJBA7FrIMOGR4Axw6vUqNoNyAxpQuhrIe4mmZ10T3RUZfURi2dYWxlpVcrsnVUF3O+Jo
5zClqp62IwV6Ns5J0c0Y/2E/WElpo25IEUz2RrLomkIxN3GrvPZISLx9vXSSzBDbMJxktN3pFqa0
0ZwbBprfNnO2GQPPUvzIfL7rGHvNPN10FjrZi2yc2r+HeeQvv0YvW5a0Qse/nNpycx+NUrjegYpq
5NRH4abn3Yr2oyF13I3erMJtj7oQZrjjX3ExOY1Qbx7EWISsIBa7NdOAoUWTloaBvc31yim/EW4e
lU+1rwpz73N6LScV1nnxOcCNefVD9k6eiqokPk9s6EluG6n9eo89JFev1pL3tOPjGhYtImjYP6Qm
ZMuBJV6XP9XwsfEHyMWxZpY+/rjufb/JSiSGug5ZzRYWvku0mBZVv0SlgpLfUA8AWomjxo3bPebT
iI49AHinYkexu7rJicrIXtzC7R5RP2J23wqkAZSXonk1CVEmyOC/+/U/Z0hU+uhYrDDwnQiMxu8T
lDYXHvKAfD4gVevuoEB87XHwqR07YzPphf4bnfc6OPv3xAZ0CHsCQCIhxA6QWx8m4xHNd63WdT6U
a7U8j44QMW+C8kkV07xnW5HNcdSqV0Az8y317t+M4//vxzMAsCB0mA6Tyg+/7hz6TJgHthKmUMiX
5s6AcTG67vBFucX4HFlj/queOpRTxF3dGI7x678v98eff93YMB9Bzc2FYD57nZ78a2DF+HQdBtxS
B8Y1XbjDwsUUhnrshPxpSsF4EJEcdstVjYeontpS/mV79HEscZ2CsJ+h2LGYStvuhwvQU02YUN5X
eGHIydFc52dD9OZLxK9+E/rz8ubxLv7L5P0PdsL1pzIKghfms66kzP/9187x5tlDVsCaN6pn17HE
eVHtFBMLNorELHE55GUYXkoLukaN7vsJtkTzl/nPH5ceDJ73Dz0BhrHtfEwFD0OyilAEuIeCMrQ7
ez5Ut4up5oUElIhEjYsEHdU+FdId3psoN+9hqkzj/r+//38Gx/++/ymqoJrALmAPSyim+eFKMAlx
sHnV5bFfB59+e+jV9j54Ui1PCFbsIB4YpHhXe9z0y6YGF/saTtN0O5WjVd/WrrKNh6qNuvGXmvoa
/6/wg/ySu0G1HXn5r8tuiSbgL0u/1WmW9UQL5WaBEsktfI5aY1jntJIIYmJjsmrzsmmSfBDqFJ3a
967pZ8cSjhWJN9ioulck4qF9F5Yk2DBRyeb8yPS3h3nhQ6Y61sGs3LjymX/s5470NdzjmA132nBb
kyAez+teWLmvVjrPdvOOa9ScdmpAOBj3MMM+M3i3aHQAptQXu4nqaT9osa2H/77kfywmA4vFMgQZ
YmeuM+KPCdgmIto1qBTWMrjOiUYZs8+6cEs8aYvna0rNjVd3+jx317gbqut7cPLeoeqvu/N5FXFn
9t3xL5/pj/uARRgLuBD0ZcCUDfTb70/EtPVtbgCi20djCOhJYTUzzlNbWsbztDaAAcJswRqJjlLG
uRNtbToHVEZ3A/MynpEWWOizJqJiOCFrW80D6h2LcJ+Focc75urxOcQ3nx8JhfKLVLWGfAvIeUDt
qbX32s9e6FO7BvLFGIe6POsSBXANKVfu88bcsqNr4y3YzdIGBavtFnEGoAwUL9eApH2WM/ZLyRLr
0Q3O1RJc8Guo9sz0w3MflVPqfl+74GU/hZOfyxNl52SyxOkKd4/TnUjuySjDmwoAopvAsvdebLkN
NUJfqQeG5WS2vvVWQD7GOrkznS4Ej2FPTs6G3QsvHC0yyb/UmdPkobmw7Kl8WClUgzPtDwtvyNNb
ma66HOZ73x5aJoitHJ7cEq0+NgZrWU8+JCD/ebYAZ+VG6SCeQp/hf8n5op7V0jnfRsOb+8uoGb+k
RQGwDQns/6g7k+W6kSzb/kpZjgtp6Buzl28A3J59T2kCEykSPeBwR//1b0GRaSVRMunFsCZpGaEQ
wYvr7Tl7r23G6a5eaK+gkFboclOzWZZdibwsuxw7OXJBVot/bw/27ESFSJZbxfSqowaKiLvJORuk
uyrWqKp5TjVm3Of6ABNxjk8BMQPNMPqEwXDpDHlAOmwgqZgDiJRbvoUl3mAynIudcvz+iygTm6AO
mCunyUgQxfZprnb9NOcu8Uw9HyHtUxcF0wiwE4GArcIgrgxtq+DKZ1ekz5rmqdErhrmDoGiIvISE
s1eAp6j3QwYAcGZwqx1sHhphmnWeSOIiARIpjWclbrlHv+rP16JQuggzzVPPXMk4CCN9QQmnCjOd
rhIVtO6t0TflCTGTgXLcd8sU307W7xE9EWkUG0WS7mttMpwzrIB86AxKXHYJ0SB+xusOBD0ofFvC
ZABHVUkjfrPTDkNUOY8IxkawjSdVTp46zZpEyqS59fhYFar3QirBev+HXezjUQnCIedeZ02/WdNT
rA9aApDnQk+zJQGvBR0vmQJ5s0hiXjjOLMeagfY3+7jr8zgnrFQvvg/DWze0784KHEb7fjB5nlVp
1h0A41dAPuhOUZy8pI4cX36/Jv3UxOV5sLKJRQwQhwIF/PA8TwtECSUGO5znYJzx5HSVJsFOYoT8
lFegZaBaDeVZHwxNGGSjbRDYbk57eu3+J9NNvhSeXnNBdm36uB6MWeDRRNXV8ZjFmwClXMR5qDkv
xFCfp/iiMZxm9tPvP8PHtvv6EfgEJjmeHv9f/7Cqcj+L074Au5dMcF9wGxg7D2PUxvUWaq6JCRFN
pwx43mNL+MM28yHtmb43CSGI6uGvsbEDY/vQjW2aHl1kH7u7OsNyg3yRhDcE0DUWslh3+uCSO5d5
l7nKXHbKTZB6aGO+PE9d6/Qbs4MCHnFmhOykuGJj1LN688AdE2sD+K3l1SUd6zP7vNvdoWbFfo27
J0h3vtMjZU5aQ7sQmRdAzaH6NIS/f60/jXxaALxZNCMsQIb18dCi1UOc1A3xY4D88o1Ltec9ycG5
GgY+U3ToWv6HU6q1NuO+Pyat4S8rwx4NGudFTsw/jv0E1CD0oaTdj7NOzTtOSJshLhtIHcZLtgFb
jtmZRzGi2puJdAknrBvD2uD/sfqt3mXFHNmNjr0EOEdAV8eV1WOtSrtDf5BhGeA2hg3ZSy0sRgut
6ket6qeHxGyz5IiQiFJ91qyx6rHSD5j5Km6sdt4dCxQcr4K74XZce8esverx26v+W4FkV+Ktvuvk
21t38UX8n/WvvjYcB7HkdP/3x39Uf/1z8tasIag//APtANpHN/2bnG/fVF/yV/lB//4v/3//8L/e
vv2U+1m8/esfr01fd+tPS7Lmh3jVVUD0mzTWXvb11+z7oLH1L/w7Z0wnkJXw1FU1EiDjs+z/5IyZ
wT8RkvjMK2BrHgsTc/nfOWMacaz8O/4YxYmOgGk9PSlYj+m//qHZ/7SBMK7Iax1VHmAt7+8kjZF3
9sNIZD30+MUMJBb8L6vwNyDbd6swZ4hM0y3xODu2fqNaZ1sFqHHxW+snDgGHdC5tEBsdQTecy9rx
k+XvqwZQAxWQnjaF69wN1t3EOMs5MRApSnsnm6M1L3gEVeZrt91yJ+Zpp8vq1FRnbRefs5L0IVEr
xpOVnCzz1tC+lJ17MLt4i1qu27AtaI+N8VUMxqbj3mLSXbYiR71orTzrgZ4c67UwB3+pxRCqc6wG
qsOlc+v5EL7deGO5/lsMFaVmDPu9yqLCt5p801OfiOhfhG1yRd5MsLVVf+QgFyIciNz8cvLlrbPc
ZlamhfRD71ICopNhPLWDhpo5Ddf0RWdoTTqVdPSqrtu0PRp1HXQXuWF6mGYINWR70LoeZ1O18VS5
Tx1KQrSIMXkO3iA3yaiWSCO1neLf16bC6ApwZoROS6G8lkeLUqBMVrZjUNJ3sfqTwjgYqX6bpw6k
s2SDdgLDOKpODWFB5m+wKkS6OW/H7l1rUvBf77gESfZq9o188IOvqeVyDW8J2FyC28E2LjujBdHA
YEMziyO96C+olj0sk+seLKqVtBP8ZBcAylnrhc4qku3Tt1SNIYqiDQoLrDNe/piPLcVgRYEux+Lk
i9CYRUGX1GsvqPZzaMq5eFfnpv2l4EDuIkjBDKx9wnifB8AtvYsxaI7DWFho7DsiSw3zJe4XuGt6
1p8RqaAueypTVu1wiB1C2jpR4PIl49VsnSpKKfjdt6O78ZL40SDu18gcc5s6T2627Bs1XlbIQhLi
ijg6Ocs1Jcp0n/lnrKEZL/9YYmRzSuBGExpG1BuldWEN9nYesBaP9mYyqHkva2pNHyZ5/9Zyx4NT
Jk+TW28BcB8tBimZnu8GB8jAr/Z2AAm8z3ZGS0ta0CSOsHJyMV0AJMX+hcsNZCwAdYt4ZXPZJb1b
ba9BpqhsKmiBjhVtwM80E21Z+wev17d8y1Guia1RjptJwgTrtc3ImWIpEFNUboibmrhxSJr+vNeE
T5M8u4rxS3oEKFWDcWPaFoXuOzuDACpHM+KAi6Xwwretoz6Si+47BzNp6XRop2ywo9zC2JHtavWq
mnvlbVP9MabzbNrTcQZ616CHujYCVR+JisaPtKztwjMBIK/Pg6juP09oYNz6pnfE0Uw7xqm+nUdX
YGWX6ALpdU76eNtPzt5YmitbGMDJ4PTYOKe1mq6Or9+OzVOcaScDZ2ReQoNJh01AqhY9EjjasDR0
ECVMJZXTcBnfteUp05/Nb+XruL0Z4SCJJu3QzI87UyPS9Ng5t4XiTFZVdk8D4cbIAcTo1c7sTpM9
3q0S2UXdNEz+bMCF7eb1Of3GQ5ain/WuzIGiKT7lntp9u3CJn4uXjg4xWQ40N6cEFz1+qJTpToKg
JYCqFNp1U3xyU/M9TjIsLGDqhvspzp5jh9mAqI5R9VJ7YwQmNRRgo2WHD2Z66QSInLjYVthTQ6ys
UZsq4kEfqrELW6Y5V7oQG2k0LW+x9l4XDSA+yF7O7eCSy57f0KRiibgcsF+cLZbxTJooQ7uGN5a8
GDNUHBwBwMGbTeuhl9GK88qhY5af0srEOw6LQKLc8u3xWkoSHhkuVTc2aDTqNQQxPwy2veM2Mmx8
S592acwCSPpjT4RpN/BqiptueQr8L4G2dnZ4w9SRG0PfMu6AcepQ8Iiu55e3DTvS2iKOEF28e3I5
Lbgbl+lOT48ptcre9m9sS9yrLoOHKj8JnGxpouE+igeiiGsXLkTLGp+AvDr3DbAQpp1e4vjpLjtn
acO0zcoXTGjXoNFpCgTttVcFnwdmLQbPG91Akmu5+ifFXiPrYvrM4SqPtDowzpNCbdsh2QcW+g/X
Ntuwa9KrqnJuTOmiiHTQRdDKOgMOfQkeYP4c5KBYW+MYV+piXNyNcKS7I+B+uGwagYmrGfNTYfY7
4u/0Q2sb/bbJYKYtibptq9SIZrQ5ANi88tgiWwpoM1N1t0Q6PbkyU/skKOWDVa9QPzZZnYTetwE7
/ZOhq+IgJ1xHgwtqxGnM4lnSbSO8UZxiOjObpI43Ha7uLRkda95G1UM1NnY2jXmbmGekDckZxZDk
yDFY4C8MsjgEAHcqB69/iB2/26BnyIrQZyVqMgcNaoeKOx38p5RYWxgyOJiC7FGt3TaDzT/wxhun
DJiR6UU7GQ+xFm+pByL5RREIkMx4DGbenbRvVeYm+wLSO+iK8VguiFN0+4mA3JjmgkktZerOkkS8
22jjQq/R6xejFd4JvxQocUq2RqTiIF8iBtYSFtS3mU+p8WBi4CmG/my208MULE+dlBvIcq8ETvkb
PgH+9oz4Esc9Bmurv/OzjQJGFXo9gcx1tiUsA8Sko3XRmstBKYL4rjZ9wlD8jIb5SZhim0BZCYE5
HtOqva6E3GmNepLeuAdwhQHbxBW98k93YKAOqNomoptL9n6FDYHtJRT6wqCi9kkYA8qWiswvDAO8
TFLYDgtSmmHpzwiF8t/RJ8izUtRqQx5O/Ugqkb+baeVvWkdZW6Nf0W9BGczsqx3syr3tqu6m0/B/
V7ayr0oEKssOsb9DtbmL+/vablKaiVny2bVb3GNaLaURidQmQE+5Tug2nBqESXMxFDOLNlerceNQ
RowwTZnXNckcmMJydVGPhbeX9mzf+BI/cyjodD3GwrXTo9vZ4iZ2LDwnysrZ/OfByg5rLSwqxnpf
LG0hMeAnXskSChmCUOSYTnWsNcEJ6RwnSsqrAEQQ0FWnAh8uWJZUI8YL/uhVQZvlkz1D5QpU1Z3b
lTHRX/aU87lGJOOhm1iyF3C9kp6K1j83DAbQrF23kpSBV+36QJBnIdlfT/4AGBPyM3nOedEdWROx
S63ycRj+VhV21KR9v6BhANT/rLOS5AYWSxp1xlwTnLBkYWG/ygD03XjmcLx47Am6OXY27cu5MBCE
pK51bk3xeIdPb/pk89tfuikb0ojDexPkAQxfpVyEOrN/EaipueFXiY9ZPt16mOrwOgN7BBr1WMxG
cMwDOmtO1VPR4hdYXvvRxLBpeEcRO+UmqPyYvIRY36nUQjkwWTHnQf2MJp922RtN/VJnev2Yek1z
7oydy9TLQWHMPs+rl5mgRyV6mq/plhS49EF52XieiXaPyWlTBhbl87La5cAQQlAC7Qmqv9xoTvGQ
lPJpNrR4H8QJWFlXo3Ist8rJjc/I/5tTgv1xK2tnvteWovlSYZZ4zOwVv9cU44GqeAcIJFWbuJ/j
nTkjvPBQ6OxgaJsH6p0GEsZRK/i6OFvNvpbugiK5wSzthAvV+wtbtv1Zg+7xFgbOa9bEJ1l3T+OQ
7TL/ZmnVpzS5J+xq3EIYKUBOiCPBQ6sh2/AOiNzIH47BbsXBN2/nPSIfXJYonpmjQXpuT/Y9Sec4
sfT2QotHLkDgPVHAxRgasuwNEpcWAURF2Ft452Y73UlSkah8fzsbHjyofkdM6Oo8Sziwl9lrkg2C
E7r7bPTeYz7o+ONJCRly5zq2R3VyB/s8L95LvssNivbbGJbJtZ6zE8d5Vm8kHaRtnixPjmY+1Yih
yGRP8rMupUxugvJIhuC2BOjGMng2UzZHMDreuI7+hCvwuoO0fuqoD6KWgcyzymuCVj3Mg/2pWe8t
JpeUxCtOhtmiqJ412BtjcYGniWtIUHNhAtoM89RjoLjByVdeiezC51Asv+mtK0zNU+/g3jEfE3AS
FzBfzWPXYba/9gJFDgLj9i130nZjpXF8lJrmAeLS/IspnhGXaE6DmI+SIBr0OBh3THp1UZR9f0ky
Ub7vhypvQlrPBTOjCjYZKaObRKKwxe6LurVsk4r1NB1gNBPjta069ACb1K/M83npGpN3ouTXYZy0
MSpFo+PUy8bNSFn+hSBP3raVnsQMHOO8A2YcLrWd9CQ+yoPQJOJSUcAJPHPVRGrjwbHE8qwBRdki
39y7s/GW62Iv+xZhBCK9UBjuJy7FeUjy4JekKYdo1JLg+PdrJRfZq2ygYnU/Fka+FTv+p2ryv62i
Yri/LalcNMuX6gWP4tv3VZVvf+mvsopNWcWiyakT62Z5lr62ecc31f3rH5b+T+oYBoFvNEGxuAT8
yX/KKmu0+2p3CcipxM76zYn7n7KK6f6TAiB9YzJN6B/Dov47ZZW1y/k/5T1+zOo7c4jtwKVk45v9
UErXvdzREgc1MlEZSFa0xjkHU5fftK7y/5Sc+2Px8q9n4UmgBUg9yNc/GtBoTwWDKgWVjlX9EcXS
H/COTlbKXS4eziy/4MD0XYHr+q8P8n0yPEWrjx/PtwgWpbBFHdj8aLAj/4j8AUQddCTGbjOQkEDZ
Mc3+Gv5/Vel+8ZRffDC0GxiA6A54dCY+1EhLimlt7MxjSJW+To+EkbiRSz213xEmhSUK0WRd/8HO
94svDkwY6Qc2Gg4EHB+emZZ485zOo7kLwydM7LmKozJd8iGEBpr8oaT+qw+IY496+mrZ8D9qFTgf
AIljfQ0xFYlLBPbOV7sZ2wNLjjj1GaFjf/je1hL998NybRC77hpAxzBh/nzogDAgdURyzRQOI/pY
Nb9MaSzO+t55RNUcnHPROkvbP4WEfhws60MpMvJEwCUUOz/MBRSv2Nkn9P1TbsyhXrlTpMqm/MNg
+fkpVO/R6TvsH0x8/8NHA5VQaYsOPb01xHCZISy4aJX38vtx/3F0cOrBbui6FvBfKvgfDWnTXIMz
lGIOhWPIB+Jj5uvCdJsj8WN/Srz5xaPw1zChqRo7P38eZSd5mo8OZVX4AUtUVg1i/cyax2eL5uef
rKMsih8GBoIh1isIE2sK98d8ixGZcwVqagnpW6OQCOb4CQFk/yTbPLkgNjgVpKRCp/z96/w4/nmd
1L+tVSnES8Wty2/1Xek56VywMj6IJpB83U3G5e0s94Oa67AgAGbGsv+H8f+LQULPBVkQyyRKGGf9
8+8eOOUkI+tVs4QIAfwtlOgY2uA8/WFa//opToDezKeu/nFac/PUpqwSS2iZwgy73Eg2CHD+lKb6
i5eHzMYy2MVooDIaf/wscbl46aIrTN7SbPdN4WiXcZt55L577Xva1+3177+sn9cORHQm8gO2Vppk
H22RpAa5HM8x1YFvPvCWB4paQYslsX9Gnn2VoyjcdNI4/f6pv5gGiPItfHbI3NkI1t/qu2/MJbCr
kjVR7H43e1vZO82uwXRyiLWlf/j9o3762tY1Cg8DMcY+zZWPXssWHWhfWiCwPd9aaztJvsoq/hSz
89NT6AUhElsNcwY/KPgwBBet1XPbwKxczBm0Kg3o7kZ0nXH3Nz/MukrROGKUs0OTzffje8vJF4Lc
XKywUmihAC99dmjzT+LKnz5MwMEDySmNI8/Ct/9hAtNl70hRZZBDzNfII4tTyBH1n5LafxoDzFii
atdWFycp3t6Pn2Wm3DQg6eeLgXF6ksWyXKPBnKLcVfnub762b4/CaQx9wl27YT8+Sp8S7DU5mWnS
SS3ERFWv28eZ6oi5/f2D1u3oh50YoRYHFmdda1Fa2B82RTn4fdOhf0NEwP2XNR3D0SGzK4WZzZvH
JerMmR6vC8QXqA05GavfJvenv/15V/8+4x7RI1+h9+HVMl+tPMk8L8ynYUpOcwyudG9alfhT2vDP
36FreggDXZ7nrJKwH1+sBjI6kQS6h+WEnSINWi9cECkcEkuY979/tT8PSsyqqzsJJSKnnI8Bde5i
OK2sKCWqYRFXHlq9Q1P46R/2rl88xQ5QfNLSNQzW+g8TbK4Td7RKzGa5Xydb7D+0wvox/dMw+RCx
iSqBO4zOHcLjZMvJxv8wIp0sz5fBGym40D2ftiX7l9rqY9p+9fwulp+If89xjnkt59NNB1UCIxh+
EjvZY/xJ6ztXKo+uB6Qylk+w+A2m6EkzNoCDC/0cLMby1XMGC80jgmX5FuP0QdON1Qz3SKZ0iRhD
4WDh/q7LLQE9Uw0jNzEKedKneIntkErUCvlQweBRL55pZDlIl5oUQfsli3Qy+8cW+md2k+MRGnYj
1C8XP5pptsONQ11gwDaHgmtLhFFv3Hge5VvcLHk/hN5KII3a3Jm9/WzlMj1Djy4enbTR91YDuD8C
iqbEVWwHmvcplYjBLnQAW+RP4qYnp3pwcd7q8BeCQ5EFRn29BE4zH1eDeXGjxXbW7lB8TdM55+0Z
Q1Lt0aIK6zEXwX6oQURRXjfMmD21cIDDdzjenVuSK5C5parz7chaHM2+KSpHIpkzaUTlxmIEoHUW
1kRHqJF6NcEUTdgXvnB2vaPM+pnQ3UQ/NXD2rAfT1dMlicQks/JLmdpoGYVfI/VaEgu8q4GuBvBY
7bcd+fED0lOg240XSndMPhdAtqH0S4R9m4o25gPiLQ2aaCDg0NlzbqcReM0mu4ZU7T7glyxnoLx+
OR4H6VnvixomfVNS50CdV3oNEYfjgHh7o7IqhXoe9ylxCwR+RJVHyNTGbQraSmXFT79JNSpj7F3u
CCitcsolAvwLst3tCam6xKtB9QjAcnndt73l3s9AyOcjHuuaoppmE79SbeWQ5EQQzjiSun6DKyDV
XnzECPQtcVFM6lLmOPzOxkxzrC3ct0F+zSp0aNKimhlZAvRUWLsVFzObtZoALzNDmgySGIn/neja
PnuZpQMALKpr3ccqSEWH8tgB0OZq/lZk1pgIBKo28YZt0pYBMHwTmMXwlVaQTsXZb0v1RpsQdFQU
FF2wJDubKMFLneye9KREkpKoKF2jPfBLqNcCWxGxBoGXEXKqt+/AzBSWLyzQ2lkyBh5ODw7YVXON
ksnobK58ljW8Lnmc8632EkXAMUBWNbzoY2XW+4TIxW5jBi1KWQ2gML2oJu9G6skyd0JJY8GPsJBr
01EOWelFC9745GYqMYaGBjTB4GLqUqHoolXNV59JNezTjjn8WikrtZFltPUZyFZ9Pi+nWCt3oy8G
/2ilBc27mcmDMzF1hstupB5+NkHYL28DKyuMPemrKUU3rW3NrWGlCUTyVFK2i4PYn2EYFuAyihyl
PBBULER7MFWViFhJ2cGmXvAa8AfS2Xeb2L3Cjmo8zmVDo9DjR9oIMjSGvQK6WWx9exqaQ2dmJAJ0
lt43WE3Qv0V+jvQsjJVXvC2dhyGU6BRSWwSmLPB8PZznT05ht+qYcuMJDsRYVBaZoFViX/fYUt2n
rstTjXcVOD3NMDoJ+440HlzoVSrhvtZd8NQ6XXahi0BLtiZGljds4yq5SEU7MzU7OJjbIhaN2I6J
7ZcE1/kYuzS9MdYvqCdtDY066BTIu/f0A5HE1NILgAUz/S+LqQZSDWQ6mw9eAtI6MhQl0TB3ufAf
xiKF9w7Oe4AWymx8JpcM15w2l9WN6uFjRMCLtUsiONs7Fn7PJMXY15BQmgOrRl0reuVpJYp7UbS0
2c3En+Qen6ejdovv5+IKkJ6ektPaQc9VmURLkVkahErh5Kidu3qS/s42RCsJxMxl/Extc+bqjnXU
OLeCTpOXBq1Dwk2kZx8aw8EON3tmVkOaRqS7rfsl+OSWbJyRiSPBfW9bMO10A426OwNeKNFyzOlo
opzxK+3cBUQvN+AaSve0jIaCczjqfRCxiVNw1zv88lvb7Lt5pw8DbOM07rwhEsrSAH8HcwNMlobZ
Aly+7NC/E/WiIr+vpw7NTkLvbnKFU219QujyY6vr8N2TkjCKh45mYbqZPLxTdDkSYLMTHCEAxhSF
OKO4c9DurJrCzRaAhvfCsgbH2G08GktIwFv02b7QScyJHXI3PEJGPiP6B+mPq0MvTnOfwCnkm6Q1
pqc9RQkxL3ySMQFksxEEkeWRMzTOsg2knTxDw6SUNuNcg5ZqDOgDFuGRiQ1hupFU8kwSXTD2cSgU
gSvfGqrVYOmzuRwjBhSkwDmwxsM04HAKhzmlxdkAEUh2BAjYn7NZjne5kdldVAHMFRFAY+1KaLFH
IJvIQfiUBH6IjZkPQX4qC3M1vwcaKZJBY4Pt9FIaB5sB57gNa8DL302S6ir8mgYIfNVX84svWkVQ
gQ2yclvQqWFtd4lED0fdUP4mEAbiJVMn1eygV4LYx8wcuK8Oggyx3hxLtCn6EMSsyIP7hP8zrY84
+7R+q1IDTG9Tj7ELbTKbb6j6zSQlKAFlSuJL9HeNm5dnHYxvn06Gsh9RwdZmWCmDi6lKSh2O5tDP
cE+LeITgIZruJl2WApCengLYc4qcVkTrATBFX1kApfZKsjRDhVl7If7MxSDC1seUB9lRh0MrPZOq
Y2t9TQlGZQNcrQAcM2v0XT47gRkSJtQiMVvYDHBGEx0UZUtRf5klbshV9WHcD36wdh2wxJ3gDJE6
grh0LLdunXtbLxmUd2nhi/V31BYmnwNS2dIcE0kchL1j6uZWEPWS00MTcXudxDpKtjkF4hmBIKw6
CxkavNyzFrOhtdVY37MI0XKTXqB7nhCV0cya7kg/IRAcnqOTX9okGw77wu7yiY70qn+o0pmMKAgE
QXEmOEt09zWBxFhHksyOQTXAOoOwoqWEdPnAvuJJX3YVCYL2sWmXBkOiac2Z84pboBLsr2ZLNymg
cZIjGfaoAhWR0CxbfObYQk4VnmDVhnk7gmW30age6BF70NbdxHUOWaKBERZlhU4t4XIowr5Gzcfe
UQ+04LgJPsOeSHqgpT7inxoFPVXhxptviIBtaSD1qzWRVEsUsTJ2+3mzgJxtEBZZhHZz6AJvmLb4
QLfo45DO8s04tM9oou17uytvdK0h992VzvIEP5wApjwhcYWWFKIGWY3DyVGwmSPYVf15EtNSxcuL
fjEiopZuZtwoKZHlxcHw3CemhecvIE2zNQMY0HrcobAhgaqgNZjNCG757wDte4R5WW3ifqXW77ph
M829IlPTaq9TdOgxxRcpBAsgW2O48o8uQXJ7NM4VTIcob2ZK5AM1BaCmQCyfY3rlSKw0hCvgujgk
hpZau5MVaqgvkk19jPpWI3JtMCsCBGUZj09tThoLy7A51nS5hHuv8qUst7UBqJx2ftHBqGmqTMds
DDtyO5u+HA5zZZQ5SuO2vqdvaREQNRAhuOPY5127Oly00CoJu0PVkubPMERlHvnOMIFsI0gVJoGA
hSxhxhghdFb/1qDnWm3sKgfRjE4CUWJKaPxb2SHDD/FLMw1z3FZy05MFw7+xvO5R9XP62hSSkuni
G4G+4c42vtf+LBAF5u7BhjdDQhuZOmj2jBrybwLw6nz2IBhsHKlN637TwemA/5H7cKU8UYUu16Ev
o9Z5Z3QLp2prJqRsbbFPpdcTK514CDKwHtGUeoqh1M+Ft2khr+0qB6btTgJFdnd6sVR1RI4C+ihy
DMwuAsnDrlfAe7jp6zyB/sFmeu5pxFqf0rzWHlo38fQH4ZvxiHuyGK6W1rauJwXqMfJTW7vN8iDV
tq4+uLuA0LvzVh8AXnaQY1APFKJ5seukuR56rowcscFPhcp02yWCnBXTxEUxaa3bQRzvTbvPpyPY
5766oeYxviX4qt6BmzrOptIUu2fmFKbE4DDVX0hjcEnt7Gi/i7PMcEA/RfrC/EjW5nUZn6p+7uMT
pkeCItC4m/EnE1OPvJnjYEZM2dklKrIGEHPxUNjDSJKAqqVv1NFUzXN3BRm8ZE5qQldtG8GDyVyW
Vxb5lfmzPIwes2tblrUz7HpiZ9Rm7BznOVH5cG9zE5SRzyUUhPpS4z1teyT8UdNNJB3NmjGcTQtn
9shbFm4hTNaMMaf3bjqviKEufZOtpuxQ4Jz7MrWq/5q3YFijJlhVVr6vEewnNPS+XHgQjWF4LoiR
d+MUy1Pgk0AV15Ubb0tJhMV2IRHrscks/XHIWbxZa0u92gde2R/yurZoKpeTflnbVlnxNUBeQGuX
VF+TnszcPYFFxbNwSmuFeNXlroBPTvKxuQTPpJFo4hoj1xhz8XItR7yQdT1M94SAJsHnop/xIhYa
cYPbdOLkjbupdx8IBsM3QfqP6YZa66Gxi61qGHaJvSz2WeX1zr3tmqASJk6CNcHRFBOCG41qRn5W
e5rvYS8pNJz/g9L31GPbV2N2bJY2N+es4nV9jF/BKKZhS62J83jT2YmIZCtMEzHa5ByccSndsOW4
SUQBeS33y6L1nxMX7AbYZ9149lFpXdQzPwRWZsdOkaGzfBwzqaMaljqidMngt0ldb3FugeM2ceh4
lNBCqsMCLa7M4XrBYvcKiAdD/VoFA1RKjSYtadgrnSrqO7TAVt3003ZOEYRFnD8rAxN703/RxpS4
IKjlRkcVxPfknu5nHIecNPpbqaqsYZf2p0vCfapgazYtOnAQvNPt0mVGsSf9o2i5PGtatqfqh96a
w60nGIaje/CInR4oRVB3Dh1NN9rLJsuQC2d+6XrnA4ioZ2ZAE28yVwiCHJ3KvNeIKK1ZQjnrhmpy
16NbyYTKsHBMG2/R8kdOfDPnz5QtNJKxw9yH1VgkEYj+qgydzqj0sPADhCBDb8tXr0F2HhqY7yjz
eEZR7qHwkT3NuGQ1bCYgQ1stwRS8KROC3wn3ysrPgP7zADaAzSl70ZfyQWt90nQBBL3JCtTHSmiQ
xLGKYfjKuExQcmM2yN6XuSDhFLpUoZ1iQOuIhJFf057Gu1kCkOyJjfA9bpOkEoB+23Hp1XWgODax
DbWVF+1W6t3yMrUZy06PZvK6RJfaHAttkZ/AlUjOTEMm/TXoExtNfKHNADyqO/BpNvOrhaOzHwUn
kv5SF/5MKEC7gHvAypjKV+oGefVZz8HqoIk2VEeChaBKhdaWq/p9wSmuZd8bTVd7Lm09S+/oKWKN
CWOxFMxT5Pylui2t0kEJ6070W9pizMSFH7vj+zhBLo7melqDOs14NYMWXFcyPInnxeLHb047VO+c
bftPYghS82mIRV++5xOH753rcYIGWtOYxnFWIm/uwEagzTKJqE3v3Y5eNUWANn/qku4WCZpPiPPQ
GWnoMDQswE0bKwcDZAQAemLhmAfe82dVGedtLa/qxn4PaoGlU3hfibKaPkFVVtvKTwIopeMJWye8
fHAMRFki3zNGQEkQqeb07L8FUynGkQ1hSGoGSYCEB17jRLTU1jFzKEIuRuocsbrqPlGVcLjJeFRg
96Yanav/9pspRnpIALGoakzWRMPpA32ivL8Kesu442KGAN8nE4HwodFX1yJoJhu/FzvE78vCHyvQ
PrRTGiKgrKHWWs5HMkIdDA4j09W4f5CrRs5ESopgHECR0aa/WRvmXkjbhRYSUgKX2LGPNdvJmvA/
j3FoaFlBRmI+bexunv5mx5un0BHR6XjTFUEb86F2j4zTRqucawScePLEHahGGo2+//ev7VvL4/tO
BY9BR0klncYYdk3jQ2NdJZ20zU4RNjdqZYzVhl0HN4tNsrSnipl0B9u/rDVr0SHPSYfMPImy1Wfb
e9ddi/PP73+fX32NUIepuq9dT/ujaXRwYtvQNL5GTsskfHdeEGm60pkZ/4+9M+uN3Niy9V8xzjur
yeD8cB8umaOUqVkqqV4IjQzO8/jr78eq8nFJtqtgXDTQ3WjA8DGOhkwxg8HYe6/1LeX7zOIfWdX+
Z8qv8JsZ9L5+uPKLve67Ge7sMcMMt4IJX/z2H7/dPCavjYyyxx+VWP/++W9qLKbQn6BOM97hnLCs
eWbR39RYX79i0SRHyKAv43DGKN/VWLr9icGubbqayTJ+J8ZavqTzFpcpPeqfZeL3u7nvu2wIX+Df
yoi+ogb+WMEMWRn0AwVB3YBiDKDDB00Prty5UEAgXIbZW2zcLqFhddKsbNv2xzRfF9BqCjresNtQ
GpE6FdS/kB18IDT8+R182BDoWiW6W/MOluS2dKZngJGrwM4zHKe9WScrp7qMOqKpiIWz6BorL18/
uv+ElXxTZPzzU63h394S74yc/zWcmwt+5++dm7585EK+frWA7l/+z7+W7/62ooX+CW8u53aT2wSF
2yJa+n1FoyFkNIz0AmmauvzI9wXNzzB0tPkxg69alspd8F1daH8y0C8gnFAFE1AG8v9oQfOj76bH
Nu5vjCe2yy/9yvr5qIwrZqszKs066ZSkAkLraEE2oLaVbrmnJNN8JxGZAoPSabPkRncLuYhraCsC
G8SXBA/Ol2Myuze41k1jR+ustDZRBrIOZiRc1VPIvdWVoFKCnxfGrruJjYqiKeXc3tLSTLKo3DR1
LupbqXXE8YZKhCUEbXIMajIsQ5MeQ0sXdZlgd1FxyhFlaJq9SYczw2s218pqpHjdGVEYGLSwCWvD
WmBQTUinyC9kVNbbPKPlT0NW3TaRrsstzF64LCGn687Ip5UFfM4DxKaGZ2Ot5OoZQVKEXHm8K/XA
YCS5n3siUXYJjWHrnrJGPoZtCZ1wbOnpqFUuLixhNGua7G5Rn6H6m1f0P2473GolxPPArulGK7Op
KZ91fgU0bWXSr4Yum+szvEiFcl/XUH71BVR8FcOl5UDGGy1H6LUtKOCDWthgTglnyvRz1JGOvFKV
qWNSAQ4oL19GiNavoHtV9P8Lf3Vc9SqK5OtQktp0ZSoc5R+IoyymzYRPwS/JK37Ba6Lp8yqpiydZ
2dNbm04Gipy0Y59d1yXcMWNK1V0TkDztgTzMok3TmN3Robcdn5uWMVKANUKcU4sFyo4ETEWu4jDX
plunUIfXWMALu0wDghqhCbSDjbEQZ85NFblo7pXJhv8IWEU1+ugyn4dkNzDvpdyYGBE0MaxeAq6k
fj0NBIiWnm0b2biJIjukV0qPEi6DT0s3c49uJV0qWEasLo/uMRcN0EWZjlmLap04IMKNdBdykY8n
irbb1Ipq8cfrTo3Fyp1LF2+iqujt3K7IKi+5viFTSDqkkEXXhLkL5xS8mdRWPHbGaR9qut2sIYBY
ymkXWRnlD9kpFyJore5kHuNYnlgBoyWPPOmuB8TcAWcMHLtLdzY0/3xPHIp5Zw3VEoo+j6uChNFt
3/LcQq1eMj9US6s8MEGWZ0qGZ7E1DYuZr1tnZ50O/dNjUq4cA8wthKwgMbomCRf/RGFO9W7Uiv4y
lOV0TrSbuRLJNCpnwNe7y6HINZ5QtPiZ74ZpeMe5J98JWZhcK2bEct0QGbk1+q6kJxPU6bWAqsQt
hFdgX1bCuByFXT6GjDceApYW3RFbmWPElwOSIKB7JHWCWlTol6WFXu5NPce14kREdno8y2ETR02S
KIe4S9rPVmDKG6I3jTMn4UrXtLCCBjONkE1W3bYdhovxRYoxDqjiCOmRNmmWVatwN0ETDoaq7Z/Z
FQy9IyIcLYKLGlTHwxKuSiwFrE/GBeTl4ldA7eVoW10FqY4PVYM2/AX9UTOIU1rOanvt0u3R/Bbr
hqVCnyTFagazXs9Ftk9wqHbFW1kPeEVK5qYBFsZVk3XYXGCyky1vLv2dvs7XudsOdJLHFA9edho4
XUXt71gAsankgYpSu5FAXJHTpg9Ah90hd1OQIVx85n9qcsMIn7d51IfGHGCykPw36ZhCaiTFDP5l
qm4jAuIF86Ylad63ehHozDXzXt4WIQA2WuMCZN+jAUo7v3MJzbMe5tQokhtHpAPWergy9ZG5M4x9
K2jmaO0mkvqZ0Q498Itajt3gMQumvdsmQ0ZcMvMYL6hN67HDIB2ySVf2juxnY4ulSRDYqWZfJB+u
Z7ojsxmu/kqaaXmiE+lz7VCzwqZNmX0wUk82FsD41YSXErQ5v+g4o6g5cRLLuZI5ce5TT3J6TRM9
9WiudcrW7dR8B1y9edB1zMZQk126L/rcrSADZRvCMcjwUWGjbkcwWHcSich5yDgaczJgaToqjUrO
bcjIVNrwI9tUOe+scvCRNia7wMqJPCtDZ6+WA7TgCqLrl36it9EOYNOzjtGOiktshx+3OLhs5woo
63m6oRdMv89NzZbUW7DlQZ+RlSTEKLYib+zaMybhbgy9jreRwFBoJtnVTOsBA2PWnZSd+mYZinZj
lzgQkPlg6cVFp+9dWeZ36QTu6JS4XGb+uv3UaklVf5EhO/FJxwimeglSvSlAlhQjHTkYsghobbu5
G0UvGQQXPGwfosyC5wuuEw44ZXxmBMexTo2QFMomfqRhJJR7a+yS8IBpNSc0Oo4VSDM84Vb6wJJh
xCVoL7hhNDi+ETX55WhP5ZauWTp5cC7zMyuZ0XgYuQE6Szh2Pm2WGQ4uVTV0jmk0N/lKS9hLq2xq
t7FoJr+q6deMECUVPDbZdIG91pjXet6ppKo3SezurYphbbLGzaZvlAzIrKJBJphdhnqISZwvZjer
q2owmCqo3J2XGQkjhyBOrKu2nlHlNIkbLt7vfHxKYZIfSJMqH/HsUD92aH82AdQwOqjmlECVcFQy
BAPZPvaWyme/yyWPGS/Gpzo/N9KU8ox4zcHeTBkGn20QRdMp9E1xyEoTFRLSNkk3QpFvE6TBaUvI
Sc1ND4mxy76pY/8TTtj/7aw6OiX4z87Q2JLb7LH5bd+kj/m78zQBIr8fqFEqfcIRwznEshG/4kH4
94Gar5g8T1QEey7HYwdp4I+GHbw0FqYcQMTI4Pl9vxt2MPMsv4t+lsuD/+tv/FAU/qxIFEu35I8i
EbWsQP6+KBNVc5nxL6/0o9DY1ecwSSQKkgp1wQlzrnrwKgXp06osTezEpMpSGWZRvdFivdoYGFe1
mgDWrGcNZzUtXE9r1KfYjkuEJ+HFGOoTAdfiyk0NJfb7NubYKIV7Q0zL/Mw8HQZCSQCxlxtTvjeC
5lhAwzj753Xf/+3QfDxCpc1/Q0f0+tj9Vrz9dt0+tnxs0XPzsdT7L1jEaXixfrICD9Hrs2xfkba8
Ru+wPV9/7ls9537Cs4EpBPvJ9/X3+/JzKedQVVJLCRtltlgAPd+Xn0EbApoik1ZWJaOLZc1+X318
SV3WC1N92q4smX8E4fkQ82NTLS5RdyjDEZ7TOjQ/qIE7daB0rCvLK5lnrDprak5RGZ0TJ4+NmDPp
JmQcdAb8ZBmhVeNaH2fw30QPrVQmWDd2ojMDyY3uOBeNgfO694kkfFKM6N5Bdgu4PwM5bZnnrkWC
K8olL26TA5F6Hv3J+jPjJNdjhC72SWlTTcbl1HppHQ/rEu+G8IDWVo2HkOxtOTGsIAo0qzFLAw7D
3XzLM4DjfSKwKMcp3WB2AC8PnXzDaNc4n6qGGIs+w6ysygvkp9gGVFSDtJh7TplxtG3zXJKymMtt
AO/iyqg6Y/XP74L/n77GOz7V9rVYGmT/He4bE5fPTzbux/L1t7vX+uX1xxbI8jPfbhlFiE8WAxsm
MbT2gM4td+G3HggUjU9sysjkTeTc9EL4oe/3jGZ/0lireAJwbOD1Wnrf3+8ZzfhEA54GMpBS/AKq
qf2Trt5XkPIfGzbzcxONvuvwBmxua9vg5vxxww4zSwym0XBCVxVzT+4s/xk0rvVgloVx0iez/qWc
ppDuQq0jm5EVOYVuQlAQizN7LDQQKOQGVGvWpLUa47RBOJSq6blVtsaj4RTitHMQLJHBMjiUNDMI
T3J+Juc+cDXlnKJoQPM7FdlnNxi6A6nIq7FI0V73QtN3teYqn7uKtPNFlLGVnWE+Ab1QHo1s0gN0
FcPaQBfACGnWEWAB7MS3yq1piej2hw/1ezf0R6vmB+oh18lxCDFjX0NEvuSIsb/9eJ3IaaK9kutv
hIuJW53EegrAahy2cPUC3whTNFa5lsldaOYVZyOrezYn8ka8FHskGhNY39dKBLiYwaHo71QLDj7l
H0kmsSKPRVqUKThyaJQekrqQkUdHyHKeGPMvsuD+8u/ASPiVTuliB/kw7tD7JkSWWrxVpZRXWRC8
ktIxbVOU4uj1FPBQYfFSl6OB0iLUt2EvrSs3Gye/nZhdTHYJGawNtScigXqAKShw3Uw99PEg9k4o
69Mk740LnYQRugVF9AsX0/vDxdfPwNUWKx+GYAY22gf3Qw1VT2/c8C0nze6AHNk4OGHY0tfoxUEj
OeTbhvf3He/3/cHl9chHxJXAZ8qniu/i/Wc+D2lE1on9Coj5HvXwrUxnbW2Wcbtrizw9DYYB9i1c
Gp9OAGt/zH4xpNGXm+/dzckb4CglLNxvGDI/zqYyekHwjYrXaE7R9CgxOFg4H3H1UgS5eJvTgFi4
oOn3lkJoxbrq1ekpMwRN+Dkyp8dBq2S/plPkoE4W5ySDqUy55rT6gsGZdJhk4lhGLwCR/Zwp0WnP
U5U+vmYrd2ZRbtAD28S3i75okN9L+wF4jO31ce8U0DIXPoVsqxslcJARd6lT/iIa7asn7d0fz1n2
a+d4iWIDSvVhpTLGJTJPts96X/eVVyDfhN9qD/f1CAmGUTp85kKP1DdJ/gfy9WA0lh0haM5SNAHX
0pI0aceu4cIlQzGdMcdFj1RPZffZUtT2TFroNjaj6VxaMDXvRjkOZ/xfpD+A9vbYjIp9Xsr6SK5U
dEN9jqfCsH8xFfzTgsYKyDq2lyO7tsx33i8wbpEiZNj3hBrR8Ey8iOs0IXUTYwiD3hhXyM83saVu
eL+eeD3+oRbgqcKi5qny4yZWxctoZ6qeutYd703iHtZTEiWrPCVefd9lrnjUiVbbEcx1it+4nPwk
aK5En0PmAuUVeAJp5YECJGaPLbPwuW6N5n6u9RqY3ay6J4rqVORqYanp/C5xCdmZRHMZOVV/g9tY
LK2scLgh9WaV4QavaFvYeu31eSvIGtd7na5KfYKkoXvj/tfotPbwx+PatX5xIZaN4v3SIscA8TSz
BLqLRL2+vw6ZEQHoyObnwYUck4S1upq4WvTSMMeUHiAeni+/eMm/uPQOtzIPc4oskk8/nE0l/dvW
LMdnAu2dPQ2peQVllvS8hNn5zz/lD6Nmtq1lmkHgJjsXFvU/jeh5WGeKqJvnCcWkVRd038q2SR+0
PPDj2S0ShhHDjIPDdAYvcuz0CzrC5DgZ1jD+4q18gN0ub+XrYsNzyOQSVduHC524GTIs4T4Vxqg+
JNOctfRzjfqCbAu6VmNfJj0zlMm+jcmihcxshMq9JLXuXsRQpfJ0qM5HEhCht6jdzAod81fUcqZD
uFfUI/Ppg27XVyWCKLuu81MRRDqxqjoBV54IAouXJCTqF5/kcmD7sHp0nJpcWwAYrv0ny7AazZha
FOsRlfdCO0tH60Vt6tmvuc3P+6ltCy938mWgACljXXLnvGIHQAMU4RkHtUjQbQWHHYOTo8c3YUcC
qdSscqQRJ+Mn+jPT22T17AiCLjlniVlcG0TyniXhZNzPo97fQYMT54oC9tmLtV2CYfkykUC5PXui
SPAiZqIkltEJ1CDEFHS7p256gBBTa2smG7dq2ZqnlinnU4Nw1gOhbbi2tD4eXQ9gJT33UDPiS83S
2wZWUg8L7ucrVCz7zPv7D8AuqjGDC4C5Qv1wmCLephnouj2mJIxVHiMZJEEZWvnOdmCAqjJDCdnk
U22vNHfMTi3AB3tbjoqfzHF6Emd1GK9UNIpvY9owga55kHux2QfHkAfjW6tHAMDIVcp8dwwRJSlt
U1x+/RP+t1H1ryWC4GflTvZaF++5vstPfFcwWJ+ITIGovQQo2BZe5t9rHecTVfnieUeswDlGW/a/
32sd/RMpLzo31AKeQPrAr/u91vnEJuRCpKA/ZcClYH/5B82p9/cteBsAKLTIaEpx8OX5sXz9BxM8
sVZagOONAWGHWJppwGmlDz3H7nn6xcHt/XP991fihbgaPHBpa7x7pRbhtROAU03xvpAnWRHr6KGC
SzaZrT5BBRfJL+6o9w+0by9oUZhgcgV3wcH1/QvOHZFchhuvMHxFW46MGkTadmQfcRgGE9jAiIHZ
iYFXp3aVux8WwMW32/bH0uivLiuaJpe+j6tzeT9c1mDQYGBbNODVSE1XTWnU05YIgDYHwpeE6S8u
7V+9Gg9QFhDZEibAl/d/KaSVNmfXWpWak4vPCnjiCBiww6x5KLuq/9aP/tsS4K+uq4PgBdI9ui3j
I3QlAtkxUJytajsGTyvgZLWJfW9geNkHzKV9p4x12CX86+fXdFkgf2yQXz9PfAlgWBhP4FzWl8rk
h6XaW6jPE6dY9ZYGDQ0Rt4lhAKe+/syAEicDnpRfrKC/esWl1ECmhpAILdz7V4QE1KAFzVYh4EbY
dNhy2fqt/tQshbyGGMl5JSSa7Od/Jieuj38olbS62Mt1/k1uwofFQ9+Qo0EiNn2rkJE1MYBEkW3g
Z/I6dpKXwRbBURZK4O7sQJgYjYk23NNxUG9wGoSMtuwGBltlWtPVpIhUXeWkJbxq7dzfmrHeMtqM
SDSlek1UfDuMNQ/YUkKkuQTYPg21TfCqWwjjQsEShnJbNFp2a6TUkoQfD0RvNw35smsofiaWqTHo
7dXU5dO5McT9FU9cfAHYASH2siKoBWsyR9dpWJYnikC3vkrilPQ9lfTKpRHAMGY91k0gwA/bnfCV
qChJhVy8yKcYani2bcZ6ahe4rmnKaAV8FZihT+sh7pncGVYOuD5Te5/MQWIKYoaduLv7IXuB/Dze
x7USWdtIixLo2waoxN7FLD0YNfi3EguFAeMQa0xa8cxdpVnay3UoY7gIBhzsYYvLByJcrGeECuNr
xR2lpPb8BX8dWRIcpvFv4ejWIeA1cQHCVklNz6mLBAG6xSZTGyyulVvl2u1Qaka+JcTRwj0walqC
GXS29XUjegIjMKK0Z8SVC8NPG+xO6my1cLH7dlq3jhu/4O6aKiQE+GUwFKDOQXjeA9MpjN64wylL
GnY3hkm+R/RQUgcqQzM9oDoGyTlMvanduzqhl4ROFDj2z8wkbGi0DIo2FWsCPXN5l2QNchcGmGjT
V2NbhuUlLHRVOZ0qkMmjL6mwMzT/vZFUlP3LXKz9OiPrC6HQ9AW1jFj5DHekUZ0nDCLxuhgQkDey
zSJzlUYOMzitGK2BffDrxG9SWye5AosXyZNMHSbjKJmxEoCiOy6TP5whCqc9iCZZeNCYuXEGzrge
uaeOSouOWn6bcBLhbU4PIozS6YC6XqSHodKbAXzxMimFmY3UfFEkqSFhYVbb47Vzaj6XM5IGo/BZ
7ZRCuzacMdA3ThpFIHnLSkEsYWbUvvezKgo65y4N9JUwayN44AZbCrtOxeg92S1alqwt7LcuXfxt
tL4T158Wcf5euk4X+ioQk96H59DfZHbF/FcNdUxpehS2uDgtY7onu2UgP3s0UU+Q3QLEuZylA0Uo
V65DZxjuSz2qrjqDp7SvzRgXvdrF4Og5aRIcU1wrDzo02202a/hFkTXBcZ0U7O8e43ADlTrGHkxV
ODZAD9YKcbUcHOUB727B7RdPGk0Bbb4lWHB6xj+hPbp1kj7obCPPuMmwVFe8p3aNtDq9COHqPtUN
4PcEmsfjIALsB9RuXbsZKWdtxEJTgFw2s5RLq5KoEgrb1J9DaCWC0iM3rvNOlhVnWZfrmRV2dRNp
LbaXtJp1QYc1Sd50IU2MpLSHH+02hV8QmoBxfYM2TvalinQTLYRtBhaxb+iE4weNET2/kT7Ei141
ao5x0m5PGqNPupUrDXwLCYnQD+CEEGWj/Jaul5lxoPhMr8u7kk4yOrKW//FkI4OcTLAyuyNyGPz8
oKVKhT1VlOESBJ07MKJnPNCKEcwqEoQyQNYBvgHKeia0Zj0FenEy4PHmwyFG+0Yx89lZBYacO7+O
eqKjHCzwngsD01rVMI1Z7JVrX7VROOa+dCp6G5VhZF+aPm7cNXayKNsYcYGn08LC3oIZmMHk4sfL
itMgnqrs6LhzQACWIrvAq7VwOgZNhuEYHkt41eCEmlE9NHKPY6SU55FjRQOtLwNiyspmr8GFEmaC
KKK6I3pc17oSDH3WiZnwvBHlvlFkmrVtBBOkzYieIMDoU7qwVLHhUYiB5jjqbRIEN3WTF/PGyjU9
Y3vP9f7agngbY3cjstmLah5IXjY0ergy4qGGRl8RE7YGKYwxckgVp2k9EpFl+ApZN3RvMYGG4QFO
OLwwQr5FzUiUrMzTNib0GWfxmMoXzWj6+lBXDqAjG4fotMddUSIkAGNWXSRlWxqn7Ll2xI1YlA4P
atj2uxHjNJhz6A/N4qwrx2o9mV1Qv7iKqubgnsvMOPKHzfN90znY9lqAGmBEOJRE7VUSB50470n4
adapwKL0VI8Z7cOgjhzHC3hp+4B/J8JWGQ44LZ+snMSxNTsBdAGv6SZ4sf3Q05Ptepw/REQO0XXh
qLO+K9n70M/04jbEdfUml0Y0bPDotLVrwOlkLSovCLeanYaLogeFgjqfaFgJeVhb6mLMSmZHBHpO
/90XFi+1SUyTsA3XCevTwjEzFZtJwkdrg6ISPknE6MzaAK/9CtmD+UyyFMFbRCzYrBCh9D4SOCRn
Ux02fmTlmPGUoXaem4mcA4+xffU0EPMI1tdtKt0zQi3MdqHqIG4axjy4s9Ip6BvULsifNtCKx3ss
ZWOLB0VJTon6cZZPHOvWnliosjmf5hRue2JHsGII2XDGFSF53cHtimY+Ak3StGt9lM5dQ3KU9JyS
khgPt+00PlLBXhBJERObMJh4ea57k7bLfjaEa68gySa9VyWanZ3QPOizI8I3tJdoa9rsc1SHs3XP
9t2R1UUqM3iLMkBqOYyu/RJqjnkPad19NFtLOQsHLeejbC0NmKKR3iN0taadqUZl4dPsy621xNOt
b9qwGFrYAEQTeTOQinqVBwpBnQWPptnXlRYYL7Y0s9wZ7PNIErmBBlRy03JZMYL1fmPBtPEJPQ+/
oDudjhG1GMa5nvMP6GSpfBGlJY5NqsVQ/E1pjDzVkyInDcKaX4w5aw5FAoH/WOVo0/wEuZyyscx2
zHwlI1z586B0rQKfodGtp9GZ3HyL+jRIdwGqX2XbdjNR2orVVOyiTjImJ6PisHVyxKiCjUymhuBg
NHg42RHbmafAjq3iJjKl0x1qfHqwH6ORjQZnMI/NlSTLFzGZ5DDhhzBxG5+ODIWRJ4Y4qVdaFRn3
TM9po2IOIu9BT+jqYCu182Y9NCk0nIE53AmCZVJaWuRRT7Y2gxIPbTFxJnWnI+nFTr2uCZjDn036
n7vRCBVDu9UmbMTxGEVaTctbn5RVCb7cehmsiCwNYO9GjSfa1sPgLdaLvt4Ka+SmxJcVxZ8zVy8T
6blcPufZjbCJrlOW2J1l2sWTQkOIP0fgSUHDZtM81KnjHwuQJ/MJWgJC7mJJWkNPXiKYE218aKoc
/Zc0gSlcRQg9ipVQ3Mz1mzyiemqxmnK7hsapjpnN3mauG5yhatEf+sxQH/HIAIQmZ3b6AlBbG/dO
H0Zf7FltpF9y2CHCStVLEmYc582ai/TSVbSS82VR1w+VANTgh11ZYOBDMZkeOBWQTVb3nADZgEPm
V1MSJrSux/ahaYyUDVbrMXmyHyTttq+LHPqUWxkKp4hGPM5RPH+mhydyMkXs6MWpYtJNtLwSfISq
ORxlBRuTEPvKeexgcV27RqWA3ugIg2o1IiLXbRrMF2AYULgGTa2CBijoBETgU1pg/JryJMEg7Psy
d0cSl/H5EHhiqyHQxiR97JrOvTAGARvJ17MJIsKWh7nc603iNADzKVI4c1Wx7mlRnd3OeTRUa5cj
I6HulBcg2a2qCWHGiOwiUEecZ3HQ6PdFmw2fy6nKPxtpkJxxJNPyDSfR8BjUcf0w2Z0bb3QMmQdT
b9MbC8UOvKShI2wMxCCGfNfoi8I322B+0udhLtdgz9UvHVQqMm404mEiBR0gTunA+oxBvrmE3zTf
tGECLJqeYBsxYxwBZtCTFKdmlptyU9YauCoZS/0GL5lMELFTcBH2Nxq4ZqsgcfwmcjsX1z/emG2Q
T9NlWgYYSg2DR2MmkKX4nS5aF81EWke+wdnpph066gCXE/WZ6k5ZvtFI8Mj9XE/bAyO3HIZ/EI/T
t573/3YG/4VOwKWJ9kOJ/ye70w259bVyACH9+qMc4t8/+b1NKOxPTKAwwyH9+aY5+90WIoxPS2cO
sBFZJipqsn+3CRXn04+qB1yBf2giFORHfC89BGbzNBM5ZfyTRqH9dS7xR/+FWxqvE9BppHI0tJBn
fBiUGcLoUKSVQH3HfvrsoAmSHkeD8S1NOwtiVl3QYVYxUCxbo7uZQkZIo1KWm7gEuxOVBIyUsZOs
A9uo90QekYcRzPoC62vcDa569X4cAvkyGG1z44I8e+uVKYHMaMH+0co8Zfwn06VvkUl5geYNGAC6
eQ7/oMj2eOnnI60M3hM1sLwobHveGbltPVtQos665dCTGQaYfmGnG9HxlG8l433DqC9NPR19AugB
i3Td6JmdVG5yUF2PJiXOW4CBi+8G2FT4lV5kgj8aIyKOxABWDpqL+XyYZuuFlCjn9et7aQI74TzO
w9pZq0NKOSPV+XJC4ESXAnsDhY9yUzWjuu/dNOG3YlU21kG47E91FhYMwKL5aLd2cZhtm+OeWvfy
RUW3Lb2CgtvPCjO810sLjZZVOKsmgQ+F/b5ZdIRzdYypHxR/yQbexGPlK7MtQi8nG/pqTmrrEDZt
dtNmonyIzCJ4oOgbC8hGyjT6HNdzE/NCORPnNAQn5CQIH30rJuXMzLt1GIYkm4d8iM4Uudhzyf6N
ow6dRw/P9LMmisDHBBLcILDPOJDR/dxxhLQrJildvIEpQx8GLaLOeZXOBappeTEkAm0XZ6gOWwcu
ks9l5phf4lK1d/Qy5IWEPnSjaYGCpTkJd/bcuPukD/N1gHhzr7pZcGI3o/AFarWyteYvpjUYL9EU
m8KfIr05Hy1zQxfdfVB1Ep/GQc4b7NzDuZ1zakdSTGxr5WQXhlrIF8I6zL2mDuKBDl1yMY5d8EBM
r04JhlOEYwdgCDxV02kYdFso5v2Gp7o8G6PYOeLVL+7HsFXvKymn2wgZ0YXaM3AnEUueGYmR3EGN
pFMTqMrasYfe79Sa0poUg7XCic3PgWVtjXSq91WMzm5S0EK7Y93fjnl+HsVlgzq+z9fovvVH2QN7
T2n8Sg/c27xrGu6H3LXA1VWJSkwWaLQHy61RSqfKdEQPGl5kSRd+IR1p2FKELTo+7k2B0X3dznVy
xE6SHHUeFJepNgcnU1TwEIVCsDUk5v3W1JNVZXXmaRhhsm+yBpU3oBBPjXN1NaT8vn6wYUIGqCQm
0akXsrPrC8mTek04DT1Io753J8bf0cypTRdTRk5FPp5Z7SSPAQX8S2BF09biDOk3cazuIqbwxxTD
f+hNuoEqPrKxmSkWQLm0DTkhpzVWMBnC/1llal3sZNiMZyDwICoE/ShJigHrwNlydJgytvZFiDOh
XEV8EC9uJVjComTpFKFY5aOmrji+dz5q9aOFC2ONjiVc1QAPCCbrwyvyJddxkzOrCHZQMv24mnAT
rdoU9AYoxy5lglLyaz07P3WsF1s7T8KtSVxZ1MMdgs+QRKfx/MhJqNI83aKXF1/F+hbHJH01rwhu
zchHZuoFyaFqdvmIwHzmTBD4vXKR14/5eFvp+XrM9qI4j8enKZU7NJQx+hRY0KCIMENc9uLU5byZ
eCPbEhPf8pDH0dpRxsfR2tQgU+BdcIIPd2103pWc4jeUtpFfduRLMTwAixcxDDejfZJtZLrKxalt
N1fhU2nvtG7XFlf6sMoLSgp3P3WMbshSx/Nir+hSBO6zI3YxmzOiF8z8vlEuMTRYVOBRaY/MYje1
PfnStTe1OHXk56B+0tMvmj5usVh5ZY8yKvDmgGAjq9BWQdJtAS68jHFz09JGQvRH8tzoAS0/6Sv9
NEmtR7oNnkiuIvNtHAtylMmB1aLGr66c5MSQRfcFLJ6xx2XRCs8APbZqh0HdgQRvP+s4stb1VPkp
UVSlq5/ojganMwO3VNQ+kxSdOkS5kSqB8CGdjjErQe9AdKRd7DrkEYAvCvL6Ro/MdVNZl6YAzKW1
zbMg3QY7wNkcTZ+Htj2mtXWXAQznu8d71+wPXTqvGh55iEUq7FDG0U5LKCL6RGSKgJtJu0/NxbMu
21ViXuWW85CYbkEtflPq00qPnLsqelT57qY6soP4PRFMq7zrQO+BjcmPy1W0qT/NtvarYdyJoTqt
ZgkpnEGCgtAALrCn5f1Jkp73SMczjpVOkO2amZycPF6ZOD5tnlpUITiF91rOYtul1WtJpmCfPwV6
txklkdaKeVIS2U37CeiuxhP9xNT2LJK52yZ9dhZpT2UUrdI2eA6IhSvJjaVIfZH0+icYR/PwFDmN
N0ZHW+S7MbuGfznnp4bxNHfa2jKvpmhbTIFfOg+TGW21YYRpyDKQ5HrTZqmngzkTmT5wohYehSDw
WJrM3EUOMXdVvbMdGFJQg/R1Tjv6DLPJJT1KD4jkWUuJDqThiObjCWEXHcGHTI0qv5uUHf2+zo/R
NqzD3L5Ou9l3gqc4O+nyi4R4bZhyk/Ok2zcqyVxZCcflUAxk7zzXdXmIsvNeh2Z2dOQ6y++z5qgG
Ib0lRvZZeF51J05wYBXuXHtPSmVU+7WzdUoEym8SPUKhlKt6OLHqqy5N/M7dpDAF0b/FXui8mBSH
OR0KO9xr8V0Gk0gFFLfPcQVk+Mvs4P+xdya9kSPruf4rhvc0OA9b5iSpNA+lYUO0pBJnMhhkBIP8
9X6Y58A+x7iG4bu9d9NoVHeVsjKZEd/3jk+ldz0RWii8oxPtRxKDXfxHI2tTb2+dcss76UF3Cvom
6K430LIBSlxBP1JC0iZn2BXLvUxOa3yA+dk7Jj9FiKDYEnOby2qhUk7tTY2bwHmjh838sbIfdGBr
9jPg3ROXrv1JhZICy/V/z+NerxeF3gRj/Q6qCC98Pz139pv3sjj3dZwj1bv0+MNU8xwLpN5XNpgW
CZXiV2s/Ls3zZM8fNas6H5t/iS1Kh9NpXv8QGGf5QMb7Fegt+JNVVxTnpowuF271aPhX7icWv1+u
NVzjoSBCiTGteAedTfOMPlVed3XQARVID767pIGtdt58GE2Vusk7CYdRdGDYvAzH28mAFBGKCP22
XoUUS1FnQRTdYXLpRm1u+/Zm5ciV8bWtfmb1W/MNssZT219J/d4OF8TQzOThrBIT/pyns5x3XswK
SzqN2ax0zUUbRSeLmE2ZUGRK9DZdWOGfwsAMD9Ep5sX2y8i19hzI+5okVvJ5dzMzte/l4KlkfILG
N/K6RJc0abUvB4x7Yj5E+nkFBLK3Ws/iYY1/yFOkBI01/qIFcs/5S2jG70vlVMcuuS0GasyQK7OS
1ndQezS4Ej84d682G3uLFaBsdpqxsCC/gOK3RB9geHaCN2bhCa3XvVF3DdGGGUh//dGtD0QxHMby
iMsl9Wcyvl4G/8JdyXPLL+zwxi3+GqqPtS4PKjz8wy71f2DaMev86z/ywue9ZBMdYYJHv0bfw3+h
SwOnELnn9M0v02c8sfjBmz0p7C46zWTg2aKRGVKEcLTuTlK6YnNn2RouQRKzY5vwOuwYWTSJVxeA
g/pNoAw/Rcuk3oKqhAK0yLfNROO+Evx6K2YKDqUVuk/8yXnJaW/Fd2Hj9HcTpSoXUzfSaDzb895T
vP+jrJaT1OSo9Emjf4laLtgJvY94oujLvRIgQWg2GdaKcifn6Tgl4W3ktN/laJ7iElqNITpdumEP
2NuYg/To2+S97yNy8MmQE1e5Y667gmzPHDYwYzBJzagvAEaOFL8Cs+Obc3+icZ1ObdjlOnVB424L
YfVHe72M6HnNt2/5DeGIJJAewuVjsV9c8e3Wnkmd+GZqH/MFK6L04WhcPsmaNN5AqAPnYUALs1s8
NyRaaHFHcNqNK3PcfMRKteSDk/4HVQK6WF0m3CFhApSnu5eJTyKa8vUwLRyJD+s0fq/lredb94u/
aWcv+ao9gIno8UJ1l1axvDrzfBzb+rQ9TEqHJ113F8LmQRqmX2scPTngXw1Kd11wA1bPdHlSfZh9
FL345ZlHZwAS++0USMz6lyw+2hEDKOKa/0EocBal/uduHJPE4+D/wcwQoWwhWuS/aBNWO5CNDAb9
q4rmV1KNbBxYzbWU6oN5c72p8XCS5WVKQM1cMDtF1Iz20j5i4a3/L7CW/xctKVvPwX+v0Xr8I9Qn
DXmbQ43AvX/ZYXzt/xGO2X7735GY+N822RAfok2bBnlOyD7+HtDh/Bu6JTTvHNm0RUDw/wcS42FB
RILDcwBI4xKaxCn1d8GWFQDf2Js5hV4xpE+E4/wvBFugf/903sWEzCSboil2+SNDIj/+y3nnWqhj
iA4/huFi9l7eL/lN4i6ed40zeeiutbRsprp1rJvDnKyFuTKUib4VPsTStmP0wy5RFgnz6zIvxMRk
SlX7fA0amFvdh5BT1bIkTPl9+7S0ZJikZqmG/lCPS/nbbejV3DU57gfGjLlo915dZD9dUNvyuDjK
fx4jBMypKiJ1M3k9yaGr7UFwqTgJvFPk94tmtJi2lM1ozSmgBvdkqI2S9hJSzAFXiuSwXDkLcdB7
bfVQpUPpcJdwwOc7HZiQjaWyHNzjq8w+fHr6BFe0YnOoBIF96brKHiKsRESeGlh8ir27oLxJrAXJ
JlGEyLYJgF6tVJNw8tnSQfJhIwOzdwZuGfcaotTfgNzl28CEsRwhnEidj0kRTeOkcX56mmtpTY4k
i1Di9+HlbOaJps6yb+6L3on7g0eCYEyKfE5v5epb/XKAO5psrqEyM1Qcx+KZgk4p+SuVi78PvcGK
yb2s1yf4PnIHOpLsjyuJgf1hlvxl9g48dHjwTKniky2UxP7vTR+ErQKbJGEX3RMVIm87hcFnP4yr
1UJ3yIQFkKxhtfNtAXZf0hP+l0ykfOxDeki2hTgk3q8hlp/Uv8i7hrRleLdXnfsM2yU+cA5NZXY0
h0nSr+1oaE/uQIQdWElYMXNJPYWPa4u84qLUth7ZCS26cEdVDSVIm1ujpCGwe9mjF+spVEwk1Ziu
0PQPj2KsJfkbViBJL3SNOFF+6i+HIJ9WusuDkoz8uknUdA3xYrGMhgiB906IpHUfu143XI0sdG9D
E1nVZ7xgLj8UvI5hr6wEfAVXweAcBqfWOI8YBqt9a3wmqW7w1v7QTANCwNbzbHW9VEXigqJ7Ayi6
afCGI5s28sJqZ7JRIl3VDpebLp2YZIYht557cj6CYw690sBHWCNjaD1br2VLosSxKKOAdpcQazjN
p1wVj6Ui7PMlaNwKkaGYlvm9ZSkWNBroqXxurGKubuouG6/MHOn2V1lOrr7NSY+f7+REisQlO9wY
H8WKboLntfayt8mFk/rhdVv9KVnK2GGfhGA5jsRzoo7q3V48BDNoHNHXi8tARqRBeTDLHCgET/lU
skTEpM/SXKnWPWKBobkNJIr0u6aT68qXxVgsxGveU+pO+bNzog4++ImCjoYAv6Zv+mBDJjc7ZgHq
g2XZNv1x0GFBFEFAZsKFQWBWnRKvYQGI19bImzzTNu0OmRLtrWtyTq4sdyb3u686Q16wnanpPnHK
AJO+MRg2A0Q/W2bxQvjwYDc92oixsRkNCJanw6Lb/qvr9XV54fk+IghCLcbqYrbl2N+6YKTRFnzS
FJRCgL1eNFNXQmzzHBEzU2gdn7pVENoJ6T1g6FKOzPZ16bTWPqAWgyzH0SeolxK50n/yseKBOmOM
CPajWeLffgLTuuPT5zd10RhfZabTjGdxX71jU5U/w5IFP0ttKL3txqV/teftp1OMwC9Y7EWEwdsZ
SbuKsBqqEvxMZJxvNv9VhzgAeYYm5vHOH+g4yOKmOdL3Nd25pG6ew2mi24LZ4lv4tJ1etEstJOd3
hdiqn6PyD9WrEfH9vK9Ma6p/LcJe/kz2amcXIzj3D/EvwU/lOl2S1kNP1wNcuM+XtWj615hAdZfu
77H/znqXx6cJGFe3ggszglgKgEQaSdiyxbq8J7PNnFf0ob0QOGwIVawM6cX7MlgpsLM9FceXQICz
nzZlgLREogdUrPiZ+T2j8xgQdJU1YC1NLqc5QIh2qWXJtsGFwSbsZb73FthB7VkXudtjrEdwQJT5
rt2kiiykqBYpE2A/989qxsJu9Uu7SRzL2a/tfZio5VGfNZAkiKOHBKu1n4siCC7Ds14yP2snkeNm
N+h/vW+pGrSV5FuTCA7pBlQynTmwzCdTP+3P1NiZJXPOjFkxxv2tOvNowUapEboCu6b/xrSdWTeS
UiHgzlwc0djLgzwzdNOZrYvOzF23GA8hv/G87tdwZvdI7XWfsUCA35HQCv+3blRgdmYFO+Jsy506
s4W21a7PAqjrIcZk8VqdeUV/oxizhFLhNNuIx2hTNx0GafIP+hNcPm/SP4g7nwfy/umwh73EyNA8
r7asr0N7iBE2SojOaaM85zP76W1E6LBRomIjR7vGcimt3RhTYrXae+yt8KhhD5NIIorKooPOcj0c
yN9uX5wzA+s5Gxsr4zYaMYZD0sqqIt/2RPW2DX3razRl4LMDPgct3CU/iLUNHIyqlRvuBlL8vtGM
9fYRJ4R+0CgCnkUVdPDT4OJbV68AX6ziOb5jCJjkBXS4BqHHaYqGL15h7/EHZqgOXRXdKtMDJrSm
lI+Tm/WftYo9lKOhYRUgWYvUMkJGqNyl6SOjo6iKDLIKp3Re/bmTX013plWlX96HPgqWU46Qst3p
vjSPEVreTzdfypemTAC9urjE7iVMKfQBfMz1Tqyu/W3feLyz4wCgIFzUlmk2BPIjLu0E0Ctont28
D345hSHbOWlUvUf31H8Hkcu62jYlqjWoFnANxE80C4VJ08PHy8B/HTiHgRK7fPuQQ8e5YKuQ1k7F
7tju3e3i2FWOHr9KsNxi55oeBN7uRGIQ/xG4fYFDCbJ/Cv2mT+GhN0NuI9yd19A8s7f8St8PrvZh
+Blo/gQBnUtXYP3Fe4fwmXwWXHx0ZjBJMQguS1zuEcsQg6LsmIpY3fY4daTl30+zsRMQLBoXwBWH
uj6unokrWCG/mnZ2TnLugdQ4ultWLqOrXhBHRW2GQD/nIJg/OIQb+hdZk1T3vQCJOTYDX9mdvV2n
iJ7wkEFdUc5SBk1Ik5OLtBhNf2mIUl6q+CTnwRc7K+orc6RGwZDRneVDdGRpo+DIY1W7sfKur48O
HamPftJFDSbAOrtvoTjIcevW3E/jPhwHppASWI67Nn+zyCX+kXYBrmPbGF15MCtejskthAe+Nd/R
ADSxDtfTcpMIluh0WjwEfMQ1kWqwFINHy5ReieEet7YPFK0Lcgwh5+6vslFDe+krD5hYowgmL4Qe
1A+Bn/N31VfK2tuEuTek0PQd4BwhJoek6LCEEeZVU90xjYQiSccsfyrys27bSim6ZuFXHvugGb88
mBeAhd7ot6inOCX1Ew/+CXaGkGuGZuZUGo/MkBqhqn4fjWF7L0er/Ip9tJROXJmZLT9CDl9zwDJn
gxSKA00w7OA8/r77q2fWJBOzRYE4twN5bIq8HcTN3hA+5JtvFvGMZuiyQ4hNVGzJHh3J+uJQKvCy
jvns78mbImjOLkY7SO1MCpKLCE0DN5i5hBLUcgRENXlMetKiPJ2WMHcfVRvBEhdQ07jNnJLM9CBA
eEM1yri1udiaSrHIrm+pzAwrfngxQM6FOJhTZIQM9Fme+1/CBD3960Gv36ZhxFG/VI74mieaUdIZ
1Veeysnt14PkgnMgpBR4+zjEtMAtRpDGn8mFEy0ObOu196csfByDsfiUeMY+lnXO72mbrNeHIBxb
DVs7Yywosp5PlBgkxbgeTN3DkqDMQzTdUbNT2DIBTbD97FqCZMGcqtC+GgNy/dB8kE/IW7tKtY8D
N3/AIo5KbKZYh+qfea6+SmHsP4W7NISdJyYkhHvNDWix4lwZ69ksVOZ4881EFkJzJFJ3fKrCpfwq
O0LJU1Rh8+8Qdeircarh09XGstDL+JxRSroDauOpfhp79Dy7pOOqoF1C16/V2rEQWZD+1U4xqD74
XeLeLpEXv7d1aMZNLOUEJ3eK9XtELiSWx35o8v1q5eWQ6oHBZRhWog4Jxyo+MSIIUvtLBb6bLwiv
Uo1q9K92LMtPq/Cqz3FMpre8lmRQNpYTA59HQXXtSFLtUn65e2zjWnyw3tCj3sWzugtAs96SqqIS
Yt8lfDXelEaOzTXA+pZmAYE7SHxbWgRMEr7YXW992gm6h108lsHb6sa5xQLs8tgvJsaekPuFekTz
j94fjj24IaGwhckx5tXofP2MDDK2Axs9jV9FMMxHHqz2KuqQyqdDoxHxxVUmizSn9KTazaOt35oh
6T8wfgURUufJqdLSKVR8jB2S9VMZ0CPNTcZ1i1u9C18m15PzbVJFodhVokniK0V7PVzxzCg6W6bI
D3ZpOd/sYaKhAA0yn6aa0opgu3SwHWCtPhaEOAbYDUN+oaP7jdXTbZxbU3RLy8Aw9a9+oJjW8ZIn
FIDYXv411tqRJ38s6juGYtfFTJ7xHmeqtL1DVk/9+uTPbFNpkk9Dw+kzSZ4Qdxndvcux3aGJXvni
FqGAuxJ95KhfXKrhIRvWGGGJ6om5jwcGxUPrrn12k6wdUB9xnn78SLXhuP1PprDfjTtVzFJUWVHE
sMunBp0lUtU+O3jrmruvZWDK+3xLa6fcDMtQ+7f0iP+vbfrXLVH5v0fU9n/a/kuS9fT1L/8zuMaf
9DdwjThnzyZcK0G35P5znrNLvAsBLuBAEQ5HAg7+A1wjEoa8860JM4jISsJA+J/gmrNF46KFTEj3
Oqevu/8bdI2k3c3U9Q9QroPKjaT/BCWWQ2WvvQF5/2QzizttWZvMuKQ2i0y8fKmpElHlIvqf3h7Z
xEe+SB17Ac1dINyzk+2R/bjvIrQoa3LoT4SpYVSBhrW9OuMmC4tLIj0RUkLYNXKftetanraom3uf
M++vUKn8qagtyz5AjSFVnDO2G6CoBpmtzBB4pZw/9mVAqVREuwOjNxZn1q/d2iP82mMvKa8p9UZy
rBNF25zCSfRKOamktKlvmpeRyQta0AMK2oVZ7sudp81qUV2yyuJSzXrCgo4CZcWpsoZfRZGZd970
Kf7V12FN5CGjxXdG4wCFQj2NT8quCEuc6rBBIruSEE/V3CpSLr61YeAHPDl0CycZ9NeQvZRe2X0F
fkAlqw7ikumpZG0gs5EFhPRTGC/SpFTM2Wd1H8pfFzJzRsc92ZOLYcYsojtKEEMOkmCan6zasGNO
U4KoqIvm4XUg/lrA9FaDvcWkYTlzJo/eVHC6GXnmECwLOgv62xG8MM8g20zmt7lzGXXwLKKuilca
KeLN7LDXruTnRI32f6i2We9wR2wAQO3nj1TjrT7SiUT80FtiMZbXpTaXg1hJTrUyDPDHZBnyDrxz
U7f7vt8jWJgk0oVytBreEbdST0SFkl5rE7bBMlMHH2WkOc2reop/BzAY+uT2FddrNtL6SHTAlNoR
mckry9sfT+b6t/aAIXgysnUzmYTUZfa+/x0pjaykLHN0wibxmZtkoJ1pr1ANVAfCitneXaXikIHb
ccIHciyGkamvwwpy2c4xq/6uxoww3dQgLTB4bc5E1vaDHbPWxfYxbG3hnXQbWB8gXcstJRfRmp1Q
5RW4hqXIl7TJJtAwLyeXAjwQd9cNFyX1pAjAc7pOG1bEtOLWhC6K5s17y/Ayxg90LQ6m4JMgEvV6
QAROiJAZ2iC7ZcoasoO2ff4ZJwPgc8dQ6R0bHdTzJWBn7UPlUf4TfCwunaQHMhSckrpcHsZfK8nS
+prW0my9zIjtpNDEHSzFK8YDdEiaro/oPiOr4ErElkbPA/8X7yY8Z+OeYqYaTqxbAvfN63xyk2lo
A8Wh5csnY1LG67wnOLKxXzRxleuOXrgi+2jcpGx/q4HoqFubnjNkkjXhNG8d+X7Nr47+jtVNhcKj
8kn9t6gemy2x9WgoYvcf7ZZpe1fMNK+dbGPm+VYIFW2MYecOkO8qIhMw20wwwIDx7EEjLbP95A+M
NWBb9PimHVPEHYRlyY9xIkXWQTZ5wXtj0TZ+UO3gjCBSZUgWTiuKPZg8qbA5myVAPCVxv4nADued
lUjCFZB3SEwN7RJfL+GIfJ+UDoru5saZkIQgc8Vd1cY3tMJgxyOC2vd3xEYb6w4XTeykGcfMRCla
4am/lsJfn+hviiZcKQQw7AE3RXnjDCSSHkI9tOOj3ZEct2vojHuI5j6uaXDO9ENoXLrT4qTgUKKj
gli3bApI9KQLZf7J3XU6upnm21w2FTtl6fGRpiCmTO4ZLWFPkD9V+wSBWz4SQ+caXGBrTqQ05Xlo
L3SuKTchfzRDGOgED1Ab49dKqwsu5kKwK1c2rpXAzJ8w8Ox26TRLFFVTVRYGSb2HXyk3Y1td0EHh
EgeRMIGlKix5JcwfkXWQc9mMD0lXQkiQel5jwVPdlGG5Je5iZ7E5DMc8c0gmp+tiueMZIFuvVD58
fD347Q3xIEu5t8JijXas9lG3T1QDxxwHSQ1ZL4Zk+XFFAS2KlSZmW8szE+90jIP1OPYlyhKt7eaq
FtXmlEwyP7utu6l+Ycrv5MGELoduktnhfVOHEbtSY7bKnMTyYJJJZWHx0d57Ey10IXWhI979sAqD
w7x0WOH6sBmHR5YngQwnnJqd47Sh4QN0u41TWotkT/NP99sZwOEODlZQVhS3nIEMqugJDFeOWHYr
Z7lxRF7f4rfLfnpG64iAkHwFTSMH4zQ4PHgXoaeRlmZxgeQlcFRLNHLEvlsaxVgpuXMSmBjHRDvf
0WJOGfL7kzeQGp9G1fZSa5p8cX9WUwmar6xgxh0oIvJwAxf/QgGrrylbpT7uoNt4eXBkYL8D/A7o
jd0ITCHQqJDovdZfpW/Z+dVgFi9MpUkSHF6eCUZkLip6MV6hxM5dok3sv/mmcEW73kVvERmHz5Az
LUU5NbeHgtYw/mn1Nugg1tDUr5KOBle3xI6GNEuGF+xkYtiXwtbdvl2x6IKTjSFKGdlEJ0OQTrSf
KhE/uz2QWqrmJXmkS4h27KYqq8+G25nkrZXW4F2brf396DpZtmOD9V5QCnoxsU/NeMdzYX9UQ0BO
SCzKBR8i78gnU01gHbFPmveG+PRPEi2iglsZ/x8KzAFGSXUesrjRL97Weki+AU9QwjEG1CGESs6L
CAYasdkXWpurs4gvKxqVul3d4Fy4xkPLx4iIGUdWZIcto0M8rzz7pjUYIxK3QyjqWMFTzPdm3tud
U1B8mwvKVEdK09prdvu83cnWsf5gYA77o5jmyj/mkyUuaQeaSaL2nTzcxbOTvNE42t8pU1NCG9eY
nXYVfpg7F3gkJvDHomWXQHF1n0XZMJ0M9ZnlzuCwwkGe5V0CjNm09OHmnE9y6rPh4CEp9HCJOS00
kybW4YBMkP89I/iGxbJXVZ2Wg2BWqQ15DMe8xmszE8opLjBiMqRhO1rW05qvWYc+0FretaQp7RRo
vf54MgLk9scyNgdWRILcRjxUZs/etV6H0hPf7DDWa525+XO+5GLLIpiTTwFkhcKV8u0/LQWOCnGU
GN4zg7XoOK+Wdy0zNWpQJx/siV8sL7QZ1788qeIgdRuL8i+ZeRbPaIyKl7HWFr+Vg2E5XVzKQhvS
39WuNBwou7mBQALLkxWqimFyD0M5ZFd2gBoTmFlPRPav5fectwJIpBzbp1ESqZZoU33nk6EizqZh
HKBIeyXlXzlwO9qX7kWxX/7pxSLuqXvLJggjO3lGuFlfDfNMeZpPLO4udmb5xc0sH3oREg6oSWOj
2V2K6ncZlM6PK5f1KaEh9GImMJRXTO3khwYnf2Qj7GQKGYStmyrT8ssfiSfgjc6TT3bv/HWJGnzG
KgcUNWrsPsUqZUNK15JcT17IjJUVWbHZuyTgBU/KjYEw8ql0qUDTK2+eWgoZmhWDmQ0zvtUHxNdz
tLRruuRI7/fkhc8tMGUkPsNhmDENEIPqEWeoxHNumfkCl7mhmgyN8r3Er6PS2UXPjFV7TZ6WjkCn
HeodvK0c+xDccQ0QL3Isp5CEcEkdhzcyH0wUDE3eqHHz+00gD4DE1qtba1bkISyb+hC1Es8dNRLB
fCTtbfoj3FF+EB6MqDGcgbwPcwEjlPruZL1mpp2/cInbzzS9xrCV04REvmTQf1kw7YF2rZXqjwla
+4t1zTwGhqZPKODMRysjCdGEULnBhCm1FkUp0izb1NmC/IUkdeclp+nAkTU5+RbV5xcYOTyGZixb
5BZEzNQ7grco9SQDY8tVpN+d5uFGWM/ZmE3k/Vu+uOK3ZIgGKgv+gFnLAv/uiDpw0Bd6B9AGwgRM
Q2nihUzWEMm11RCO54c6fA3xDTvYKLWgGUwztZOe3ArKdeOOC1639HFj0QgT9N/MvHs3lj5j65Jw
u1ihV/2FW72jTsQzXEBi0vaHsWa2QF2IEY231eItjbNoinfC5oceytl4b3zO4t6py+BdUvWY75QC
r7GsBBPp5CoUrGsyxQdgjeJ30eZDfIxWixgq9su+RWY1+euuwyT6Z7XB3nhJjl3tBP7M/MjXRV3Q
66iCQwYLStsCUDjFhbntjtyPNqru2GxeTdoJqDduG/JhUqDzsDj6Zm6XPTZglsvRJeB0Z02NKy5i
u6UErw8me0rDmorG1FecNccxaCroB6zqfDRFToZ/E2AiO42LkfRlO1N8rCqfro4gnAybB1gdIhTf
QofZuKuSt1YwjcjRCNO/iYjqcI9VHjt4X4yVIWQNOMr2k1oieAltnPKoOgpxdpF2mvFQhxkmACpI
yvAJZWxDRr2Vs5ZG80pue+/1XFO0bkyCgt5QV2Qh1Bn9C32/0aoeyrfLiSp2GHGq7apDpUE8UxvB
C/P4miVqH3CzELPnYbM4MdCMzxBMfX1FyEDcUC4rao6MmrrafSMEp6zOg+A2WVsv3sOCWI+4RiO6
/iRQebqERPzdqKXHTOPkMX+1ek6S70paQu+GaNuJHRvfwZF67LDZ4Rkel6uaku7yovEn/TI0NZ0H
IhSJRjM4uu6VW9hJ/mInA6YEUdYz2taFnu2dLGi+SZcGJhDKjEiFdB2XeMDYL+lBTnKuIWDpMulP
A2kKxVGGuoQz0nHF6InhifXvzHdjJG6sPWvhkO1pQAMhkErTgqGLBr1J64BeXlGmQQ7/2DY1fPoQ
VcWlS6lodJFzMfe32Uyg8wX1xwIuviUo/4L7v8z5fm98fYI2acLmvfH4WIbh9CeK2VnPz1x/fOb9
MYmM0z2j9gy7h7nS/ab4AHOKCO2uvQWUX7udbeXNACCJNy11mnbF/n7WG4iz9oAXWPfHWubSI99/
0ydMChE8oiUKa/b5JmGo8Js7p2i73veYkJH9I/5g9pnWPojvFPt6c2tFJSGEZh1QSNA8A3WdBIuv
9vlZRUEmFooK/6yuIIq3FQ8jwiGieoniCI4iriJnbyV21p98O8siAigQ6oAjuQPF99pT43w5mz6a
7xax2PqWqg7V/nI4I7Ds9kKWz1k04BGbykzP78TC8DwC/a5r9Ig2JyuuEVUgMFnmejRHvXDEL0LL
6mrmqW52syuCgGrvkjwG9TfNSheriutYDQgLBtZcyaoOenLggULwYsDmsZItxFNc19NZFPM3gcxZ
LMMeT+3jQG1YgcTaF87BbSbENUmzFgM1NiWBF2HYJdUnlcDWW0xa3nAlsOvD2Lk0M+4X3uL2GJfd
NF0jXF0mbtRywWC+5N5yWAc1i1PotWyadEJXIFJnaZCLwJIajmrGbO9XTrzAYaKeOcBoCRwygwnF
ZVm3iMi54BVPWiBl+Dh4flE9qqhDnuShQWhPxJYPzjGYSyRM+m9yprO0qT/LnLzEeNeY7WnthjpG
CCXOoigNkv5YbUqpuSN2JBWjwBGwnMVU8iysovkCkVVI0+dtvCmvbAPHlS66UWh6QcNX5LfxyT0L
tohtQrzV8Yr7Q79punIaXmy03P7yVDp2BtewVsanC6XBsxBuurDQ7hOydmYHuRgQZLeQw2Yxasoa
r9quPMvLfHJv8aVtorMAAcAl8BvMFaKPEIs0ZqL3GD9MxqKDbq2kuWY5Wiy7b6VE10ZH64JC7ix3
ywDYPxzUqZ/LWQ5HNzeFL9lZJtfoUl85iApIunF5nzktN1Ed8abss+YstvMlcil8EEny0VhUlCCq
C5lWnLNMz6qgSlMJt/jNlx8hXxJtoj59FvjJs9hv2XR/dGVsBqSQQJ4dE7xhFK01IbMgYnmtqhu+
TJ3c2mrNNN82QpWqOZW9HBmkepvtGR1NV6AQDC0sZial7RiQ7ZQpBw3XxFNCIBEzTv4MoclocS8d
EhpuR8tJtJVT/+rX4lgnrZiOdqgC8FqLZA/xRFkQgQsBoFJ4CGgXmb9UvLp0+DSRkt4fy/L9bB/R
5Wr9KqRtMcNnpAxROaWM3T07fRsMh9gzocIvV/sksSE1oNSsX6RNQfboq2HBVla4wreOfpiBfBa6
0OURDYyluAySJrxoIi/DUjb0obhiLdTrwa/Z5YrUU4DkRCg5QSxP1RStzl+6IdT0scntNr7wCxp7
+dwp+X7sansxf0btZwyrslEsmL9mNGr9CZzAZptphzzgEmJfLjg5ajHH6qtICj3f2EKy5EkPobyT
Rr2DaAfYrs1djAKz6xLtAj+9DJ9ZJZfsY3LDWj3XGRVbIi3tjIWBxJIQnCylC32qFlxxSeC/MVsX
43OQr3GFv8KNi2+3pB8ZwpIxOHzqgYMUNrTENzmCyKTEwlGiErnLeUr6R+6mLBjSVlZC7LkxJ1I/
muGqogXrRRaOqU469vqJSgD0HjZFNQBjEV533/IJdgWzQEnqWirY9blsSapbw+EKW/CEiw+LKTy1
KZo/9pLhdupL5ze8G8AP8QF2d/AGggrZK9CccM7iIkQAUqPpo1pgtS43VVy3J1spuo7EJJ0r+siw
pM0izsbd7Pjw1cbrYnOKSRCgfzYn0Sl1WMk50CyxPI1WjCoAbcg8IbxTVEVClePjdAbS7kApiVDf
xwmOaDY0Z3R3IgFcAi2yhzdSBopvi4SuZEtzs55E0Sc93IBo3cMC4AQxS4oQtUemL+61y59EO601
3YAa5TNs9kxCzNxPpKrDkgX3ndvjFIYNwKcjcy8zaV3MzXcfd+b3uCaztS/JtI5TbdERxREzbk6Y
KCt/HEBR/gqkFJGHJRHp7gA0IfogM/IR61esvwaP6m6yCsjVYESeHOdQLbN8g9FGkRs3tJlU82T0
3pkW54uNLT+WUVM/1p0pSLSLCwsJZjjQJYfGYqfWIKLqd3JH1gh3o1ocTbzk3hZxfpzHKaNQfY5Z
zI3nEIiDYyf6+Hf2zqQ5cuRMon9lTPeQBZbAcpjDZAK5kpncWawLrFgkse87fv081Eia7h5JY7qr
b91skplJABHhn/vzchoV4YNQbz4HuwcXQ7F9ej9jegl9Z7G5zAa5VIeU6/8hKGDL+CSXhweTs0rp
cd6LPjt2iw8oI3w6Q9eMj50792iDognIHNBnfyfisCp4cRMF3yLhTt6ykUjiXdU4/byxipiwUCbK
8TWH7M1xozKXW9eOaRukgp69pqgCNqXLkHCAHCOUQA8qsySXmeK43qZ4k3+I2CUOV8oq/1rLvj4H
I6RzHb3Im2seFDd4NrG3YsIKOK6jS8+bIZ4LElCMwd+owQ5mry5DxP9RzOMTtiY3OrqZwIlNAc0E
J0lj8d2aMMVvJ1eAve0SM/nkSAXFjfOEc5OnyUgEMpDKSwZsA9umqMR01GPTIVDpZvGXAu0Rg9os
mN6oSiG1mEbCljkZQSZ6CcFunilZaiZkca3a9AWCieY3PP0iUl2g9pMGk/WmpLNtpQSlcDNqno1y
s9RCewrDjEKAMsEkvHNzpw2YL+uENCsRsulnNIZDFbGG6ZDlNJw+q0aggXD+tR6D0ZAvThe4yy5f
jOjeaGTNVZQsGL9wxMQfKc95lJHR6SoknYGTOYqGKU9NVdU/3amenjXuJHMzBFp7qfocD4RtleIe
U0UcI5OX5GJJ1zME6zNC8I2pBT36rQFjzGgE5/raZSZyYXfo3FdTSRsJvQ58Z4Bfh4wWMrB9WKzc
kl6f1dE3t8ZLtIW5YB2WwBwrak8QirdSr2tUHQvYzbYbkj4/cgzUHznE2SccLKHpt2aiJk8GVY51
cmJMB6k80RZYmcVibY3aaJK3lpb2r6QeCHFJuIcfNuig9MHq2s71dLnqwSgyzIUcp+wfaLd0xdmy
C+PSuYp0cm12yTfaDuX9yFGs25sQTuObltd3g5nQtTdjHywvJlOoihggoEukn6L6AlIKDI14Pf77
Vshm2kCmjR4G6IM/CDrUKeifun3B/0Cft6yy8uevCfW/Z/V/UqRE/vGsfluCICnb3+Zd1m/4n5G8
aVKSZRtE7HHeKBAif8u7mMafdfgmOnIsoTcHaeFvI3mhMchfOax82cV9ZLjEUP4aeNH0P5tUH7Mo
/Wo9WvG3/0Lixfw9cNbRDKDJ+H0124Q/aYMC/v1EvqlbTlmpxdwj7BtrI4WaYQk5y0O/xPKBcj+1
o5pAcWLQ6uGnLIi/BOxVH2nio58vaci6lUXxRkYNk54ZNkxZXOAlMI8LTOrRAmBkM2JWvINHlEdb
Wu7t2wLdnOwKI1gkjTbsn0algpdMG6l9G7DOfq+aIr8pgZ70oA0YYfd5s3ghAItbtjru+pwLqlsG
icu3meLBR4K9KElhS5A4j55RwstXMRrEzWVWoaxKBh57ieuYvOXo+KkzBhhXyuLn5DaW2P7mb/93
IpP6HxJEfKCK/BKFIaDGyRvqf0AxR26uzVk+E41UmUZutG9OynTwjMHwdO7Jn2ofND9mvkVBH1uY
1b25BT5aP+D2TV/n1B2/FiB5PJU69F6KRywmvEv82Oj5NHplYQ6nJMqUwTQDguM/f/G/x0ivFwNW
AVy2Src1slb6H9JPTOHRAWbIAwbpAQJOKtgX+jz5logdv2ZZ8P7579N+DwH+v79wfUG/wQ4bgYwi
ewTsCnCUVZ3JBiBUDUOh0Zv3s5lCNmBfYU7OiT31DmrhTbZklyzTT00wvzKl9Nf63ikdD//8ha0+
lN/6VNYPAjsfDTwk0UCdGL9/XXrTTiMXPNnpdbsBB7I84Y0I/h8a8d/9LUy7lGXwsQMw//1vqURb
t7Zdcakg4BFo1Bq/NmjP/efvxfg7H7IFpxsCuWWbdPn94RY3jHTBV4t3wE4cscL6TUFcWQvCM7pm
8BL1kcZpQK/nV2k18qVRFgZhjJCEmoylpu6EhDaYDSBxBOJQEJJuYXuO//RT0zNsY+YSaP7STwhS
0H1qb91gDwfpEpELjNveDfs7YBQ56iCk4kcst8U3yoCs04wdsN3SQuKHMYHNDVC9kXQ3+07Qg1p2
nOSg09aXTMvRKAx8n78+l3+vV3/SDVaZf7xgMeb9XTrz1//+l3jmn21ij4brwjnn8SWJU/4lnikk
8UxN4iLjH4eaDUv974LFeqWxSPFlRbsCGU2+9Jf1CkC/pmON/WveU/uXKtR1a73z/vfOtAFLmoqf
b2PQ4Yqmx+4P94xcZmUnXzYOFWtfADi9YRxtzrc9h+J2y3irWX5UbBYhSeaudhO1VISx23Kji0BV
/LIjnZ0nXaPBHTnL4AU7u/wejWn1TK1SJH1dB9WzkQoiDJwAydzUcofuRyl0SJxiFL8AsFFYQ3lj
Sr9J1dBfqw7c7LZ1o86GNGszFQsQPO+MzGz6A/okaZFZ1MabNrbm/LMI5kZ71fokiPZNO7jRPlyt
D7eWk6KILjWTkTEhZfdcaNU6+RGhZj0bQk9Tv8I4vDNx9a7G9TKd/MHm2Jawna40w7fHaiYHUEai
P1r0e1f7hL2eBl220JKH1kR22HYhfqCgF6Z1I8Mwvw0xSjU7NtcddvNhxsQ0RW3zLrjn6h3rMwyF
ELn+WkIv24+tHcd3A1UdkAvmQGsy3+0mI192eI6G+dr07cz837CtZtvVy+B6Sx/FWJ3rVAU3M/xR
istqu3/KwCkD4NELx90t9SwJBellPrS0TOUiZAxlVc+qndQlJtXdk7+LYqg+YIzD/t42DO2D6twA
OjL5kS+zK8LzkOMEZmppjn7dVU62rU0qmHbVoKl8Q5XihxngZdpYtmoxKA0IDuu+XHN2c1kCLxmL
pHl0UvZiexW6pDYb+k5wA8VpkG6FTs736AZqkXvA6PVNt+TRsAmpksFkLFORbdUchF99sKbP6dzm
KmhmovtbSwm4OlbiUn3LBLX+QL9soz3LKh27SDcx/DVJlhdMQbuOiOvWfU6yhpFciQCNdTlHQV+S
cLS8kJbzb22G9LzVs8T8YSuoh8CRqj13pInXPejTx3ooeWMtLKx6OxoZgY+U6cvFVUK+Ihu3JWyf
gaDKoFoEPXw/9rOFdSLdjrPNTCvo7Gg9S4X5h1Vb7bCqwzNIHTeYMGA4mL6JslQWA/Y6/sTQk9hb
EJvlvQ500/BRp8v3DOXjTIeWC4jOBbvloUF3nPXrrPg2Kb17R3pk4lZGuf2pD3FMsHVB5aa2OLrD
DAgkKLbHtcIYKBjnqkgInYO8NWMbHGCwk0I2Y4wC9LQeh5RFY4XyJgnCWxzhTFTNIrZRWoirXigG
C+6UjLNHjG08Jos+7LKwQfnJ2XLgyORgDHMkhnhdEaoUcFiIOG3qzsq+G65I3wStOt12ilO9Aw9q
Nu/ZbOQm7j2noxKzJGM92yuwisLBIfcRXAvMEbHuCm9hxcLAiefr0UhMQlLWUnXvzYLPzgeTm2i7
xQ0a0FYDcx/eg632DgHLNSKynkADsGMAxpkLP3d1APxoHOLgM5Mky3azkYTNzbJIEySgZjCUg/KV
3y89lX4mc9zCSxbcjKCLU7rjXHSd1cNH1XiVr7SJ1qV7upqt/ZLoeNsGdLwffR/V37liJgkUG03s
UPBEcXnLQQX6jazxxphC6xkdqAalWzrIT6YqLEoXNTRacwjU5xiPRkuH2GDdlFpPzsDERc+Ooo1w
iuLmbVrAcjYlRaU9DD0P1MbcFy45XU8FqdpHce6KA+ox5fL/XuG7+fjxn39S7Mz/8QK//SzW6uD/
+K+vJv5Jf/BfLeS/O6LyE/5nzYeNaVrsd6n+c+kytw22qX9BMph/Borp0EXCTv2X//tvR1RWfFZ0
HcwXGwHbhJnwtxVf51z7q6yKs4SOauL8ayu+/LXZ/u2SzwvgGIUnGuGO7t4/sjFpR7DrrlmnE3lO
MqQbVUt6tavAGAuxxuwa+d1qjYoAv9t/N3ma0mNuddeKsoNX7CzTtWGdAw0t7GJ1BrovTA7ejbok
aLxUlOIyvbX2NgXEHjx+2hVpYleftpHMJwWk3fv1E6c6njzRZ+9zqmve3HYRLjnbIQg8kQg5zmZR
HWVfTS+hqrqbGqLfAwkNdWNpM4q+UxKyFwk526VukmtZLdZzAMjwZRp4jPLs+TBnjZ/YKp1stUrs
AwYI45aaKgNDB9/LtKHw3QASTFa0Xhtk3ZX7Jr3Gqv9IGFVc7CwH7J0Z+hERUB6MrP3IoTO9xkXe
XUHw2kQVbc7FEwI+aOJiz1Z9OOZzTH6zq9ovGLrvQ77SfvlOMfITZWqoJxJYHzVnLVh4bkazAS95
BBF4nda4cy1i+xDHqX0gq/Nu0/7lgTtIrwjWi7H99TYiKKEA2Pmcfr1KhwHrFY3NvlAW/zHiqrPT
pWV5MzQgYD1Aq0lZh0IC3QupmPwyedS+ur1J2Vmkj92113J5IPKVXhXQmyNDG0hNNj9hstUXf1Vi
dVrDm5CCoTcrqqbtM46Rz4bkY07yCLd1N4w7Viz7QgGKfSDgkwJ4awKYN3N6HU2mXJuSK+6yWDrv
RPDylV3Jc9+jlm5nK4N61eBPPjDDn/xC4xsYJthAiYJI/8h7fiYITnYPrP6kfn798eqZmWNT2ul+
/XCTyEFznHL8xtWaaE/s7L0uMn6jMX4wgXknDQhxs1blcf1YGXPbB9fkLRf4MT2jzvE4k/kfkJE9
uwqtL8eZmy9F2uGI084+ZGgih8RoPwx8GxdTpfNlFo35nfkDn6IzXFLMvnfFLEHckeLHatW+kJu/
07KgBDRZl/rRdmJB0mGss8em7mw/gVl3FXGdnrUuiPf2MBLhcHrNeaFIoSGA3Mir6mbHr1oDFduV
0g8tFyiWS6fmjsZR4Qlu2wub296X1RSc0aQM8Axu7tnwYt/idBq3ljmxA4Z5slXKGLwIs+TK/7LD
j4W5x6GwC8p6FRjUg43p78OQa+y4m0vWGhB0pZ8Ta/SMcmlvu7AiUlY63SdUwwynixuCe5tcUu0N
vibbcdrryAXvlICkZheiwAbRWoFQSa37Wo7Ga4UT/CEx7dJvQj2qqfibox+AoObzsljN2cGgcwAC
MT7MoZ1cuOr71yYSml9MZj1sU4qhPBz+4aXF4Xuyl1HutJyuAastOTCzo699CC86HQB18ODiseHS
6ty7HimOsGaqtuTG9dt0dpdLWGEnGQPdgBAxYCqMpSQMOSTRtmmGkkyWOxwiiekZ03/o7GNjSTgK
JNals3rjKotgfJQlgChAuHLLaCdkhJYztGREb92u+NX3nF+7m6dMHXtSSb1ttQ8aj0qA2cOkThmY
GlK67sWKDYEpZ01910BjgfiO/ki0wDdkYPhGgLV2TRrsjIFbwpCu8vRYN4+CQQmj5Hw8DcJ8KTmS
QC/VtAu1f/FzSvr0pBfCfG/p8cJUrGONEjhuUL7qLj3lrW7B+2bKe9Qq7bll+PHqsmN67SuLeR6O
jaUboyc7LiBsic7hgkOAWLR8PsQLBB629lF3Mos2eFG6iLYxeeFDwM6OjH3UH2iqhdwX5IqRkJHC
gkuq9MxwUtxajN4eSKm4W5T+oaZqsacw1aLhdtPSGbCrkEeZrjtx9oFv6RMfa7mJxHQwIjCBRHXi
xx6A+KFnBim3tBbZHctPgiV+ApyvR431ypZfP2pdkROom9JDM0W2T59Mc+Hz7zc9qH5YQHlyjeaY
TvbaqZ/DEQaxNWnqFNEndEfDM9vdoHM8surT22TY8TlaAsVd3bt+m66+7onczgQD2I90tm99Q4uT
LPUGsdQOfyy9zntqIiQhve48uYhv6QI1ejM1peBWmfBpLcweb7FzhZ7e6PoRvz31KjHe+qYoCGSN
2gBMI59cX/UAYUzwZTLohp8DnfZN4kwbkD6EaYQ6Z5AsPLfNhqO0ZvfAMG7Cklqq8pzlOayTfm5u
AWfw5yD+jQ+uGgztHKHQnmc9IlCrNToXlKbqh0hW0YFNybjNJT3RMz3ex0biP2wGmftidMafYg4d
9gDVUzsU8bEpq/y5rdzlhaSbc55JVK+3hHHBZ8XQvTJn/dRB2VcbK7Q65lyjUPccTqigWIQ64pgr
boK5XA4Gg1EUAswDFg4VrxeQGfRFyy7YIcONE+HBy3khvsB8vR1kyQ0B6+rYDPapXWrjZA2BC2/E
7fwJ4M06PYuOrHfJUY/IjVLZ/ZD1/XwJ1eie8UqlH/1IlXeJvxBmSvEUMErCcKOPHFn0/DPU5uLW
yqENkJnjKk7Mctf0+NLzrH3MgSa4xAkCe5ev/sb1WOduHGhTuLWNtj24QQ4stqBNSOZQvDkQVfbJ
4heiow/11a1S+ZE4ln1uV+8k9Q1vYm7Ns5xJCKFv9MXOVXF+n+EVv5lDHmpWWTODC8jvNApHAdlA
k1oEDTCUTgL/2pX1/QTdbU+04laCVr2PbZiKdUC2dA19HxQ/f6cE9AsBrzEeiuGRQrS18wamchDl
1ypSLzRIT3dCUqLbdAOpnTqkzpWJGA1OyJBGfsu9CiKdyiMMueZptBEY86rKr3hk7lqDBSDO9Sfi
/Z6VL+8ME2YvmOJoV7rquxtoXKadY/gVzhNuWrwFGvaPbWVnj0ZsQ2pqyOeWapKnfBZqwzZNbKXb
tS+UIdpnnjSFr42GtmP4SF6Zqtn3Bc7jd4a6mDYAqDbXRWnTEVqOeW0LQdmSObkPceW6e7J6WJzd
aPkih3VqRjk8aqoNrjUujosqHMBetR7uBvxdXl6zzlmjYyDwwMRSMRYnvRSNP4jMAC9rgCafLWNX
jb35E65t4WeRPdPGQ6oCPmn7bLG43eZ4qPEPzxomC73HukQYWx+5a3S1dXKr9ua5kM+ANa2fszZl
u4KN71YBuvBJXlTejP19389dvaPRd9oZ5dTtnMGxCa7jrB3SCQeg6mjV45Y+Gaq7jZbR2A49iNoW
5f2UJEW+LyF+ZnB/NnUDitQd2gLvLs8Jh8zGs0GLTNLoo7/A3vE72xRHK+/gWalp5Y/OuU/ttrlN
MqNhjquCjSXGezyTlEnACgF2Ya42UTv1RM0jDgTIAoNSzLvFzHFgzh2IIEJv5xh70BmrPYNwc+wP
Dm7bfTUn8V6YtfyYo9TaJy3ikWyx1vGeAopv+uWsqJy5m9gUFGld/wytHCt63HxvKZPemCTm7hf2
K3vMcOZNOZvshgfnUqnoKhb2bhq+iw3+cPk4S+2KkzMCoRnW27KfnT0Lw0p3tPXBH1zRMhtfzLeM
1e1nEM3usagGrq5SLtqxIE2u7TA+VTzHU2Hc0neDm1xTysHGO/Tj2cV3drTNzLjjjq2O2mKqW6dq
8OjiSYy/SbuldQMuxCUYAiJU86ymJ5oR6x8x0Uuv0svo4EIOuetbTaNibkhu82xczo6TL0D4q9ii
ZwnhB3ikVj8osynuOcuLN83AvLWVygr2SANY59cugnRrQmG6G8JaPPTcosDjSiN4V4RtDuwJ2xcV
yJU9s3ryRdyazxAZ1DV2rW4XJKreE3xOMiwTGVPDpHKcu9Gt5MEWMgNIUnT1/RABF9kAoIY82xZD
f1zWbIBh5fYHC8VypMF50L3OCqM7XHrLviu58iLN6fdZPdovEMxHX0XRWG4kMYjb0M3yYxGARYmN
As+qPrSSNBgVyrdRqm41QXjGIkFwinKY9Bx3CB/Yib7SyNzsQRARxWoY7wg2Qu2u8h9pUoVe3rbD
2ZnwbdgRHOnJcom1IfCQaVDfpjaet8SSnvM1MFnYw0fDf/LDXLJnBNpM1KvubvogNf0JQfiaL1Xr
17bzA/PoskZF+gMS10BcWWY3Q9j9SPtc4y/di900sBsPBZv1gIv2Y+jwMWP9erAXYMspQTZe68sM
em+rj+kp7K3RH+hn3zpRLbCC9CUeA3ULMzy+NXUY0ylu10sWzeaX5lbaPbHs+MbVySD2hc2mbMaE
PBkyP7D9ubcL2KcahmojHkLCA0bjEXIYfSAK1skG9Xoq6k74qWFiaurrm2l1+ksOpV4TmuW+wrB/
qZo+PRAC016IIDYouTPtpAIPL6rizZDOHzw78UkWkQMD2NyVDcR16gt2mXBfgiZ/Sqf5Me9UvgOh
k26TeH4qSqjATbuCGcfnCeAKrLrEfKuoMDiXeWLfGXNQPIupXlvojZelH97Ilhd3vcIRP1tagBI7
LrdVBV2n7j/iSoFxzLX3KcfNOfXu4PVOwXarsfrtmCfZLgEl8ixFmd8kvLdjyX53Vy/JIxIDXdNA
qNGs029ZnGwpxl6uKAiGN8XN+xzL92LdS8WgypuJVdIN6BRiZ3tKcqTeSaXfRVok205T2HDEF5w3
bNbltZTTWzmWw86axrtc0f8IVm2+oaZcnKzOAYRoGV5mYORfgoi3z2SCCJl4xe7FA0YsN2MPRigd
UpvHDbk9FzLgrZHAXqoXszylIbvJTlaK0aiDYGFW2d4JExh78LITukoIv06BLyM5+3iAyZHpa2Cw
62+IiJQ/MWvPVIP1uPYTpS34uR38Qu40PYnQds4O84PvjKKAXjsq9IeMhKDUOe27xk/JynUageHr
Su6crLwliaauVIEO+4S98BYZ6Gvu7P44Eq1DicUkiSVR3zEE4Dru6fmx3O/Uez4ujUkSw9Vv49g9
48v9Ioj10witXVGnJ+a2BArYU8SdcnEjBGdqzsdblJwLqU/gvxjSSUMnNTgVU+a5T+S63MXd/ALP
6yzc5LmNq/HWrGbxUAWJs6XB48ui5rRv9A8llmPoOpGXapzkOpVe+r4aPbKO5JhQon1MfK+1dF9j
9rfEF+vDUCgiyyxzDhPVTem0J6h/mzYDoBAzl3ocWCRTLogNW8u31IEn0kAz3Ic0bUKU83L4LZuB
YyFAAxgsCPHYKsp9YNrXEmvuBscoY/8Ek2hG8QIoSJxwtRN3HOmXLy5w4oLJTEtmKfdBPr1Uocrv
DZwee+EWJ0caFQJA9iy1cJ9nIiFtaOJVr19E595UfTaddNl/os/hZahmIpBmKzZRazxRcPqaG2K5
JzX5VrbEXeqx/aaJ+r5U2id56tfadd/HOfxKTOeGOc8mNGiWMdyvMNOOTsW+W890naQ0YVniOA9L
3/2Iyno80wHF1VZB1SdTewyJxn6DfEV6VdPSa4cKyV5RBjd2Xia+EkBOshBiXgAOkcwB+rZoavfA
iofG3uYz1SHMvMl4ypoBfaZA9lf5aWqNfVOap7zAiQk67VCHy0dBKnXLy2mJGy/nJKjf+DAfuyI6
YCS6FE40+Wjfu97IWFb7Yxw2ODqZm5Ouh2C+RgB2ROita9GvLBybqceoPTKPDdGZhh2leAUDI4nn
OXbpTKkeUvbmIU1eaJ4cmzL7jhKwfenmJ2ewjmCNNhanio2LDxiiKSWUUfyyVj2KGaBU3oc/LFj+
tQ030cnHPWJT8Gx38L9MEg/BSGvOMNjVgX38vVjELfcDcI3mwVqSKzi61l8WdTGD5NhN0NhnJ3tN
wvZhIN8bB+VZSTbSbt17ZbI8VwskgzmilC1MUTNIut7nrFubOJ1f9Ck6ySy44hwCFGXIfYZVFH+t
e4zCNGCw0h/glIZPEFNBmln9G23qZ87DpMOKHO5GqUWHikfZftKpu6tam6s3ipCEy0ri31gy+0fT
MMlJU3rwOhgTEPxTvXpoK2JBGiphC9/oFIWZ3HYYhPcmleaJ7xAJ0q+51jQcyEs8kUPc474ratvT
0Yl5ItOhM3kL81XD7/DgAS5Nzex1ccPm6Dj1Ej80U1482k0U/QzaXHtDGTMPtELrd64OGPzKYqLo
LyBdgeslJM81hTEAb9fmq+iOZlBTs8OUhCuGx7em6/2w0zUYshujStq3pImAqEwJ/46xW2KS6cZ9
U1g5iauugkVfc/jusB33eeyMZ7sFiXiclRNkx0QloIQVIZtpX0QajuUORBlTSMNpQ49wgJH5dDqZ
zWXU61C/4Bhqz2nOBeMnYx93G+QLI7pWskJYrZjnrmiwMtr0XY4FjAxRAFlc9zs4KbkHFwtWSzOD
mGfTV0bzAWaifY8kuMjbmbABmmtDa+82JNo6eUDwnqosC1HuXL25DJEj5k0akuTcVyWFF8SSIWgi
43HH/DB7dixnN3NoxMKsvPQkOmRt7TsxyQvVhmrez8NY7CNT4sSiw/1Rc1yU0FHZgTr0aT/XR2ek
kWGFNW1ygzfwaJhj6J5xu5geueEq+uQIZ/X7QhprNCSySG5t0HQhf6g4jZrniumoda5gHgc6X4TZ
vxIyona0HPpSlhSTbDYio6/d3a2EJW0Nb7o91dHNXKrmg6u3cX3kC7uOfDvIIvbsk4zGexM0Jb1f
S2aOuH1NlNi0GQNyUxZK+0wS/Y4QEXW2DdUAnq6jVU/xQjwd9+oyH6YIBPVSlKX8qRcpOtoyKQ32
O+QbhuWBYQxPU4UQLmU7u/sw5i910DvLbvazYij60Vt5XYn7nIPtWVdNMW3DWDoveHksr0R1pzfR
YK63z5bho0iKEIsfAoNX5Xw9HgyOpl02L3fm6CAqGu812Ehgqhgb+z2c0Vbh34/NA4cV0hIGjiBv
mRzNpzpy2XL1vevwLozFq41pBJuKJO5SUwZ8H1tH8cacoFEPsazC6bbJCrvieQNXJh96fOFzF9XE
rjqS7nyY/NJAww5/cacq+QSglk87lRA/uhLnFd7ogMc6J3O8mP7CUhg9MJLVrxUk2RZPmtQ0j0lL
idOMyHC7q8slY8EXA57e3YLr6QWQ2xI8NhS0955wwockdkjwMfGX8L7zUSDaUKPyoWtahaTcMs1h
D5IvzQWAW0rPTts23yTxj3o9umcvC49tL3GJRL3m4TLar4VlJvkuZbAyEvwa0jM0CPps57ziKtBJ
CkPWtBP326hSvblFZ3ru9fX6GOkO/5GHbbFcTIwQzn4qHZ41cQkFlbZOqb2AhYWBwOBd1kfdpeKY
rinSYoo/yzPBPdZ8jTCAb0Ob+yZVq34MauguYhyEccjjUK/QkzHSA10MMxsyDfSiOK6Le4cmsy1i
mUb7KtjFXj/YXFHnkDkj5OsWMdFx0G299VCyw4h+aGtxXqQVbMaMNNQu6nmwo6FiHY9oi97jp3Tu
OJ2TtVVzm4NTGjsE83KuuL1MKotfxzaY0r05pjLfum2UkLlGv8n6PXu3AkW37OobnN0Npy0yaEC0
04mQNtKjZmZeNCSx4TmMXcZNCdQcLlTRD1Sm9/Wv2X8R3LDZc7qtiizrM8DAhv4wlqxEGYdXesgB
yLxnChfSttT1+iPCZ2tc9bQEWGTpUfWlllC7ihrM4Mbmlz24QAzrnWEvC1Ie3a8PEl1VnpPcmNMz
8m9lsVWt4msFH8f0+1G4w4nyYQQ92ELptpAdgkESQOUz3TK6Nwfd9iJAreOGuC4w7jw0ROa3epQI
SIQNiMOBATzzyRDUwDGns4cqoiJden5WJVwCyBNazRf8UrxEDQ8Km3Cfx/1HSRaZBhFo+dFYZjIB
QlpXtnTtXpRdcaNBZth1TBO37G72S1R1Tzz3DT60LvkEAQ2Ua2qDnuVs9iFUW6SBsgx2SXa7sPFp
4HEFwNPno0mmzBPKcbcEh4ZtWU/FPZ8m2fd2/gbknYKJYL63y0FuQdIg+1V6txW98RNBNdy4ZffK
UlvcwAo8REBxdoklvvflohgOaPcdO7CPpudhQSP1pnPNfI8Ri8kL8E2L4/d5YhfnDaMV3FSW8Zg3
Tb4lb3E0w0CnKEqnORpQMxA9guxUtEQkBPuoJFxg01kuJy+iQ2bmLNDAjulDannCtN4ttDLSbFpQ
T6hJl5Y/Ng/8/YynRY3hFrPrE9TTmmEbkkAZOhzteIwhsPk0Ena+DAvnFVMqpOhaIxWYTBKmdk9M
u5x1v21SfEFlzhOxAK9725RLcYnjJn6lf+gXB77Nbqq6qJ/UoMDdzOFzXpvxzp6rF5cj5hjgwh4F
YBdIH+B8E3yYF4L1DsAxXRGdkXUAFxHBvdqkLQ60JS2pLCq16a6CX3GiXbKmIrKN912n/Ag6DvyY
7Gz3473Kcw+O8J1J1ocj71FIWfq1mZjbVoo7dvd0PZYlLfF5cx8EVJY7qS0B7XfwqenEhVTUEALK
kKPBsu46Gns3KL430oEhISLt2ksOpG5hES00MT8XJAdR7dL3JWntXUHo+ZHYUb2pKioLx2DW9+iV
cstR9kx8MN3jFcKjLgHxbyyovJu6XYkm0QJ0NnYhVoZzpPM3DJM7cD0PVdR0+1BWyX0O+DasNbYn
+kyZWuYTiTSPZZy8mmbujdDrD5xj2JIDvclObuJwRNH68gWxd/yhxyWngI4glu7Er6KK0nNhpN8N
R4/gnulvEz73bddS5eeOmGBBT7V7a217cYddVS/6ccYSgT+O1UkGD402Tj5Nj+OhNYdlXyVG/+na
wYeWRmypC7ADdY6ymRnVS4oCfhyBmV6wVXCKoBH7JitSsSqmgMDb8JgJY9qZEtlFV+x9XE1fPngy
Ua1gAV92W+tLl/aGyY37pLfW3VzYR1F0FBg59X3TGiNt9QNqLdUy004voudeY4amzPFZqbX5qoMS
SoP0f7N3HstxK9kW/ZUXPccNJDLhXkRPylfRW5kJgqREeO/x9W+B6ugmi2ryqcc9uRNdKQsuzTl7
r40bhWzVCxVSLW/U+OAMU3xKqHe0RB71Uxop+1OZZxeOQL4F6hXkPW3YtVfTFeuGAZO1Ez3YKYZB
askU7AwSqaQ5NtxPt18Cyr2h5vUj0So2FMNADE0YNSt7nM6assWQO6AOKEb7TlP2wIqPEIIuIlt3
HWZqHhv2lvCnTTmaO4rG2jIf1HcAP8E2rLSbLn6GEXZaZSTwtTTbLAOIPzZg9is+EXWAf+lWCYzS
hEwCRd20esO5XTuMqXVpuDz22nCS/ZhLEK2Bd5Ua3WMU3eRWdBGT+70uXbXiGHECBOtcyaZbjZF2
afiFtksbzE6tTB/tisDuwqdTHg1fmjDrzs3STLeaDRHHH2ywsc0KktBOwqqI8vyuy+UO19ImTRrx
5OnNVz8MmrtEt1YUuNitxu6TaXXDOmUWqhrrW4WAcR1m/gbZOJ42b9iwwT6MiTSXTMcBIQDmhV9Y
yUVK8AJ9DTK4IURr9EXINgpoEpIyWi5at1/XtqD4MtvjZKwUyZUKeLQaTodKH7CYuRurp+FXk5aK
+98wz8zQvUzbob8wrPDCMpM7x3f2QYSlVyswXdkt+cqq23lD9+hGBUfXNHDXuRadw8rgrG1Xd3kT
HJoqJtCweJBsA+NSww5ZZ0+1KbYd/j3ysSAQ5hhRLoCBLEmKuPftciv9AkFEc+Xq+UlNCp8d9jvE
easwSnYybM4jSDgntY6OEjpxzR6oA4sViWTlZ+FBpWgO8FWCcABNbVco59lg3wVOswVn511VCSiq
fNQ2U60OTRv/hMZxHuflCapTMZNQolWkWaTOZnwDSUApwyFeFnb2oxhi9g+czNeezM3vEvoz6BPC
q0DC0yGLULWCeIesl0Jwp/RobCrgJ8ju7P7abX2573rBMV80KDdAwNH/7AiWwJarTq22Eee1YgUz
QL55S9/0gFstRWOaQbjqq7FJNzZyGIC7bSny/ASrCTnWgaKtp4+u4iCc7UXgXXC01C76hOA5SMpr
N+aHJT0luoLFZurM68SM7+Fl4/tBdrRzWpyacMtYn2iqMo+qqTytCIagO8xvrKAkkc6FPNvOvO3g
BO2eUmx3oSqpltK2tcsWEaiss54iZVws7dYsT7PUcU6hpUAHi/urUHnbiao+pwoC7/W4VdvW64D0
YlTc9vVw0siKwETznkXuBJQ54ZAzyzhMdLJEcmHt4rzhJehVetXIXl7i2ANFKJHBOLF3GvkkncBB
4JhClbUrt7FXbIMSHN1QPBqAcbHENGKpk0ijJgf/rlntG7s/1ZrqFC3GmT7Jfd4k96xJtN6JE0rz
u4I8DfLd+pyaBTtuMNCe8wN3JzHh2GaNdk3XD0WlkuEZ+LLolEKre+ZT2T0EoO8BNLM7XHmdqX5Y
UDz22FufY5eFkyZaukqzkD28DflRsE9G1suhG4mRu2L5cc57qn+nqZOnv/wl//VR/I0Yqo9klrcP
2fSQhQ+vZZUvf+WXrlLpfyllSkSLyqJgY5mYm37pKg33L2k4pnAdDn3sMV3sGlleNcHf/4bNwnVe
nH8UE20bx4XDb/in90/8ZVvCUDSmDQPnnuH8kffvjZUCoK9tWbQuwPHipHBB/ry1UiBvN/xGQwrk
6UOMhtktKV+XGRmVr+7Kbyxxx64yYdsCsozp2roCM2xjDnlt8ipLhwYZNG70RKJ9imTfPsHgQjnZ
+mAcYkJEPh7v2FY1jye54bZlWMo23dlC8spUxikYYFkONEKHOgCKonVocLTJLzT10/C//s/8/3lV
tm6YOFKwVLE3ejsKxWs3xSbD1nHUjCuzxr20cI0wuMDoHBQLp9bT1cfXNbvv/qWD5Xm5hkCjC73Z
xWNjvsCV31yXqp2ywuIfAQZndQtRpAJ7pBscRv7wiQPus8GObmKpw9MfJRKfElDMQLcjl3cxlVli
sAa/3Hx8Ze+emDtLhpGEmRhbTd6Vo3vZ6HrWmkyTsii1q6iAyemTXfPJKL+5JAMytoO8z4KT7cx/
/ur+IQpjhp0bbQ79/ZM4lM22im2cO6ah/vQV5ILkPJbF/pPG9PFQYSLhRLNBDjBx7k0uhhna7D/5
sH5325SYFdZCMsu8hNm9uqAkJdxkHOmiVYUS27hliyA8Mzp8/HDk/CYfvXec++gwOHgh8fkdPR1D
w+ig62RCxH5ArizeSIvem1MUAdGXZoeBxp6arqafYpYPfkWf6DRus5JiPEU9wu1Rb1a3xsAnv8zw
4mcbCNwQepD4JGdjJhy6bA1cGWwvFI6WEM4sc2tZ8dDSOuCsuYgAiAY7PUpc4FJyyjHcdJH7YCU2
QeFTJkMYbmZaX7uRXpb7MJzgJJFmZH/zsZK1vzwF//azny/2+Gbwjuo8W+yyCObfvkRMBJzxNRUv
3DGeI+5Hmi6unSdXzO9Y/DsbDljTCkoqOtZjE6TExceP4zcPHTQMGYg6m+/53Xr7A5q6w3hMrQ8s
IjESBuLBBWXpz2zMv/lWoAPoOi0FVwrjeHbzp4kKpw7Guy3bcWl0hnmCTaZbcfS0nj6+oHfLA7MZ
5HABhlM3XEsdzTTAb5uQjWhC/7vKflAAwVeVmZIWFXTO8Aa6k2Gefzzkb+6h0vkwJfhkIalEvr2H
GgxHQL4MKQQHqVYN3SYMnfGTFeJ4FA7HNEhwLjgmjkpyR9+OgmqkCqWAX1IVZCquWpPoWTwDfees
/uxy5ko40kd9XouM+bV4O1AVIysONGob+AaDg0BktrAVMbd/Psqv/QKiRV69+Tm+mm3yIUPmosFT
cSB8LWhXRyvpYEj741EIbXd5MHMMKG/g21FSmD5NZrSAv4BEnuQkKsJsSbTLj0eZb/3rr9ggenRe
aUzq3mzEZjvN62uJXHQmfkjXjTp7cRUK6laUqccf5AMbLVXLLDDWH4+Ijf54TJYEGB2scvOwFnu3
N2OinEXYObO7+rQCxlXrGU7RIM20du2QOZbtaexbX1TXed7K8Djm0Q1DUoiN0CDfNi0QIAs9MZJd
wMrVrjtd1BzyLN8hN6Yq23QdKgneoO6jBs5nm46PtSt6eylSg5JmnFcxYIE+UaThNZWxcmi0RBsL
ufiAarqpq5WlZ35yMGMVUB6CocjhUk6OAGZnYKlLJqqZ2WQDth2l7G9MpG3fYS5Y1D2omyGR9xHa
LIj/6XeVkUGUyJsq7ZcZCJ9qTfur/jnSAZmWWm8QlOb1L9WuwpbJ0n1RnGDII2x5gD6FMY++zdfE
Ka1pjb4oIjXMKQFuJpRDWyz/AVTjKBA5/WSjn4kTFXloh6n15/zUjCXsezIIK17mnVPoG0KpzBIX
XhBs2hCrwpkzKftx1mWUdy6BAjaO9l75EpFIZuekqokM1CvHfaudDrqLR3RRmlj+vhhBYM00zIE5
1+ZQS9NpFCZnwqxENOYnQ099NyW8TKWkRiytDoUTNLI+c+qV0TocEcn606NV7nbDDHiU8JvdIpNP
kpcgoXnUWY9NkAb9PSoh74GC99QgX+HTpuDljNfAy7QfQywAebYgAW+7NlLaY2Hp061iNxJSRmSv
vcst0d/4jtn5+wLpKSXPKEjJVNLcUrsr4U3BUdVC8RUpVPBdGwsdRp9rFN8IWMBWu6gbmw5w1Pd2
vCFqtAiWJbohBANG2isK0oPvbCwQFGjejLJF1oxxuIs2qtW6703W6cV3O6YGudaAowWbKOFksG2n
AlWqZiVUT8q6k9pGq30jW6T1hOhIi/rI2Kqg7IyFq2v2dy0XqIIpEVKpJWOH99yNpbxOyBywlllk
lc0PFWrGeFKnMJb3jlmGeDf1xKct4OpNsonLeLrkvovoi8Eipz9VCZapuxGOCw1QYt2jpYFdEiMX
1MyvmDc9PLZdEd2k2hjKPSQ/bmzmJuVskUJvt4jSztc3po63h/5ijJaCAnhhPwOyTWE611JFT7Wd
DNo5JtyIOkOYy/CA5bOJTksiSECNB1ZXPNYaaHt/kSHUBhMJXnPamXzxxY9SL+i+s1OsrNUI5WpC
CSnCgriqPsjWCMwRdvbWnLPTmQF5o7FIrBQsnkIyE5TYBVblmJZ3wqCvsDKxeGQnOEwdxBDuZPtr
U9LToFzrs/0F/humZ9QPjPoMIH2cUspRdu+rbS1TMlhXNedZDRBWiJ+4ILwvIZA4xAKerbjTcXxw
FdFOK5+THqh2EJ/fx8439mjmhvaSKSeoN0ZXiQCGclCYBKcQwmRW32qb3nrzswpbzjD0Pc3IzG14
+bg74l1QZeEU30NhFv5y6IfwousSmK+iiNSU66h2It93UZvEZd8viBIJBBHlVgrKaAAJ8oC6InIW
NjLBYV0UhnsLuEqnQQOjEsUGMuX7welKn7l38OkLkTuZbfI+gcCH5auKIZ8rrVoqTgguUDsp0CmZ
FZtUN6hsar5Cwy0F69w0drS/zAqGVGK1P/oJp/dSdmVbnzRxCEyLGAjUK/hzfO9M+exT10Ucjuay
gBaQrkIyfTFOdajjdgM5JeFa7+roXBsQO2Gc781+HUHcoa7j1DbNnxyBE4JM6V7CbCOLuWwEvz5i
1zIgciGEoRlMfEq65XOCwbNeDlvLJH4EoahqmKeLGECbVRT6lUZj1TsUWe8VfCiFf0kbNL0IIz4C
dtNeeMO/QVW8p08yreIqrOOTPHGYm8VYQ7wEd9MTIhM5gdhPNUErGwGv7IY7hUBIwuH+SlK27SEP
s5KfTVna6N8RknNIBetG+gEM6fAgc8d71Bx7JC2XQ4REbmbD3yk6rXjUCJIE90ZH/FYKcvU2Q9iV
+h4VXIm1ASP9mdZ7mbFt6hALKMkR3vyxpG6ysZlV7hsbIeJKRy5+SxeI42NBNgJ5XqXPKaJOLQWg
ZJysh4KlE6+XboT6MtCM/Hua0xwGLSDKvVuGORTmmkPQwtZaZmtbiOles9mNbwxarj3BfU1/wscB
KjEi6PGMLEuU5lWrt/p6MjwkDYFe+tYiLxwJNbxKKaDKxvTvWhJxiarN+opkNyhnwc8Q3zjCEdFh
86vSzk54geZIk+kl3qSBOd+ehDX87GUqINeu26qlHdi+xKEo/lq7EnVJBVDUYq7lvwSnuGiNsf8E
tGSXEWpJ/6YdlBmsZepDaLYrg7IjuBUCWOqXMJawm3XG+UtIS/ES2OK8hLfoRUmQS27MoS4uxRR9
M72EvYwvwS/ZSwiMw8RD9rGB1H2dvwTFmL9SY+KXCJn0JU4GzzrRMu1LzEz5EjnTv8TPIBGZs2jk
SzCN+yulBic7hUvTL4vq0SN/qXruI69ttjTLzBRrUVDiJmJiDndTLcjp6eMC3Z/G3CJ2lK6Cuyr2
kUsFmkVpe6rBQ6/R0moo40ERJKR4oEnG2hPQOKKVTQG6VDDWSL+rzPoQYVjPFnZj0FEKWhI/aPqC
FFyiTKrkLb2iVpLvmUH8yLDYih3JNW7I0tzhc00Ns8V12+vUvU0t7rtVGfT91sklc2hYchpck8LC
Gsb5OJ+TB0lPP5guvBEy1tiUjYFmYszM3B6aOuW/c4wnQOM7ti2w7yfWrW0bw+RbRoOdI3GJkCo7
YeDf2UjQeSeZKbwTR9qVteHbx2ys6YBDyFquqRx3luEvS2pEICEEvpOVGK3oLtDxqawmWZt0TFCQ
hutibOf7m5TafZpOfCPkI0NEjUyYUBvWhqlaJlCKZmFceSp9zaNeGIwd3Id+kC1ICTnet3WnXdSU
+yxkKRW+VB4aHrRySlACWZank3dkePT8PeoFw7OwDPObh6IAGVKAnxhEF/tP+rzOCFjRN6tq3bP1
+0LMl/lEgnWRncYoUYgL1wF+Li1JXNNB9ojplgrc/TYHtt9COw/BB8GqceKlmQRmv2yLmasBHhU8
u4v8cFEPof41am3NXdospew/B+BaGy1rbUyUXi5vFJa0au8rCZyjrkSKOLSyOdTbKUmzi7qbTJNO
E+AoZNItX7qZB+ZtYkX5o7K9PtqWvjdRXGJGpfscTw0Bp6ZmYRZzncFBD09JZ2P5HTkQZhaxBop4
SNayRUu2zBKjPEyE77ULnDPi1mpywlbQkGUPXWNn3B8iH14WYpJoY+gykEsHRZ2uquBPoyJ0aLZQ
iJE/2rKCUpGFCUpsEaQzix7679eqjwdshMmEzoXEcXdchk6FUF1YRFBzwghYijj+x/Z65nRetZKX
fGV07exjRCgYrZJaAFQkMZ1+Eoh1dV+0uk/QihUlJx1nG2dj1iDJF43qBk4veThefXyUkscVAw5S
MIU4HFoWOW6mc3RG1E02p2LChKg1bHoOio8jWJLT4o2n8Gc9a0PTU3O3I7m204r2XgkyF0Hc5SQQ
GpByWJFGS05aNq6CLJnAbwwp3lNlEZp9mcDKy65Vh19nCWfEnDZEbUXG3u8i4xto86xDRsdseMVR
2yffe8xC9C65ZX2zdCewbwVe4D3dMcteOW3h3ysjGu6jSeL8GxPQ1FuAO7611TxPQwsJiGeGuvaY
Cz6+R+9vEewFy5wz/yirYKZ+e9gkfLUAxo75zsmEuNOsydvhZJnFLGmk35HZ0d5+POBxwcigEu44
ktq7A9BQzs2O1yfqbowIfx1x/g6JnjxNWpWuOHSwT84R4XxSI/jNWIqaEQ0SZTOgOiq9e8Tc4xRF
2UypSG6mlu8Qikm/dVFi/WlpBTsmcEbqn6ag0npM83MJp67NFLCP5xRfXaTKZwQxV5/cu/eVAQs3
5EubaG762POfv6qsgGlKUYSi2E+DNnpO8RBdVmnR7z9+Qr8bxca0oM/fDCS4oyeUOhVHGw45ZFYl
3U6EIJgEEQDbj0cR7x/O/O9TUiFVEv+FfTSMaYH4NmtUS7JrmPhraseQSDXw4Ete/JDEU1u08V07
eHF454yNcK4jjnLTmiM7jBhjHJVxyspUWvuxFaO9R5wc20vPxmW8+vi3/u6OEOTnUAOkoyZm8Mnr
+y7dQlMcprnvdnMtC5yQtZbbnzRSfjsI6mggJgA9qQm+HUR0bmc0pPBgbJvdkmSXVw6aDjJTP6lM
v7vxkno0byk9NvptaCnfDkSeSFdWjV/in2+aDexvdJ4h0QSoz/oy/9NPkAKdOXfZ5u6Dbhz3osg1
oHBlTjixcDWtp0Srl0Ra3FdG/hkj8l2pjvlL2ZTM0CFJnYL328syVAXEWUcPw8vbLtSY90gR8MWH
Qe6fedYsimxdff2Hb8Y8aRo6iTWYFG0kyG8H9Z2qNWqH5kGYFt5Kof/dGKS4/xrlv53zv1lMyf+e
T7SKwse8bcLXjfP5b/yjb07orOBopSsFdIj8Qb6oX31zRfub1q7uOOBvX2i6/+ybQ8WlXSHn79ii
BE5D7J9dc0FLXVCLAFtIyi0dVPWfN81tdh30y+dplH9JueoF//pqrnZzzW/h7Rj0RXt/BwcAHJid
up/Mom8njX+M4sxNPQQCyjmeNECtQoQfGcWJ1XjqUwgGj8tW79Vdv/xV7/6frE0vOUs09d//hnKA
9/hfdXBQT1wPHR66ybZBR2vmDL+eAZOOWrJBWQkfXgPqC6jRKFYALZxLh0jTGp2+rWjROxXtJjod
S79oom7lqq65LFyrFouma7PbjNx4a52yc8rPUOQa8lDGOlQ66VcDukyk66Q1kdU5U+UBhM/y6gEV
jGm0exUJjxPdNBAfak+Kfj1ilxHdnofAlp/S1QU2zdZDvgt0p0RDXkhvKbUIGc8sj76iZmtmO73t
bER/IYGKa/y/8glKcO3s1NDMqTQS/w4ZRYR6aW0cXXhUvqlOI0g76W1pXpt26IQXej7ggIXuQH/Y
iuK7roNjs6Y0mJ8r0EPJhqkV6gFtlqHelo2H4a9vZykpaU/I8SuXSswiRprjAGGjWswZxIH8WFGp
UiUnPV3hziDy7D7rG/aWpuEhyS8grhXrMHG9aNum1kxU9FD5nWj4SmadnO1mS+K3/D1n96k57U0s
OQ8qN+HmWMStZcS2quKkiiZV7oCMjJdeqKekslW9xHLijtAsbAMHEYkDWfkANtl9qAlQuMucqnju
UkkJEd9N8t2HtPo91FvzCRekfOZ0a2bfNNubymWRDJ1Yi0w3nB1EuWrmHszpMGISfb9uHM5ou8LQ
KmTtVjPnOhqz1MMvnbo80aOhciDFDUW8UsJqje9NRe7cKjcGamWN0Sh/rdASkkfslgWOYJjX0WLy
W8JzTH2Ihn1leaR3sBTpNvTZqAE/Hfui/+qQA0zh04yzYlcWKCrR2Hf/DR/HfTrj4+am8b+fntc+
KXVv5mb+919zs7T+YuZ1UCXRb6SlMJ8r/qFpUn+x+1DIHaQ7H83mlto/NE1S/MWOZPbx0P5C3GH+
a242xF90RgW7XsRI7Cf4YX8AM59X5VezmaH4N5gtFacCmofveMq4xHJRKbJ6eocT94BJJU8OBRXX
CNKFSjDvhLevbsxvZtCj+fPXiGzsZkqe5OcfSZuKNHCCivr6MsayLPV8S0TXJzst8VZxAE53vip0
UyZd3llINv/5qxUH0XEDN8bxl8Uq2kP4J6LNevYO4S5cXAyLn1wpsOananGgVP/JkUHMJ+mjOzof
snhmpsNWaF5VX49NAlqRVJnnL73qKagvEjArAenLBS4B39dWSj9PjZxD8PPHt/X9uA7tWV6iWdXC
UWXWwL0eNwSDE8CGQuLfSPBi+VarxDlGiRNL0srw18TEXBkJJ3fr+8cjv91tcrMdBXhfsjJaKOPY
Rr8duHG03B9Hg9ahouw9dCQkobNcJ113m9P1pCQMYOnjId+9tQw5nzG5xSzBKLveDhmyYqR+y5B1
Qct2GLqDHRFyHrTaJY7Au4ptyDXdjfiTxf83w7KHokLgmJx90A+8HVYfutLGwkAeIZHZtEGE8RjD
dFljpNpjEllJ96B6W3v6+GLffTAzTdJ0FSKFGR55/GARk2llTH7nkoTUmogp0SRfxsTBkvfxOPOp
4M2LyziIIlAASnrtSEveXp3lJ1aFJI+QyzpZlDMFmdoHUvATrOSf3Mh5j/R2KMQrFDwwMZgUHY9f
Gep4koaAgXUKyFc4nQ/4ZtT0ySDv79s8CAh3kgX0eRp4ez3FlCS50OBH4vOBMUCrpe6H7td55N9q
m357JSgTkJYSqw2o+e0g6ZBGVdvJiPzD3CPajJPxMCGuj/Rg9fHj+d1IKDxYSRBoKuclF+DVnOZH
1KL4xnkNAsqK2rhsUHXx8X1yQb+7a/jUWao4O7ICHU1fdh45yijyCONOcGub1Q0RgJ8Mwenh/eNX
fEUGi6LkBHJ007RetIU+8GS6GnsTidfGZeKV+a6r8psJDaif9UT0jqLtSNZ0Ab0B5F0aWatfG1Un
jOXQkKMxwBf75If95nfNAjHKo8wrSMKOfhd1hhpMAHbBGBIRPGLQppuUDtz1Hz9JVLa8l4aNI83S
j6YRsBJE0/pz6BjVYwMtRg1gUVXVJ+//+1UQERX7BJZ3zn4sh0fj0N4T9P6wfWIHfqxckFN+E93q
bkJ0Uox5ytBzjFC59Y1qXYnJ3AqrBfKE+kDnID4tfUJAVTSY+1IVy9Zu5XPTSriKicR2TPvux8d3
Zb65R3PCHAJCFYaahcus8PZLsmxfJfTUuSvjTTL8sL1zEtOuRnn38TAv6++7cdj9ck60EbUeC2eF
CyUlHuYORGcd2gK0KQ224dwhdVjDygnJbVnVlFDRyQy9tZBk97W4NtCC+P521OLcWuvJZ2re9ysL
W0PbFfOmD6vz8cqSFkTKjC2YHc7KYNRG/3Jwu4e42bXmvsEQvUMb+md6xXndZkyq3XyC7DHdd5Ow
lnJKikQM+d2mJ0XeFxaUg5c3n4hhj78q0GSs0UyRrJxIuY43RJEgRaBNebAFxuYLN5Dequ2N+pNR
jlev41HmX/FqesRw6Uls93y7eWmg8fbtJfwH68ToZLlO0qr9ZLU0j17X4/HmP381XqC7dNU7rsqs
zpQ4mcp78afzxMsQko8BtbxjW+poY2Xlels1LkOAESYpa5E6MIbwiH3yQczTwOsPgmGUoi+kXuJr
WF/eXgkpCZzwCSlamkhpTuFEW9vEK4ZvHcZrQAdV/VDXtb4Jp3IxpMNlLZi1yOiZ6k9+yPEE8PI7
UC/a83cg313ukIwiq50RyFYdbEH3EMPnkVEW6Oa6MfRuHbn5J+/My4T+7tLZiDBLkgyFnvbtpTtm
jxcl64AR2e2wVUWK47AdsoVnyYTc+C668WqgrJiCKOnA17WkZmyGOLhEclMs8SBOWbmT9hUVqfIW
9PwnmtvfvGNKUWt3mPeE6epH7xgJ5ZyNcOgvldfXTxoCCaiLNUuh5w3WJ3f/s7Hm7+vV+1xCdSVj
gWlxxOo/6vIHyFEq7/knlzS/s+/u+KtLOrrjupX2QT+xc4cW4pz6WXHA0b7sLXUBSuUabikVtbx9
IEQ2WX38nv9mGqIGM5+c2auxdz8aeYJjC7MI3RJZPS28Vis+qQzns8lOvPuaWFbwZQCxtufLPO7l
sDgS4BgabGsIEaUWnu5ImNeIj9eXJpCCKvLvcqqgrpcdujYggDz4ZGJ6dxBk625YdKxQNru0Fp2j
mdDX0jm9UUHK8/0fdqPOE5nc6HPORZsGF6JqbvXWANIicfZ5+49v8ru36Gjsoze2yTtXB91CHLh8
6qGNGkjwBjT/H4/yIqV/8xYdDXP0sqKJBVdFGWFZ9uPatluQhuFDQ4llYRnFAYnbGoHlvkzavbSR
s3QZeDdRd9uPf8b8xrz7FeTTIYpGeY1X6+0nE9tlrYc1j5rw1csy6A6hpq01Ed3IxFt7efrHEyRX
Pc8DaL2ZK61jzboD0SGGR1rRZMdLoewtui14DJvKMmdY4X9ykylxc3UutSsOUm8vD9Z9V9c+z7Ls
3V1QhIfA7K5qNzxkqrwSkXtWWLQsad6fAqslu350CPioPpujj3dG89tMBJfOf+e29fHOKCbdpO0b
vPFTkKn2tqmhzy8nEOcXWlyq6j6TbV/cJErmNAqTrjCvP37I76YNDsIOtTaKd5yPlX20Lc3qQZua
hk1hPPWn3GWyVq3gDyso82GbBYj+LwUNyoFHKzBajJTyrl4t4bJ8M82WnkFw6TTuNQHcXxtvXP4H
l/RqOOPtg+3hHkyBD7Um0kKSdOLyMHTtzcdjzF/g0bfx5pKObtvgqIBiAxIoVlYg0X216jMbMRNf
I3PCJxeEre/deByMJXIKSl+Sqtvxt4HcEW8KSLhFZZUo4usZL2JCZqye28ki35oIdNSJtaXFHglM
Xn6Tc/REkWS1JjjrySvggyR1ZAK3cKLiwvG9NvgSoAhPzsNIZPahQLCNuLYZzenGmOzhPOmF9hXe
r30iJ32Kv9d16UE3bVR+kRbmxK4tiLrnqhfVMwqjdhdXZXWJkjMtfmak3lx4elfFd64AdMOk0YKO
BGxsRxF2BFuz79CMpFe9EfTOaWjUvbMbexdKrBvW+bbu6/yq0nO5FKIGAWTBTL7Xe0JVzzFyjRcz
WnE/EGAK9sLwnkOW1a8+QXJnRi7s88gGBKbFTbFTcfxsmvWk9nU8wPkh/IloWD+Y/BJYC7r9plLA
DsbER34zGhwQCZnTsFZ4meR8BCzxIaHRtQmxeh4yqrIQUEHjUvoEx/gVdKFBoISXncIjRIsndKP1
9l0Tysu4iTYJ+tCT3vS8QylikoZiBaMAqPEXXYunameOQj/VRaau3CGVcB6mGwvr+XlJ327fTwFp
zjG6qboNNl4ZZR6qThfJA/jddT8T7Hda7uX9Y43dLyUtJO83XauaVQqV+qLqGuOyAYLQrlMzlZuW
54nKT5vaGx/F7J3ZDHVPQQpA6WqgQ5ruOyebTkRc6AAKjZQbl64RNrXhjDxEqlHrwWWfjodeRc1y
wtVaOjpg8yK2v1p5Uj9XeiPXY1edQawzlnYxrSB8lpfpACOX9xL4aTI8OxbysjyI5wTcINO8RZlu
gTeBgYQeAc/M+lGkYxAtrQzoP6FFKy3srfVMKaqXgMMlURFGfCmg+17xvMgbCUNdnLnl9GjqQDiQ
CiLEC/2E+6wykpRj9tPSzZ5lBxJej5xLVK3gFLRm6WN+IIdbQcuBwPQlrqdHW4bWNygoEIzqHt5C
Nv/AMC72HZHw+zAn+H1p+dreKIznQirAInFPBkQao5NEcN4iENaS+I6YpwSuATEdHXy6oFXXXvDT
HVHgLXR/1Ei8yi/GnGfMtASnZoT+I6t82U8jkRBF2i35n2B92GN/wL+iL7TJc0B8ogT3itaAfAyd
Z8pz1KwAh0iW0MUmEt2FxTq3rEl42/UpJ/ukh61fIsHQbxNZdpDdInoFpj8XvTpcEXIIv2c1Wxd0
TC3mlfJJAq5bl2FSnLkInA9snOKLhC/sRz/Q0FyStKgOXvWdJKkTynKiX7pkrLlf7WEkhyK9SJrp
LjW/Fh79T9Hf5bwe2RX40CFfOz0d0iyB1hjUxLvxYWbxTa/RrlnoojRuWv1ZQYFd6U67sgJ3BXLo
G2H1Dz7ay8UgdHK+tFpf8eib25jC1kkd1cld7UEFITrbWlMhD+JDw8RWdmTFtlq5aTXLeKpDDdFf
Wbv71GdWoGsLfCQWZ/hi1zMIZCRpnQho86cN67tOzEMW+Jt+hIjX1HxA8JTJZBlSKLMmfD/dmLql
FIASnCa/97ukWFk4JBcC6bDoo2odzh4fiIP8/X7CtxLsFInmQP/2wRwRprvfUQRvxihZNSwPyRRu
OkVgS9R+GcCR61HIcOgoRQJjD0BbzhFlVwtr3ahibQ3trgDmItFymgTd6z16U2/FMoA/Nu+bHXlo
8kvZi2FFAsNX5rGVayV6d9BHkj3wF3HGnJ4taGUqLEjoTux7urIdcRtMC75lRgs4fEOxYVUSj0Kf
zRSWcaHxXhxURWQ6qT8WTHdc+ogPJo5NWEbqpzoqnxzfvJr0JNk5kTVDXLy0hFDWeOtOi0gutTLn
Rvo86dpUwUXUTlq+cICwbtrKK6+HuJl43rJIFjCs9EtDJCBGieZ5nCabiXT0fjg11CkCnqz72Ye2
I0T8TIFeawLtnji3rxFUjsIB5euD/rYIqF3btdz541RemnFXXpeaLSHoD0yvmYb7yi+HkveJXjIG
bHxj6aEaB3WVupQHxeBVATq4EsSLzfowJd6XJsuNpee0EdxL/FzDweNYA5Pe33oDn7c3ae2zStG6
rqMxHIPbrAFmLvV42Gpaqp36VuIRrIbc7QRpe6CtRmdyEGenCsK9ceCT80+J+9ZWVUUnr6baHWDi
6BsnXUxCPNXt8EXvBqs40E6A+db13hPYNIhlHo6MLYLjy0SmBef1NF71Vn6GE0ns2NSuCLLDFS1A
aY0HLK+LpCqgbmZLIwSM2o3BrH8edqE9J6u4lWdS/GtRqhNJq3+JkPurg05Em7qufSl/VqJkg1P0
7Zod7Bp29ZnUgzMKJNvag/VK5ga+JK88D7tzzAm7FhEIOKkg3yeEXUIcoepiQNgrr6uxag+ALNG0
6zJM+W6c6KvjB2NyqINhFNhrcOPg44sWFQE8JDZ2fKLo1/+PufNqjhtJ0/Vf2dh7TABI2Ig956J8
0RS9KOkGIUpseJ+wv/48oHp2WGAt62j3ZmMmJrpHFBNIpPnMa/RqX5n7yBfVF7ePzQsT9sWiUTPs
4CGRJO4l/J1xWVKfWLCYVVSv8WVaZAN1HKqk1iKAURWAV3902gbTqaQo0T8SbYupASYqLXjYINy4
vj3uPL8B191pP31VIBqUjwhn5lrxlZPqByXogpK5hFbl9u5w5+sKIkHoYR4SBccuDLjUPlzW3iAO
ikhSeEp+j8+ej75ags5pjJBrBLJjMUD/JWlU8uveHtRVboroSQF/3C1SRL53idvYy5wywsTmNqtw
p5d2g4up7/qHaCyd78g9dFvE+UaXK8XscWGpHTxyOy3TmlUbuqU5aRA+w51AHMj6WtuFtRIJzlCo
1fdXUlf2ZlE+IKuZfw9tE6lOJHg2haVoNrM3wTfCrjukVjrcYtSFkDSC0yKS5XVhKzuQLx1C4gF6
U3aB9wM/5d9ofZ6HS5uTWgGEs9BaNNERJxuLDVDSJyy/6HWUXaGuhtKNrmUKSBfilv/V13MCFA+S
tcTZB3ezDGUA3Ry/GcNwmJgf0c7yxQ59gaWF5HWxTQcB8AdShEOFqL/zUPqx2/xSg092n4O8xswe
GSKJ0+EubYLgKnO6vQxUgXGQ48MTS79VEQLgWVIF6zK+Sz3nMSuy+sb17Ge4dP7Cz4AOmwV83L5H
9KeiFgmtv02/+hifu5dJ3cbbggthySHmHVCDsnfG2N6gQ/XgxCbKngPCB/xQizYgirv3QmvbcIHM
KiKSxLzKwk2M+6jEo1KB6XUBcBHbKD2ovyZDf4949Z3w+mdlwFbVTqS/SxLOmESuTQFQit/oWz8w
+Bbt2quEwLtO1aJbOHwLDtx9NRrtbSjz2oOgoXjupCtVvcATLJ+l51T3BZHuTVlnGBpBb36EfHk5
KG1arfKuuEfqvF3pEr2qWNqrPC+gBQcquklV/7UoYDgsJjjUokyML4EZ9SukEH7YTfgKLaS/CvTe
x48JgspFZTfXYaR3W63nJfJMVzdBHH4RAo5LFTfo4vUKTjEIt2Mkllz6Zo6UWALPUxGTQDCOGfAR
2Jay0lEUVnDu4hx4KJG/Bj7YT85fhb2K8vCHVQVQaeFaVrZFYUAW/g2SLhdWiCGuA+fFtJcWfWuj
yZWtjLj9k1LkV50msl0L03ZjOUG9szRsUALHqVYu4mnwANn0KI3hRWql+JFat0MPHRM+xbWdWAlt
m7hELq1PcSWJyWW7IuGa1mnztpcC9XpYwJW3tXoLWTEN5cwop7irDhXUO2Bk6TYWcvCX2BVoPxt4
cQuYfbBU4AV9rzziHjP0Xyy9bxeN56PlHtT3rpt/z8ohgNbtj+lVWaEyxYkxSFZ/EO+rRmuuy4mj
FEjZ37hVhnaiWfT5Bl9vPGYbNKZWYaz6NMOoDS4wx2uxC7aQ0qPlY4ScnnZfQT6DT5T9hXCzsq/6
wl23EdwgLknMKNaR4AxN3YoiFEy4tR6neEeNMlprYf2SDTQ38X57jl0owlFH/DSEsMkxY22LTVI1
xk63/XhF0wIqLt7EX7LJ18XIFfwA4r9yvanuIktmyUZ0bnITwkrRd7gRcz+FTUfUqWEfB7AFpDLc
41LPfowdrK4LMmR8yttRL7KrHi/6SUOkFIiLxQjI3WPZAxyDhNLvVw1CItC8PJnGO7dDb2spbEQw
7YXLDSmvoSRjdrL0eleuMDfi2QbNja37ikqN2NBdaXEgHFR3byJyPZkNjiX6xmrUlKuOTrm7bbF+
BUcXSQVnOmCGDYaww3NYwVRAUK3jASLFrcE80mwtJKTyWGJvNwm95eMzoVUfbSErBf0Wz7H+L9HY
xY/S8iqEGeMYWg/yTMnTUEMEXHf9MDxRyo/FtiwG99XXY2T+WsMurtpIBLd2ncgH1/Kbb41uetna
H4egv5oI+xf8pKZ873zHT7dRUDlf4GC0eGTlSS9eQpyGbskxco5ghCPFDdGH3eH/jsu156OAufBC
ZXC+tIqfeTcB2EsItEVvh1dRU1v+IReDaq44mtAFVdMCf2RXXhV5oO3Qfr/vsnxEHrLEb8+oXhFD
QYHdBJa6KFKyKgxtzUpcpHFWus855izNJZXnJFsqhXC3cWy625DgS+76MQRRq5A06YXpx2tuas9i
MbqHwZAdLFDtR6dFl9nkr+JlJb7FGpqUFQKebfyzq/zqKYSBfFVMxFyfJgxHYAPp3MThun8C22h2
7bbwHhX3IQyri9DKybohnnISFJa35BbZcMsVbXDIJ41d4zX0ywd0EoR3YUETuSIP9y+4OtuVb5Cy
qltNvTNjcmBMxfCDTCthp7tgXMH29MOO7EyptRXOkADlzUZd1Xro4CU2OuUmk9q6dcQIV7WtD0no
XYrQXBfqcCmqZ8P+jjPycoRjufHEkGNWWYnkDg17y9tFWMY1y3Fk2R2geuZ3RWau7PGWAfOvna4V
G6TeJtcprGVG5Bu069F7hnSArTambpdD3XirAKqp9KKq3KC5+EJ1Y/IZHibbqiq7KurwKihVeS1J
4SxnUSjMktWh/Kl5FUqsvQTpGqrbth/V15oGATh5c/RAaAqnekwI/E08Q9yB3lNbXULKEfeQJssv
KMk/FVAVrerKbvKEm7Lgt1cRZNVFqkjjSoediwR/jsUppjdrnFYPuBH7Gae55SqbAp8tbZOosXcT
WoCW9bAJVqTnKIP2EczPF90KFlbW4+kh0RDnjM0QKY/QrUDjegGXeN212DSPQ4JyA8olagfznRlC
g0JDW9dI96Y7wrUNKytV6KCF7qR5hL0W5LbgblAxqtgYVR7I69RULgJd/+6OQ//T9pMYSKuCMpff
CSdYsiDJZOzMwhwK1YRdllOBqSi9Z1dOHMpqo/RJsEY1O1y1ro78o5oM9QHdYI/qjfDA9gQqD0yU
Bu+3tI1HOfSXcYP60gJJ4W99rO7tyuuI1wwUNNe5z4pH0FgbFmUTPJbgyYp1ZxuvNabtqV0/w5LT
1V2aysCmPhVYK5vO5EHLMrHIuJfXMfvkkQDUv5dusTFx1fLXIJXNva5Rb8K8Utw4AzLlm0QB17vA
grTtHw0rNxbUuUoMah2vW9V2jXCxfMRuvrBeGg1vjQhfGModoblEEFpb6uME9kfzgfMu2wTQVpV9
YyrXcVzjmRZUF13eHlpQ2pTZ3AsM6YoD1OF1lqvoNIBGj1GdHFsUkxvFhBO0yDsBSzJVzPgKRP0o
V9JHwbsYM/O6KKuGzkJb/ECDPOqXA2H1hZ2lGP2ZMeA6KgeTeSLKBjctHMjb0QlHki74tUkSJNFd
5ozqg4tRZLvU6rHGLj5RnvM4Cq56xVazGyTTByI82Xv7Bk02HTMsvSmVhe0h7HDRmoj8C9BUzho6
aZ0RLASsssSHWo8zWoQ8RY0TjQup8zGI3W4/oivynKPlll3VAVZuSA0kpY6Hqh53uNO2frQd9cEe
LjQ8MIzWGhALVgCEgz3vjb/g3aUIsMYkg62iR2gT+MXezXQMwwyre6y5838lahUr2yQH3W5CdCfU
BejPqSdvEpzY9plaIHyqSG0T85RXXqk46tpFc2HnjSDrl14sc2EtcFoRGFug0j8gV2c6m6i2ewS9
KFAXqXlf4CCPOAqf3A26cpE3BUnnty6EhpD9VIy+xqZQq21O94Xa+EB9tE3gjfwKmrOxAtl8tDxa
10FRkP+bWRjcEjwZTxS+b0U9Zrs4FeJyUGvzpk/JfzS4qStuzy66AMOePEYta4ryg5Zj+qe2jkEa
lkbmWi8HSu07iIlFx/vHlT6Wyo9uMppX0GRPsDjpOzPBPqpMht2ftQ5YeG+wJcsE309PftZ3gpGB
7EzeVctaVquQKtfA6W25j15/prUzby1NA9G5szToLw7IylkXUe9LCS2DHgWtA7nEh2wSDoie48B6
JjftVnSc0GZujXNEsHlL6W1cE1A4vWh1UtU77r8EoL59JQHS1qZpslUrPz6kQ16cATfMu5PTKCYg
NgusEsyb+TQiU4n+QsI0Boa1FJmGd5mOyrrtbLLUaveyVbMzHcN58/dtxKlBaWNKAo5u1saSQTuI
vKNhmKU3ynDp1rjMBOaZQeaNnmkQup8uTi60ynRtNnmElBmwuQkPGO6pLpNrrd0WFzlusz9fhuhO
QZ+gBCTwZTr+SkWiG6k+oS0MSsWw97dRFleHSaXvPsS8548HM0El0OiEMos//AzqE/WKge417nZG
S05I0EGAXeeYNApxZv4+ABSYQJPmMZwvphCEwGwCVTvC6ZW68bL96t5k3saqnlAmKLgWMtwd+nDj
mHtLO7fmT3w2DjleETwT0P/5C4bYgPqqR0KU1EG2CupSfe49HamrOMlXXh4pZyb0xB4D9QijwUL3
dWJLHH+9gFpshdBjhSESPtZcTQi8oGjy+Vc7PQhqtFAtmU519tVMlUihC9litkYBQpYxGXlgnCOp
npg6WNjgOUDqWRM86vhVGtqoNRapbCvnBvvBrPuFZ1eVfPn8Xd42zvuOLetiInsb6JegKApV9XgY
rETSuMDgFKFsOmJR/KUOux8JF1lnJRciim5B7myEmuSLBJFqu3J2MeLIuo3kZOc86RnTrNT4ebi5
e2t39Z/vRjYiqFB65FCl5yC1QKZ12RAvUHXSsEjMqMy3Q5HtK6A4SwGYaPf5dEyf7ng2DFUHjgmp
ElQ83/Z4NhCBE7lesEucOtq6/rBMHOcQVe4CkdId4kibIaheZJx8/XzYj98akUUguxOngR1vzlZU
yO1fxnbFxi/SLTfHqsfhyaytezyrzyzek0MZJkwGdqULv+D4DZEmjPV2KlGkVH9hzqmASrSKBPvM
PTTttOOZ5EIA/slFB9War3c8DvKlnKIF56goI1S2hpVsEMXTxnWHGShc9ik2PnfGTeiCozEJHAQy
rwBzTPA57mz3O50lKsXmZm80QyyGXtvKQIun5IeOuPpUa/E3XOV3Pu2LUiVTjanVCXkfRbQsP/+g
H97eQL0ZpDcod4Q6P9wiraLVA7L0OASFvK24yzsVmw0EoCoStGSXnWPGfFi303h4xNlwRWzCqNm6
NWlnqVWu0xxYJ7fIfS3KFZC+Z7n9/LU+BBcMM52uE7rcFa49u+ozi9KBRcaA0bOCCJBZ2kvQSfeF
qTwShIZLR29X/7MR9eNl5GbCSXV6dUsr+VWhRdcmCm0Seg2K3Ez2Ep+PNgfRgRFEqYYLCyoX4tH6
PEYDj1RKHyfgZZE3F5rlHQS+2gXZ6eRlgHfJ6G5wndgEhfF75D8iuD/mKf/9j+nv/MyLoQr9QL5x
/P71b9vX/PAjfa3nP3T0d+r/+/bHiHOvfsgfR/+yziTExrvmtRruX+sm+f37//7J/98//LfXt9/y
OBSv/+fff+YNRSN+m48MzHsq5BtY57+mTm6bMHv9oSzCuv7RfPh7vzmUMCL+ASRYQOKZNAZUzqt/
kihRwfgHTEgQj1yO/AOr/j9ZlDDcLagcYIod2vIAP9mdf+vCTwx33N3gcbvEkIhN/wGH8ngzmJDe
UDlhNxhIO1jT0X28NLG7RaXdi258VUGlE5KxAIakZ7h+8pfWRa9UT2pSacqfrdHf43IlTirTEEHV
N1mRd5DdNGvzssXzKpgYwdDIUaYKUupPVXeFaMirkWB85IUJUqXx1zPb4xjl+jb0xNWYtG1V0IjW
LFgYPPTVurK6aUNRXaZRUU7w7AzZq1DSrbN03Ptg0dfhxaB19Z5KauVxwVgd2luiwpT9zONMm/9f
5/3b4wD6Qv6fE4mDdg7S64DVWMYQ3GDLAoCYex3ARJ0YaI91wKuoZxUuAaCejUmHm1JVI1+aliif
aW6CS0YCCX5gfWqAgz9/sBMrw9ARxICHNtEGJ2+E96DqzI0Vqx/dQxAB+4BOS89pZbRV+jT0EoHI
zhsL+Pl6mRdnTsvja+D3hMAOt/lIyD4BFjke2BwcI0Xs40ZlEbxgS5e/4FRmrTy9Dy8SLdWece2w
b1E3zb+oVuSfee3p688/B4j1iRGHlBLX0fHoqWrUllm7hwhr7S+h1csXXegB7CP9nE/CtLU+jERi
gamlNVFYpg/wbguIIOjLUfEOXiDUJ0ery52WNtr286946nVMXAQAgIK6E+Zsf7e56ee+Jw6+ZxQr
VCX7JyrX6lqWUj59PtKp13HYyAAZHWRv5ipNSYv+I2ZANw3E/8eytsob243K/eeDnHodGAWcV0Rj
CPvO5qyJMT2sk/Am09yhXJTYWO1Vo6Txmsvh8vOhTr0PObRN1I4EiTvfl3nX0W0K4xv8KVFfloFP
tOk3TX9mvZ0cBuQn57gxFTtm20xOuh9oiTJZ8fgYpYV/VYf4nH/+LrPE+W1PTWnelMAKgh5nCqjf
rbVIOlWLAtyN1hgNzRMlybNFaZdttjGcFHCLSOVDR8FWXVFO1zl7Iyd1llUBFWHbtiqk2s8f6MRb
E7uzvxDdwWB3/tZjYuVmmjiHGsPYvS7qageot1x/PshxlvD7pSHrT2RrG5GAeU2nQL0PLJJ20HVU
sKIG++wmz56DJH7p3epMpnDihZD4JmQn2SVoVmeHlo3XvOua/YGKo7+3G2wUVeGb5+6K6bfMjgwy
dtYJJRBLIyOZfcYswNol0Q/u0OoXaY38WlphpMrqymHCqfWy9HRjredALXHppOdjWqOyroxIXIH4
crArcoYvbRl5z3rkt8GiUqe+qRJF92bjZmeOnulh5g+LkBNkd/In4tBZnI1Rb1HiA3Kw9Eq5GfO2
eEFfD5vyAVdgsCXqTu3Uc4j3E3cHF8e/xpwu23frHERIj1yPcYgmouaykJgmhi1OYqIDXh0Ien4o
ekqbMj/Z3JUFpvru8zV3ah2A+gemBENTwEc/fgDAV27IqXKwPdmDlKvq6x5TrzOLbcYheVvZbJup
PjqVVqC/HY9S51qpZVI9EFQIsW56+u0rXCPNJ23Q8AWgui9p+orUaZejyIBBVRZ4CCNSFR8UMbLi
dERS4Bqfv7t2YsNZbDh48Qg1ErbONsGo6QQrpXFgDTsrj87ZvSbD5CUPIn09ojL8paQlDpmlFmj5
pWb/tc9MbR3Qm+OfXPe2NZQMg3UMMrGHGa+SVJ7zCprJ1f2eOdQtpsIo4TaU9OOZa0fT7WpXPTQg
4y/sIIfHn8Rte1G3tbHLzT58aKo6/0ZXMb8ElBE+C/TRgR6XNSC2hFh+bfmVvu+LLL5ApLt4/HwK
Ty0fSn/CZeVQx3rzZnm3fq2iqVXShQO6O9m2ztwKuIDTXH8+yInPBGYYlTWUKPha80uUNjnmb357
SNEVBr4ljeAJu0ULMQNPGhusB9Mzt/ap64ekXueNWLCwHaZr/d1rFWOLz4NWH3q1kZeaBF1Wx5Hx
vbI6/bbDaRqA9WD03zsb42W8BAe6sabaPngINZ/Ljk/MMBuTpgnyjpPyxyy+Q1k3F4FTHRJfsdZj
2Pyl6n1yJnSY8bTfVhkMErIbtHHw/ZqnGDhaCC8O6kNa6bhUOnjeBVVdbT0Pq4WkHO09SNd4VeXw
lnVwyTk4WI8qbDO4Ev0+/KzXWVWpZ77CicuDhyLjm/yrphLT8UeoZGVXoYLBe0DekOrat2JsXjtH
ffFyF7uEcVtTuP98pWmnZpvjDnApHCHSidmYMYit2syLg4BdAMILdx8vQrMaOq+EDqwxD6ACmkG/
QtX9WZnOTdHcYfaJr2b+3Z9ikM8f6OTzTIcTix/BoLlo4iicsgXefnBHv9qz0LOVO5j2mbf+OAii
c3AoCeuJCJBkOJ5oJfOrrsrLQ4rq1VMIze5RQ6Dgj98EYSWYXe7E1Jy6PMeD5Bou2aUJmhNLgJ+i
s/DDAJhy5k0+htsMgtQRe3dinzqzeCNT0L8zre4gIeg8FHKUe28cM38ZtWZ6tvD58VgiSwFaRcWD
yifV6+M3Giw16oygOtjJlNKi3OPfBb0JxBCRHCquPSLQOjimJ9VLm73SG+GlRev4m9mQ+paWitGk
Yreut0xgwOC6Ioc4XteiLrrV52toVl+bmnfccDbUdkomHNYfjhDTBAjs6YcKeEmyikNlNBdDbiBK
ZlphRtXdRPYU9QIqe1ZXK/yvHAb8P3KwUp8/ynylTU9C5mBTAqeMAy3ueMpgVCZOUA4Ha/I1Iy6N
EbcI1TPX+olB6O4jhGBwnFHEmmUog4MisvSbQ5cx0YmpRTfGkEVnuNUfrghexcHxjv7rFDzgPXb8
KtSgNLd1y4OVVkaydQzVvgg7V2zCOsTZb7DsbdUFd1XWBrcZdtav0i3dC11a6rfPp/TD2T17kDl1
NLQhIOmQtUKjrq+5RrLbUu+aW1Xtrkv0m9clttFPObYV+QBsJamzDHREr+1sXBmSJbggfF0/f6Tp
1d8H0vMnmm2MfhjDCFOdw9gpKo4FmvbLS+rkrsNdaOHFk4+CZpjrOA5w8CnKPz3NptHpEaIyAIEV
EadZxNRkodOEZn2wU6hBDrL+sBzM9MxBc+oVpyMGsTkTors6nQ3vAgRvNIx8HMsDUnXwyywj23J7
Q6SKtI2T5sFXTAiLbV/06bYOQvXM4Cc/ucCZE53PqbAwFxhPlCwaXVke6tqBNdF3AP/SehgfEPhO
9w5I+iulUpAG010NU2M8d9Bcn8SVX802q4AjowqA8YOWa+6ZrXfyydAzYn+TKNuEK8fzAkJIYrZe
k8/47uXYpoT1YWvQY0fw5SuHnbaYUCigfwwVbl3lrtoSep/jRfd4XTdXeVqUPz5fjG855nw1EtMg
vUoERQtuduZI3PlyS8iDbKGzrXTQzN9ADGNSIJwQXj6LVe7ycqjLdU+1CNH5XGK8Y0D4eNCGEJET
BaBdjkqx05oLxWuabRQO0J+wLNHaCyMt49czTzyFdPMn5rzmpOSMJPyZHS3cJoh95umhtTN/XIvY
gB3qqFhdrYBsuoA2Y6lQ7EC6A/kcx1Zumq5DSAPVc+0c7f7UWTplbnRH0ffj6D7+nlXS9D4wtYOm
lGO4hF3UbS0tadpz62Y6EuavjISCM4mhTWoOs/2ElUsWwQjileEXLJwyrV7ivOi1NTQpZZ8hpz5C
BMOUCGp6rKX4HaTmAYdFmoqqiP+4qMoZgiEeqaGOdNSUsB6/tiMrX8dz+xqJFBfhDCO5a7Ug+B6O
Rffw+cc+McGo9NKvpaRKEjU/vQGkGbGXKNf5YPd7fB2sdY9R+Bmnv+lxZ7NLDRIsz8Tpp6A2i71s
InSv0Z1r7IeMHXomzSqjmHwXxwU0M5egYPf5S308HRHBcmkDEYyBpJjHetmI7TrBxnUNm/qrWhXS
gKjbZcWicxrcHoTqV8Ylxcmy4xTqhl9Z68lzPHXOm/lbE5nRh8KQlgjIpXdy/BHJpoK+aYprYCJj
AEUWf6W1AET4ta9G96spZPeEsCT9iSAmBPtpGC39YqUsZX3bU9ASSEgagXkdpZ5XQzyws3Ixwo5o
9nD0xnira/moQKCu7fFiKBP1AquNGtBlI5nUpjIbSO4jfMGlbsn+oI1F/FBGZvmTNgEedcjp4Z1T
jw5SZHi1GenK6BVIEWZqKy9N1sR3bVjFKPJwQ/6EQwa8Hdz9TwwtfGOdl5hcLLowsXf9YA5i76dx
X19LRPq7TdmY6c9BQrNaSkqk2LmJtLmvDa3yIIWSZyy0RveajQr3EO6urse/bOhrcE7A5t+XY5vD
BdXrjMSWUGYfR3n3DRO4AQKHrsBvyGPAnyu7FeI72mqICbaoAUNfhQ0PbwJpiCWD66hrTaa5F33k
NhgPY8KykxldLERxowCC8lBaqZEves2t1a1buBqQYAcru3AlK/g9P2WsQhoDvN0aq6AyuEdIPIcM
+MAbcdqtnHSbtnnsYr/aBjHMh9ABwbrAuwTPJlsRjbNDa1U3rz0HF7MF5J2w33iN4va3btY6W4Hy
oo+yRyWbXS087a8sCtUOqmLXIzsB9HWEQuoDE1Wnwxg72S6FWuhU4yEVZQx/UVpljH6Opjurykp6
PiDwKnPh4TyVPMmoSyhxGUb8qLdm1azctg4xXkIOOll5HeknPFfLLNdC+gO26fTDvNXo+tWdgupx
wZpJ9DurS0CY45SJxVfrtTCBUrPWkvVYN0210/i43+IIcbsltsE16Spmjd4ygjsFNjtpgnphu6H2
WitUeKGH9t/zBpfEi0zNqVf4BpKpOb4/Iyz/IUuXaIvIZBn7Mn+QiZ/Xq8Fw4N5IEWmwzTGpvx2k
Ht/7Y8kKUocEKlFTFnDJPbe33WWOD5O/okXKqna9olaXAiogBGEohf2G0FPzqf0KHPSCggLrEh58
QgGh0wZ37bteWq2DVDHElZ40Ef5beeT/MGQg1Y0vMvsht4b+UQy6lW4MNEHbDX2wPoDE2MePKuw8
bkOIRZishHV723pde6fl9OsWDdc9xpO9q//CsLfQNhWA9nWK2tQlOmDFVkCsgaHe1rvcF4HYe4jx
YQfmetaiQzj6ybIHLV14TRU84jyugeM2lEs8LQNwGLU2BpD5isbaY7siH5H5D2966dX4JgVwj/Ax
a+QXqTrZ5M2EqcW6GTukthF8wL+wMNr+b+/fP4IzXIc/MQnM/5JzsMIRvuEG3YsHWb2+yusfxfwn
/xfCGqbc+r9GNawrSAmvxIW/IRKTgvT0F/5Trh+dVXNSh7Ip6lDS+yeaAbHot0txQoABTH5DLPwt
Ca05/wD3QOCj6vRjqIlxw/0TzKD/g3t0CnHJ6d6At3+AZji+/am7k6gSv3Mvk69M4jvHV1RoKpOO
CmrQaIvqm86HZB/3yjkA0fFFyK+dAgvgA+AXwByq+uwiDGqskGRnosTMyf1Vukm/s7O8vQhgpra4
inV/5gT/NiDoK/qD3LvUzudN3H60y9QeOZT7si44/O1iD5NXXsSYMK3efenb30HMe4+ADzM4Ab2A
lkz1Z1t8EOAaBglJXOHcbTiUv9cYsC19pQgePx9l1sB4eyNAgog9k9K4NNCn+PVdvqdZgx9oPeo6
InaL28yeqp96p1QPuqJg6pbk+SvMPjpUdJHEptfsZpNodfa1RlJ8Y2hj8v3zBzoudP1+Hpqj/IcJ
BnQ7Wzi1gEvFxYrZIkLG7UK3PWWZ17L+gVLzOXD2ybHofk6WOaylOajQz2AcZhFM+RrI0E1Rds1j
YQO/De1E0c4lAifWKvm0RQpPAZZi0fTn7ya6C6sBC5UConwdiQutcr1Hy/SddZVDUjfbNr+NR7O8
CFTZL7tK8/BrVTW5DIlgCEQia2JW0DilT9JeRjIZNkbhyTPl8hNrDlE7FhtxO3C1Od554EOPWpxa
iMYoUBMFig2Fnjd/vrItCrIUsOh6kIfMskA1Cxs7cGJrYZcWIQnuE4+xjYnZmRk/rrK/rSRWEKeZ
RdMT7N3scAhdIvU09q3FJOS+sTAp3kfgXH7mQ1TtRTpg4o5DhLumaq6fyX1O7Sqa6WS5SMiztuag
Kt0oMIP2A2OhouhMy1ta9s71QXpvWtvTbszI18YF3g/msoEljbSGW9U7rMs0Yg/c9F5BYeV/PutT
oR04D3Nvc/wfrz+MKEuLCJezMjW9u7iI+1VRO+mZ8+TEKgcrByWAcgTQ5+lOer/KFSDz8I+n8EpT
UnRy6EQuVLi69iK1sHQjJfV+fn5gTL/xXyng22dmvU466rycxjVwPKJHglLmoW8u/ApCI/PoL1sA
y6s/H8VFOBvTKhBChjs7Jjs9xCXFd40F1GV1jSp4RaFZcTb/jVEovdISnC62eel1TFtd62kmACMr
2lstT8K1U47lzeejnDj2SGIR7rIAbVP5mDWHFX3UsCnmZpnahFst6FBhGJR81SnKn5Us3z4OkqiU
57mbQa/NDz0709C8kKkJKXPwVk4fe6vMG8+JDB5n5X+PQhvNZMGRGs+PLRW/11SqklFqq+GcxHs9
1OK1wFs6r/SHYABLnAjnFvzBmQPzxFROasRgs2k14kk0O8ocs8K4s8DmxeiiYFGYdQqRtLWWepWd
E1qeLr7ZOudIJrd3JmA2ydfxOrfT2JY9V/mijfJN0li4AYkM21u8uZRMvyjr5hxl5MTOAqBEadEm
4uFWmB2gOKU6UiZ4aAoI94uhTutVTdK0/OPVSJ0ITamp7kt6ONu/ZD7lqHc2drFZK3a5Z2AWL1Oa
o00jzmziU+uE8oMBLYUrGEmS4yn0jbRrrQ7xwB7T5T3213hnqw32hRwuV5FIlSU9g+SxwtFmoxaG
emb4U4sFTJ47CZSzUOdYkRwmfGZJnTMktbj2FCO5ttxKXieTDPDnk3pqsYCtoDsGS+qjd1uGsANI
xJZPV3U3vZfdD6FXIXWHQJUXXTmYkZ8Z8ONasUEWcbsIkO6qOm9pN5hOh04LMRlagthEsadfhmFp
rj9/rVOjOICtpvgEkPQcCdjDem48LzMWIbTXlV1LfZMnnn2mqPjxO5FPYftC11gFdeuI42Viwi0b
fR9MPq1j6wEPBvcnyn/yV0LLdfv5C70lDMe7mjbeROvAHg1x87kDpR4HFa9KBkNsaKvoQJB2r0Qo
RrEKtda8cbsWoGPgdAiwpGYr6rXJPyaosnWqXClGG34fPX7LwnJzmOshlOQ91T10K0uAC1+KENr5
uu9Ku15GWpPqCzRt0m+o6vlQga1EtmhBV+H1gFRAjDhN24kF3s3lLxeDVrEMAxXA3gR76ikI6eaj
N0gDIi9VvByDWyPFnCsMzRfPQotFcDPSeM2i5xzqjLEoCh6dh9at7hJrV+MxyEziepm4Wb3xeepv
AVqJ6VrPQvPKtRWf97RK/8KznSBesbbtZNG5tTIiBWCY/rIRgIJWapIazhkU14llBUGLnhOIQYdQ
cVoQ70LzpMdNPECXhmqVqV+nTfHdQT9qf+ZT80tmXxoBb44eOkhUjudXRVwEeQ3tVVDWi4fLSOjZ
zincYFmmSX1uVZ0YakIu0YZ2p/04ve+794nKEPaOGRqLsYcaHFuxBdpjMEGctUNyjkp7ItbFY1PA
RCYNJ2uYk4XwTYZnnZBFZXZh/+waU0ONKUHxBKEbpBII0ND3st0Uk/pKddGwcfThlwjqcItATXRX
mq48M9UzbNkUEEwziTGIyT0JZmI6Ht9NQFMIQ+bEuejB6MmFLKy6XnqofOwU+AU20jCJcw1kmWkR
5uTq3dV+f6hbIHU4yI9SX/ihafeLXmQkYwmtjLuyd9Rz3eSPhzRPOTVayQspyr25Lb97ytzRkShA
noUpSvWXukRZMC4U8y8yf/21GzTr4AP5f/3zZUgGQEqCOQ44gtmlbgdJqAb5wNSgiXaVRo2xStVQ
240yVs4gCU693xuMxLInm5a5NUSsReDHnAzfuoBsVnVGa+Ha/V0V5q+DGR3sLh/P3EInTm6gMZhD
gMRhJ89PU+EhxBr5U82k6cpdXZj6l4T/czk2fR+eSS9PjTW10lj0XOYwZ47XWJY1OZFYTayuFc1e
6xRraXaiuKKf+Hf5k8IlVKkTpaCTQ7GUJyIEJ4iY/vzdQnG48mheELeMUut2dqqyOhLSN3mWJXxy
JNYi6Gn2D62145G6MR2iAQt47F5Vscm5XFHe1Jxok5OhnkOpnjp2aaZR5ZpAurzY8WCBTWc78ziQ
OmTurtGIHDdkzdbL5wv+xCj0Bkmq6NwRpM+zHe3/sXcey3Ej27p+lRt7jg54M7gToAyLFK0oykwQ
UkuCSdiES+Dp74fq3mc3i7ys4BnvQUd0hLqVBSDd+tdvktIYcZt1wrQ1ylshRX2Bjht73P/FMDxH
sOZRwRI42XICfco7bWI6KLCNQ5WaFvIppZ/pP772MFxNVpkK1a5+yutlIwMGQ1wSOn033oP+z5uk
DcwzC/dlEU/FthLm2JowWD3lOjiTXjt9oUEKSC0ORbv8HRvDnZF5HwiWeWdkxLpXswutBhbUu6iM
TtZRvgxzrCwGWxmTX+hu+LtAT6e9TM33w1sMRQWvU26skt6Tak3ZGgGjk+uEnp74H7pF+Tss6sYz
Rfwrb8/Cg4EqjQvdupKeT2saWUmdLxQ0fqF7F74mhwOJJ/bHFsvRKLEm8wxiesKCO552wGjI55h5
PN8pZUcFnTfztgCbGlLTI68S5mc4ZP2lBip9vzTG8jMTiwHpg9ihEFvZ8WLi9+3fXgCvPba1ri/m
JT2J0/p0sVwFq5bdvs2a5aLFB2WL4Yz51OO3Gs1xP51ZCq+Nx84BiZnlAPv4ZN6UrJG4WHjqROoo
+JEZ7oIpTT/1S7yEbNjn9ASvbI20RdCHQvRHQnHKJJajAhE/gsVaN+z8ITA2xpi4W/C2L2+/yVdH
AkJDu+B6q0D6+QTKcluPvUJxVdZTM5pgJUVBPlZXsFOmd+MXyMNWEQvH83Effj5UAqvUSGzWNA7d
dx0NySeMppZr11fnWjUrPHFy/eXgOlIn1tyJ083eSc0gx3jLRdM6ijtOhY/we2aEcJJOTeq55WbE
9fYCIqf3/p0ZnAugC80dE/T04i17NWGHxZ45psr/xFkUh2aRLvdvf7RXpiMRgRxZq6aLfs3JqgfX
CHwNylPoe6oIfW354rXcfhMj/dXF0/s3aEAMNktQBB8zlBMgoyV5QR9N9kw3yRvOgoBYmFQk0Zzr
07YBUjkzTV45dihcaERxLIBbnDaJimXR1pLOwcKpVQ9F4hX7aUjPrejXRvE4vGhmQvaC5Px8MnLZ
KjDaZN4XS/pJxO6wnfKztcGrg0CpgUtJD8/QT244UF5qIhaoQ+sina+ReTg3Eq+Z7duz4bUlDPQP
xHokl52eNFVtkbTW+rCRqWb3dubal6q1YawY+TkB96sPtEqW6YHS1nVPdovU7l3uZlzolybOKZVV
gGuk5pzBjF9CZ6vNzwrw0JIDaD3ZbaX0BfdaZgBhTtlFIp1k63devRutZTngHYoPotZ8kPrEJKzd
szDJK5sHtzeuB5xbZMmfPGOSGXMy6CNLuBT6U9F0yfdsCMzbKiCT/L1fDuekNcxu3eoR55zcEfAd
TbK5c7gujv4cYd8/fkzrodgrC0Pyt4d6uSUyFD14gkiI6+PZns/3qTVTLPqgrJfa2KbRZDlVNLSt
8z3TlNeHWLNvfGgoa99w9+6RqVu4ELOBMElPxSCyXRZX8zsrhB4Z45nr5B9F7fifqEF97NlrK8N7
1ss2y2zSynl77JdLA1IxFzB6NbTSX2gygqrI55LqIuwzM4vWwuyC5KPkMJP+cGaol0sDLyIuIxYV
IVHKR07vP+qmGFKTU9tAWp42eHeC/PdD3I/vP19WsjysAFBd1vzptgXSiuFRwQPZcxJEzuxoEb/l
HPPglWdZCX+roJF9hS7t88ni1+nMxsx13Cy0/sJtcf+2eqw63/1xmPrsIjTfoTmfdlIcty4to/Gt
EHdxHQrXGOAmim9+19nLGZBmPRCfXwhgLkLypmeD0uAFbDTj9FtOgOVo+ZzqewG7/XpO++G7HWfz
7SSaYjempvHug4xB6UxymNGtYXN+/hbjxAuKRCpAziROvq18/rDCdffH22/xlW/FNQNeClpbfEO8
k29FBoydeSZMdJsyetcts72hMzRv/jejsCVTPlHznY7SwHHT8p5RZJXHWz4bPIayWM6M8spyZYNa
S7O1vUqD5vkbgy2ppaKHcUbvZMGq2iSnJPCxjfatd0pC10KG3ZBCEHo94B3GD8/HmmidzTNAGYL4
ugXMJjZ6q3li6MKVk3tQnABfswnlR4cz5WaazPInpWoQhK2y5b7Q0mLrSmd6yLvK3EzObL8bJ153
a/I5YASwc57ah0m3nm3FfTm0poH4ntrT+SXZuV3r5U2SUVgPAD70THmZz99CIuM4CwRrEENr9zPK
/eoSMiP5NYWelhEHZHbmE78yXck0BCldB+VYOPnEMxlhCQJxEqwSV78mmXfZYUA/n+mqvDYKl6EV
UKBqI037+WOZWt8PS+ZaofBK6xM/4ws+AOdW3itg9LoR40NGgxsM61SXr5gys9OvXYy6sa8xgnUP
7lI1HztJOAgG+0n1uYQdHsmyqq+xbS9+LiIdSPYY8+7a8XCxeHuRvrJ8VgkdV02wJyDek5v6LH1H
IHThY1JcPtill+1rt+0/2v1injnUXxmKwwfsbt0OSBE/+Yx24SW6NCF45PgN35YE+Hwgs6zbkaJw
zmPhtaGAoeCjrPKvFwR0q/aqv/pwbe23P3y36vZzHrebcSzQiL39Bl9ZDs56TwcM5FIGzPF83gyT
NsewYUA38MC+aBeV36SaF2yy0dV23Zyd69K+Mk9pnAK0suetZeHJFwtsKhDfKG1Q+djZkoOQXbgE
DLzzmsk7c1YJHwf66udmnTzV1Dtt70lGmQcaQW2PN7TuJ9ljXmjvJRLiNIK70krJIXcQzfrJA7kz
bb9OFHS96dpFmtDzrer65sxnOhEYM7kZBihY55qF1gUizvPvhOH8QiYHw/giCZ3S2Qvs3a2s2CzK
igbpbZeAzHXMIUMHLVlgx58WPYEzLEmdOucTejo/j79lte2jA8S6OkVQzGIeF92jg+tURR1Z9EM5
5nt/XwdW/87NcyXK8X5BUaBmYGd3+iHdqhdlBi0D7+/8MnDT7qozsTl/exGcTsp1FHoNNFqPbfZT
Sx+rKNoyY+mHbeeqb4Yzd59bu/ry7kGYkmT1oGNlcZ++tRkP89X1AKNwJCGbFH8fwhGy915bgOpW
vxQ8KQJQUgZ7Pk/cZuorhQlBKJCAb13utVcOFlfnPot9um+s48BEQKcD5YISZ32l/7j8Yx5WoloV
aH5hPP9ZQ2v8NpZe8W1xawJ3FtNrfvdNoD6JJg6+WxPZQ1ZW5/TFpnzIiKjK7RHJQ1nJsK29+Y4N
z2kxSim8y7HWpfc4DXktkPo1niRBodQOyVI3yYWXNf3dYIyeQp1JP+jAHbj6UFV5SY9ejdafcyG0
ZZsRQXeB9Rr5UdoyW0NUsVQ6wDHd7LaqJONlI82p/ZA6U9uErZv2X7HQ4Z5XFmpILpppxMSQM8S/
KGSnfe8GPMjCcSxzO1Kmmzm7Si/EGvfiz3Ny4cea7kY1l9LkVgWDuClmD/sZ/N6GqF/zYTBktzvS
E9Gq7Yg5X0hk1edFYulUkPeEZK/8XPcDATxz1mDO6i7ZdSlb61H3e+N7M5mkAXpFq4hMwxes3Cuu
LvHWd4j/4EIgvk1+36pdkioboUKANOYa5xv2vTQz6/yQi7QwI8nNjsgvpBnNzvJVoOFxb5I4qBlN
VW563O39TZM76bg34Vwln9J2QgIq3ab0oE+OxVVJ/GG+wWuQVKi4Heqc+ARNEmvkttP3Rm+MJ2ue
2jESaRwgVqiq4NF2lNsdUiKo/kwtF95dF6jBjNje5L2DPdGdPUqC07pYlV+4tmQiJIWujqNZOiRe
9aLxWiw55aSTjVa016Zm2U8mIQrIfxxXPOn8O/O8H90LtCpEUQTKb4cd0S6j3KAZZfvPoTaTVlcu
govBAhc7JPxp6iByNLjaZ63p/ojzynwa40zWF8mANV2IWz6JgK3ntD8xOEjja+hVi8DlWbMeE13o
amuWGAt57TzGF57RpA/eOPh3TSysQz4PwSFLbUlsHR7bFty5cEJM8G3WYvcJCL9zQ3ioOLlqyMhk
hPFHTgsI1UcbWflIwgTctFLtO5CNnzqpetmmKSfFZPf9TGMTlNoPzjbxRehx0ESkuBRD5EP5UFGA
N/2DdMal2bQNN86w89q2vCQaOZlD11jhMapfoYdzMnpPY1fnRrjw//85jqoo9+SnqA9V4MsuxHE9
v8BUviDfx7TJUyVPA8Vv5bfqZ68K78fUQ+/Z4sMTy53V5OlnBdhQIU9y6zu8Hm1/U+i1RCJrKD+u
wqJqbA2D+GZIt7Qrlg/Sz0p1C4/C/Z7KzCk2U1A57a4Xbt9v696F4WC3le9+yE0/n26dTlrWo1Og
m4lcf05YDC3RUlFl4ym6KdxgIrULZ4DqHp5E9zVdW1R79BOZCR/HGeOvOdmf5XW2pNMYYVUkvkh0
nE2YqJbItQoZ0+eim9u6CMm0yQknW7SFHMFM1R8IwBLTRQP9EGkUvayvMl3SmskxF+wPfTUakXAa
FFOdGuWXQVfjQ0K8oQoD3sWhsnISp0iY8LPLhujEZdMbieeSUlPYU6jbXJ/h6xSKyxeKj2njyyTz
cUCUPSSKBeXWByfVS+Miz4bqQ93KUoZjn/PxCBr9huRT/8j+331r+pJuiW+1DuECY7NymLCLaMa5
C3aW5ra4QqX4xFBWSSGjJJj623zOSXJRekdMKfxR/tBB3fGUYpdzN85uRrRkby5DmNCiLsC913gz
bZLO7yKod4ntFd+NzE7uRNw6JvnpKMNIEyx4J4meV4j0KA+KqIlTW23axa+TqAxw4NwSum7d9iVu
WZu+WKY6CmazMsOFZDQUdDB+E2JDu2JOtqpvBvMALloQ+LkE1fQ4y3i8T4xBoDwhAch+au1x9gkK
641vMaY73+TAVnA5GI6yvrtuxY3qMMYWrc7GD+LrmfWLr2Qlza8aiWYV+39mehG0T+Fsu9kRd+Bp
zM3Wkl22E47m8rINvyThNSi6+8xL8w6ShRj8vdlR3RAkFgRiS2bPfCODZSQaZ+Q6GtWG3qptqyr7
Rsvi5jFbPHL8YMN5zqWbDuMvKFyokfXMmj6KWcHW+DxURZse2l7an0r8axvpXg66Vf6eE9kQnpY6
y6UQ47SEVRCj2VgbTUSLmX43RAP1fBU2hkY9G8S6n0WjZYhLK3UCFbWV6R+cXiNmpMJR+du0sAuQ
QTT7P7QU+j7Pp4pfjR2bfZg4ylS7DrB7YZexofdm9Th/xxcl/UQSX0/UrOUXpI6yoMDCiyKT0bI0
mCn1ZZGRcAsS/7Cgorv3BtSdG3j58aWl6QLLEp2kudBOchR7GGo1P7JpIHjRh4tDMrrdUnss5ZAd
st5fzcvbsgOctdMRaJYQG8R6WlCSKKlisW8nkd33RjYtW44wOYS9PzsXuGkEH31dkCjfza7Ccpj+
k7MxEraMrc2Wd9+oDLP8VAwN0ZG1pbH2A48wVJz+tSv0faNGvEo7EM6Rp8E9KmRlR7po25uhUPJm
6D07jex0ibc6ZPggauvOvWOiLyqq8C2o/zTwuIyJh/LFeDMrWH7XnRJ1fLvExqTQgw6x99suHE3b
Darx9VsDbmyO92DPOlaF2xd7prXX3+qDnbF3GMzSazJ/cBNrFjd1H7DoYO/LXHeYd2lG+smXzhR4
k9qDNrR7TPThVGXd4uTXWmHOxkMQTA6BdIKApgMlTz0c0sUrCEdNs8nZxWg/p0gLiuk7EutpuJ3z
wXogXzuO51CVqe1fkKs1GtvYi5mqVMRO9XUgY+r32xfiF2WEsZZocAVo4lOunba9LPJx2M5nxAzz
VG9TsySP2E7EredOyd3bQ63V0T/RUG6ra3MFZAlC2Np5eH5b1SwD3oi1EAkH1ZRzyXU3rrSY63Yf
qJ0knuUySzrzQBDvsu26odq+Pf6rjwppAYBvJUKecggmoaciLTvKmAxT6rZ3rE9tbCmCgmV7pu3x
opbhUenGU9Kv4kUutM8fNRXkvc4+3OQ6pgGsGfZM2lqvzmB1rzwQ7g62jgKI9gpkt+ejaK5exd7E
yWV2tdjmHrevYSC6u+lxbnn73b3y7eBzrngBNCa6DSfAy6L7xdIvcHhJH9dDs7QgxzpZNod+6lo3
bGTZLl+a9HrIveaSrHL/z7fHf+2FHps5UB5wbTkdv801r+IKB6/cj9v9PMcozh3aqG+P8soL5bPR
LgLYXilIJ/V9M5TIuoPJJqy8brZo+kl+9LhYzFMcvHuGAM7TzKADAZXqRYkoe3sQsvKhdmRBvl3o
Cly7neP/evuBXr62dRTEDZxsoEtHD8V/FIiGZ3CDAXHC0B9ytTn6iuTMvD/z2l7iIrg1QfG2YcWg
xAVEfz4Rs8yHfZAwjNYV0y31t7e1iqTccRyQByq7xr9RnSL/Yh4VnkuGtq3xy9JCB7LJwe/GEaCZ
vDJPC6ozzZB1CTzfc+jkY2JK33g1tPBOlkg5t51dc4Emo97Vvyejo+2I4LV3A4bSGx+hGnFuQ3qO
CPLaa8edEWht9c9gB3j+PuJgHmqO1HWnIySwK2su8Sq1tu//uLQgiPhgL6NtdjKKEsPUs3Pa4VCV
/q4rp8+6rs41LF5CDAhU1wAm0FZQ7VMzRQ60zE9czgdI/AEBocbwhcQ5PTQ64d3XpaH+eqj/yuD/
tSo53pDB9yn38ez7Mx08/8ffOnjvj9XYFnYC3RJw1ZXhOf3q+v/7L8v8A9angZvVKjddu87/MfW3
/wDjpcuAwAMEBt3U/+jgrT84immIsJuDIALZW++x9QfsP1lma//5uJGtckjOeX74P4GonNhhvXcx
dUgE7MZLDGScOyI2sTALUzORlySbouHySQQnmVfoVqp7m1Es2tdOSopdmdum/NJiFUJ2D+GjZhpR
zpvyCpVy/tWagjG9TJWVskVwWQdGLrjlbQ3MKHAZbvMiu5RDHa+R37lh7yEmxl89p4nvAD1EGZlC
GM1Gc+Z2BBMzyp89fqrfyDo3PJxBO5nsc8rajwAR7bzJJEBzJCrRjBvXb0j1KdSU3Vut1d/FSYGx
r4OxsNrrjkzqiL/EScOlnRqxyftGXplBnziX+cxNjxhiXTr7tnIa4xNmLFNz4BjjyCzmAA+WUVRJ
cpB1H8Sb0ZZJslOlnlA26G2g31b2rMk91vNtshMxya6gyBQbkevJKiAaW5PoKNlU2PRvsSNfLGoD
X89cYsPbeWpCN4cFGrI/yG7buIuOFWjlUT5tnVo2LvG/lbGWhSp3GhwxB5EsH728TrrHkTBoZzlk
tZN2/g9TJy15uKqwNdCH+9Hr0iImTV1L8+BmmHS3mx5MjZyxNio7KCTlQY3K6UC0ssFG8/awuLkp
BuohvQVjEl0lKf5H9O9B1A1ESyJTkIG3E3XZDVuytEj2LN3Waq4ahw7PVTYU4hskozofVs5x699N
c2oUaD7SeQh1korHj0nBesFtmEtlSP1kVA9121riGivdTuy9YiRKwSpyqW1A15YUVdFAqeWjTXcJ
Vl9g9VjUoOZh6cmudQkjnBpi06c2yC5mxxwOXTWobjP0cbCQ9llnnGe5Y05bmx67t8NaAAwVMZ1u
XZpzqtd4QU2UYirLqsegKnH6UYbo7xLyu8eNYTHnwkV49qbTCq/b98ni36Vdp4xNB0Rlhi5/1Qe+
UH6bOaJqLoIB9BEYOVNfPC+fqGIRHq3z1o3HbOfqmKgcgJFifPLcwSC/y+/aCU7ZOJt75fRQmOw8
s6jfCgJC6RdLZX6jTdmKjZ9VRPDW1ji0V4EyxzycyY1BtGfESSPvjUB6D4HRTNmFwpIdyutfpcko
dWl80mROELV5rGQorqlqxLHCSYq12omDYizIkjgWQ87sdVMeZseKSYc3jKOndSyr8t720y80VCi6
5mMB1h+LsX5J9CYLnWOtlvVkamdR/1cpdyzrnGOJl7bY2JLmeiz9jmVgm6RUhNjMB5G11onDKCgZ
YQrKG2OtI7XWmOwIprx/j+CYQrM4Fp123WlX6bEUnY5laSbWErU9lqvOWrmaxyJW19LZ2fgJHh+Q
q9dCl/Rg/+OwVr/BsRAejkUx8qP0PlGW2DMqRXN3LKDJCaaYto+FtTvYY7rT13rbO5beQtBf3OTT
WpJjWNn8cI6FehavheuiBzk+dgRAX/rHsh7l3njvrrV+mmepC7DEwgdH6FJS8WoBNJB4dGS35REy
8Go/+ZSvOEIHQ11s/bKk5JoI8VC79gg7SJEVZNWsYIRYcQl1hCjqFa1wj8BFa8T+ATct4IxpRTbi
I8gB+w/AYzyCH2TItkMUd6lvbusjQILPNYAD9bN+Sf8LCIUVUv4mA6m4kivIgm8ZeIu+lHFak/vd
Th/dIyYzY8z5i6s5SE1mET8VJvkK4KSzfdMcUR33iPDQzBjIRV6BH1f5HAbmoIOJ+zgA+/v0iBPR
PJX3C7LpmCKlB0mSR1SJkwyESbDn3VVH3ImUZBZUYq54lF0ExlfU3Ip9wh7me+k0ibalvRDbeZQ0
5uDfEnafjW1YFDHOESTw4B++uF3Q11ET6MpRG09YfAKJTrvZrko+TjrfnYLPTZ6oJox7Nq/QMzU8
/4zeB8fMIR+pMWqnoCxCLGlTcD/Nde+zPMh6a2e7BdJHoTuLHxZdrn+WGuyoS3fOszp0zd5E2hX4
pRdhy2j8NHWJqwVN/q66bOgVoElCJ4UPdCXJHrZ7uEEoEC3jZ9XpiwS1CAbCxFXTD4j9BQHnO1xe
JUYcWhVfNWLBNm0qseTcVEJY10Snp4II3caux61Gwjg0FrKjh09TYA8YaMProjtStHcsAZ4VkjSQ
ZSC18VBmMY+NZ1/9eTGZG+C+pK5wiywHKlf8JocrDAIFGfQOklrxu0ozzz8wN5olLLnYi7BRxbj+
yFliTQPOXlURVLXiyRPd3IXjkA7Jo5Y6WnOjZ73d/sg7PeftmnVd1hsROzlpvxNGlqbc4BeZLbul
GeN4Y7rjlIPSCd3dMRO0p87oujFq6FE9jAkhwDvqHZ/A7t7Ab40s5TvBmxNhWWtZgqNkb8SRMwap
2Ap01d/57+Ynb+yDhznXFiZIoebHSR+9m6krfB1Ium2/OKv7V1gp5VmXy2T6dbjIKfitdfmSbATB
mTdIbbKPwWz3dyZ+XDjUJ8HyOehj+1ujyvFrrsnlGpgY/3Jctpv7wk3lozU2SxImFnXBrrQ5G8Mh
Q3q9zq9ahBUVIL86JdwmVH4GeyQNSA8IOypU7jHEkarICbAOC3FDs9PtVCqieru1/2RUZXLBcYo/
/uKOYudmLQnw+Kb2lzjqE2DoCSEfNEcRHI4tYP7BwkACLMl36idsxOTNmMQmph8glQ9+3nQ/p65z
HoSgN7Qx6FklWNrCrAjdGLZo1KckiBYwZPtoxHZwv5TT5B2ospwBs6/GwDleOWW107H/+uToWXOp
EcwuN2Y3NT/7JXXohqZKfuF6RpurClLrT3ZXxTlswx+HRiX6GQw5lrep11RpBGzcqohJQlSvEcRa
EzGVJvzuYnyVJ8qcD7PVmNw2/Ub/021TytYxm8g3lE6gJSHYmU4ed+tWj/T6repKlUm+pib5XHiq
qu7xMXOl2+2D1J9JhZCj+1U3BO0zImDd6kPK6mwwuJM5O72GV1lY9obdbBddGNVmsGkMbj2j1fgu
Nq2PgV7Ql9wyWv7aMp3Z8RYXeFfn9tKBpw7lsCFJL+mjwVu0n3LwMWjO7bWrB3PCLTDaQ6ayKSuM
CEOMov1P6/jkO6sY0WRYWG2vIwatYpofTYweluOiHaxwSgCr2eCs1sBsbVLljlh6F9U9TY2Ng/yV
ZupMAAq82lK7HrxaGnuNq2C2d4OFi3lDk5zY9XTQLxTmGN2m7kp/Wxcy9ndlqU0PU2x3yX5G/a3T
YaN353YhzQ+riKp8cH7hgNzrHyfV4S5HD7Z6ws59KYIwtu0s2NMSpojA+mnRH1bCmfcoOzvINnjB
dB/iuhi1CC/b5l7rjaDk8Sb5OWgLxN/7LPCTbjcvmmQ7zjz8x4PQnZpMXbeT2ZDgOVUxt79ZsOTJ
uBiyxdkJvw3uMaH0bxNZMUeydFAPsbvmT9dWY6iwAgPVQ507JI1vE7Yp27puk+uFyRRXhdYux41d
dsGwS8ZmfvKTImuuCHNHxV6mU1WEbul2c5jTav+eVf3M9JgLHHYyPy72JkoPdyMqY8jpSsrkbyzn
v/X3v1bayv+//n5Mf/2f/ffyx/MKfP1//hOsR/ltr0Qmjsw1LvrfJfgarAe6hAUTSAl/hkbmPzW4
9QciQ6BTNFxryb0yk/7tRWf9cQyrReVIr4iW7Lui9TC3fVaDr7JP8ESwPDB2C1OM07CRhiJipv13
T3IZBaBGv/BbRR1+b8EIyUivyuOqubUNLtSPONd3cYRxffBIiTr9XJqCMzTR/fxyafxypTj4xWdr
1sELtSYPDkVXW5/pz5v63mp1exOk2fKABoLqWqcxm162pIhqH1p0uzmhr0P2aQCD/iaNyR9Jl1dT
v3Nk3LXXmZbqMAnKIsH92PH9Pqx0LrMCh9uNalv/W5D5pEWNWUIzPvMai1INEbKBo8CChaadTSVF
cAnLATQTSXsI08HeugHrJPKxzbaieRjh581+UMQ0bmjj7vgrORib1iLHW7ZArn6tx392S4H8fTIF
fqZLbhMNmFRGHW9ya1gJ4XTsoTLgPR+6c1uOu87tacLiKQpxxhHd2EYaji5N1I9jDoNXqPGx0ckC
6tl4oTC13IXCehjtAO/pgCuddCSXmNJo1bwx+lbLD5adzltNX7u6Vh+Un0Xek9U7lXb7GTgBZwoj
aLVs6ypVcR+ReWZsl8Ysqo1lYYYber70bkgDYHch7ZNOuj7FurqYvZzAk3mC3RolvhTqgvitdI5i
vDOj0V7Mn46R2gnkNC5UmwTHNhW2Vs0VE8pFrkdzM4F6E1hvTvQgsZmNWjHAcPOVtjz2KKd146mj
8OP8aQSWeWTciP7CkPBYmDUzLNCxNePLYspVv/NISk4i0QTltDXN0r6hd9td0uo2CtgJ3Hq5kASL
v+1qTFAjWwm6jpkW/1vH/t9N7V8Q49/a1a5+VfMzSPH43/+NKRp/gBfC8UaEibEUcrR/b2iWxZ+Q
NYF/lo79Jv2Q/9nPHKw1SQxayZZEneG7wR/9vZ9p9h9EkdGL8nBuhsQHP/k9oOILmvPqIqKvnkno
fVGyrT/vn5hinIKVlZXxw+HGYJhfqPWUm4X0wSrt8zJPsn0IUNxqK7XJpfCldqju6xhzoghbtqT5
OfhWKfXLseos9fUfL/Hur/7BP30rwVSfdRXWn0Z/iH88oPcXTkBm4tUwjYafKgWz2lpabENaLwvW
KTaTjbd/e7TnG/sqIsJK0LWgkx87Gf4Jzj8uSkq6RWAoiZFs6EIXTw0k0/v3j4INjw7PBMGWcSrp
TtNZcJmr8jCZW9Ys3OpDUXnjGVXn+lv/04/561ksvCQQF6AcQUL9/KP6SBkSz2zhrRllvhubSb8J
VDrgC+gkVyLVgi1Q5S/ugvOZx3v+yf4emCIBPJyinK7p84HbFg/nyYYwN09JsZ+NeTpAKhQ7Y5Zt
9PabfN4y+Xsom5Y6vV+a3frJxF0qBfK9SEjARo7ajSCbMF3a75O2/AYDOWe6+eLB8NliVWOCQ3OW
9sDJ7KDzWhi5DkVDzMlnCl9969vdr9k1zhmPrD/72acjxIohkEauNwxsdZ+/wRwaibTbNIMxahDF
kGfltrIne0vpM0WOPlVXgYznM5rMF3Of1gY0ctjoDk5+TMzng8aYPyE8y3DbmaRXbpepGX5z9aWQ
e/ubvToOmm0Hnx/+0U/62xyOaGJyxlnstP7ixGTGJVmT/3h7lGO/9eQd0oRd85nJYGamnAzj4Baz
IjY4zeb9gJm2WYR5MNr7LBGPjbSv8e7eFLm977B7b1t5wXS5EO54WACWZ6q70JD1jeUuZ5gZrz09
MgdcBuBlrGlVz9/ymDlVnQZaGuaLUx0MhDGhGONzE+iVmbqqW1daNDkGTNXno+gLRfFo847LSU7Y
kBs1vUuno3DCuXAW5xxlXixDpg4KOBfN8HqQnPak7CAWGrhCGmp5ou0m2/9mjP5V5zuXiVOf07m+
PhjeUBh40Ic7FUg6NYHbdstgk11WFwgL+3sjqyHQCo1k69hs23NT6eVyxLUEEw5cqZDEMOjztxk7
KpcTXKJwBFO6yVP/S2f4lwHMWtAcF+riXuu/ZAFkos7cLDFJN6UuLig73bDogRPshF9LtNJTqtXy
3asJl2X6xas6HJH7qV8pzWo4Aj5thwErl5CfpEcmbrSHt1fTy/nEKLT3V8MDvMZOZe7k5abgvR4m
wp3uzleqSRO1GfMinvZJDHp65qFOQqOYs5RwTKeV1M9uwIt//sYt7tc08zCVa3TZlZfj6LoFPOpZ
fiBqorlym77/kYPc5xFJnLget5ZPxESaQ8WV8VSfyVV8uWZRwuIJu8olEF0dtQH/oHb00KRhIvP0
pQiGDlMJDKAIlCDU4cxznxvo5Dij9wZBH0g9rOi0XtTcEraGIc9tDicOL3+9XQ5ne6VLIZU9Nc+g
y9rWbc7bTTQ9fiDJc+hCLYjT37KydKz5Yst9grsyIKU2s2k+2H0uoekNCNzOPPBr8woXKmIbAZbZ
pk6+c20U3pz17IbC05bNzM64KxOv3wRQFC/ensJABEyaZyfCeh7w+ajnGfMFQ0fvLPKgLBJ0q2Qi
lLswVgNsWwZdyTZZJfpmyPzg0bQVjtXYOhAmayoiNTmniE36acSG/ykr4wqjZ1yJR3qFaQPHXoW1
Nvr1D+74bfWnTJPBuwlkM8QUr2lK/hE3Lww5Rb608de+mQfiSbEJByStyAmJuslU4l6bjKJE1lTM
+kOqMo4gMkA6ieEH/jPVXpcN5muoAiahbYzZWfpNXOvLTdqoxI6GnN8Uacu4FuDm0PbbUbn9uJlQ
Ju9LP9A0Aony7GeiJUG/qTpMl66smqTEDcK0PuUn9ELsu2BFAHqovm5oYtE6wtmtcfnsddWXewlT
vr1kxTvfuBpZ5QchC2nuS9fLhhAOq+OR7GeNUwHkjcPdEKUj7SZAW5whzSm+hpjkJcV9qo2zDK70
OrFl/jVvSLvwwqlIBcrwMS3HwL6YA4OAF3I1pT/7G19LMDzy6rj/bq+8ALKfs3vvSBb4f+ydWW/c
yJat/0rjvPOA8wDcvsBNMidJqcmyLPmFsGSJU3AKMjj9+v4onz5ty74l1Huj6sWuslPJIWLH3mt9
q0PsM0T5m4igzexmjopVW1AERZvs9bzRvVCt6oOhL8vvUmoNUuI3eULHwb0MB4RmMNLRL2RvUgaG
5HRP6akjcTDf5A7Gm/TBf5NBZG+SCPtNHsEsJnsckATK86WinEoJcpktojqoCOWDTnZFt8kTgeLC
Ev7ioX3KBVqMAYgQFzi127N4TCr0GsDo7euEhop3RpAT/UXx1mtUzZS7Ub62IJe3biRhYXQm0YIk
30gBo18Z2zEDrPqtjxm89TTTtb1pO8yPdvFb11NNsX1IGBnFzCneGqPGW5dUFiUd0+ate6p8t2Yo
tjZV07f+qmbM/lW+Nl3xbE3ObvnRjMVJQ2dW/mjTem892/xHAxeSy9rOzd96u/Sm10ZvuTZ9E7X2
f6u3VvBbV3i2XHmB759eMZURfePKWib9dnzrJ5eWSoN986PRjKxjqO6ntwb0Wy+68CdXbn2z0ox9
gHzYS85IldMq/7waXJAax5xNKztytqncQ8m8XIRjqvB4TLmvX3uanj8hW+/TUz0xpYkqXKUIJDRS
ylMDEd3G47jANKeuvDxkF2gFcTqYfDcOWkRMM3OXvjiziFHTpN0UbEXFaWszIb7Qo9zM0Ug4jr0E
mzoYLBrPlebGUTE0FZglEynHLm0Xb9m4VUWvxU3wToH4s2n55HXOpVOt0UMQsiY0IvAtp+Lg+kB9
mbH4y0WuTUwvWgLIU4QrgSOjZgm6K051dbDFLbSQ2FnLwsCgYfBAkH6ESReNSLzpq8RuorgRqGW6
iqwejplgT0KQWrMZulPma5sy65dvRrA4X8Rs2ON2wrZ1zBILt8JQNXnBxEhrHtNxHIPHYmmX7osd
5yKNejMunlvhG7wFi3TNvZvYVXBeAwm1zmiVNd4WuHop0RmTBryRorS+ElwljF3L2CxD0D+1WhQT
C/qc0jsc9iVqjoPJ+aPaNrlMcr5O4TobrhIBwp3M23ZHPeC5YUpzBc4/L/QccjyZ042fd6UVNszJ
Ljujth9EoPJXxCXxSuFUC1OytqVRlpYGlquAGTgzVrNJcTdVrBJE2XTpVo00FjcFeV/M/vu67Pc1
QUm3uKOEGwrXKhxSdJscaO1IxnA4YKsS56SNt/MnvDuFaYR+2bf23jTTqmn4K1Jp7LoC9Qa6CIGf
aByn7EpbPLIl1znGUtyPLrjo4kD5Tzm7bTMlG+6i9CzV9y9eHjvysUwbp283xiANiP4Ok+tup6jq
1fU0JOZR65b665jkRhdOMZTcCP9WUZyltWNXrDjMQrcVxIMMbzqgZW0KpVWOLqIK2xsTew/qD8H/
jyrxf3t//3g7pf7/Jxp7lVW/5uq8/YF/jTO8fyIYXe22nHddqCsrq+CHolAzaPJxDF6P+XTgDWuV
r/53tI75T3BtaweF5FxbR4bx7/af909EiGueLr1BY7XS/C1J4bvuH6eG9W/ijEyKH51ITua/Ftt5
PyXKKtOTJkf5jdE/qiHZt8SPugmQm0jPSvvaMTqzpujoK7U1R1MtRzeZ8hfHV5w1ir4j/v2vy7X1
TPU/xdqPH8qgWKN7xb8ocX79oUhSaXUCvE/LPDefSuiRjw2U0gADTVx8DYJk/ByMgnQ6RxG79dcf
/esB818fTTHKxaDfCPbh148Wo6nFg5efWAO1XYJV72IsqeY0M9Ov+9lIn/7+x607HqW4CQPhPX3N
KifwbyLH2iqYZqepLJ+xClZfY79GuuiV3ve//rxfa+4fX+/nz1vL5J9OMyT7uVLxeYa5pFu/0Juj
y6lu7+f88q8/6dfjzL8+CcIQYSk0PKz3LZg0k009LwUmnao/5VpRHvN0Hj5oW/3pQeGouNKncCvQ
T/r166DkCJTbZaea4dV+HnLjVVL1XMwAK45m3LdPqnXHSArX/ODb0f3/7QlFd/6jk8Xb++46dsWi
V/hnTwl8frYgPBOE7o3Jrb84/m01qeF8EsGA487VbuO8bv8eKOpfVxeUBY/oGqhgvntDAk/OhaPz
+UVNhIjMOIqP7UdgiT+8C8iMWWN8eA/gCNar/9PDUjg+QsE6PRE16DwrnUA8g+bSzUQo8clsZP9B
d+zdwf/tSwFwYhZCQ5cPfd/cMSe/cEwnOeWTrM8hfmsPNVyv61q34hsfJddjMJfQQVyL7GjOo93O
47XxQlqi8+6vH94/vCa8jus/vJbkVry7vUM1sGzGyalXwgh7HKxRrIisU0E9fLDe/OGTOI17SMrh
MuC3WV+jn66xklpRlcQODGafPFgTWZIYAd3d2Ob54a+/07uT/9vlBSnpEKVDpcRo4N3t5FjXJENh
XQwAzT/3XMqvsJL9pyYoFnU2Agi69+I0X3U5ZfHN0eqpiVRd+h8MCP7w5jC94tuS9b4exd9dWrQq
TtW4xoVJCUf1DG82bFJln5qlaLalviwnjt3lPYef8liixfnAqPKHZxrMjA70DC4Fe+t6P3663uWS
5msq50WdFP7BnIMeRW3qRXkxy11sVMkHvbM/XfSVyQOlDffA7wEQKrBTdl7zgtq19Ql3LByO+l6A
D7RoPfUwDtZ0IVNffck03zhocWV9QcT/UY/2D+vkLz/Fu6eMhT72VGNeOKJha4/ntH0Fd9PulYPi
uALTvZ/roNn3aDY/eOr+sA1A39RBgPDAIZZ4t0K7VYF4eTEu+qnE2dubzgHSrfn3AOpvjzaaDCZ4
K8oafYbx613tRxnrTWNcaLHeb2NnMPd9WuphZ1T9B17Ad3kAPz6KlqvFqNDU6f2sz/dPD5CXLES5
DsZFUC0EqQ3p7MmNhVj8BlZzj/BLuMlp1rvxmJmzGVU2wjaHFAx9U5VOeweovr506GZcTozu042J
yHre/PWL/qebjUuFlgCcWkbI7/r/ftWlGjSKC6OR88WIRGtrVIG4ppvn7jm+TLeLJ5OXuPaajx72
9d39tW6DGA2AyKKuZTd+P3lAf6ENreaea3NWXMXwmxA+2BgOOKlj5BBjmHo4nDKX0JEYO/YNJuv0
QBhSdWjYIj+iw/zh3TPW4c86s7Ng2v224E1qrKFSng+yFruYycdJQ+j35I2Ic+NqGPbS89QBijsW
lEANOwAI8f1f34s/7Gn0s2mfM4aFgkML/dfHJeBIO/XCO68yWiC1sXgXZhLHl2AetEg6XnULeiE7
oJAOzqysgqIh7fraY6YRffCD/L7RvF0JIL9cDIZ8717EXEEdNZR9Hpdd/j12nSbCXnM0SJuMFFEe
TTiXU79PetkekB5lr4Ehhwe/aavIwEx8TDGtAj6y5aU/fgjDe3sw3j04mHffjkhMGkA7/3qVoFeU
XEDr3DGzRAsDOuGRwix9NNWkTm35LdYXsaW2Qjk+DYBrVGzCgNDVOYeStF3dFas8499nuOsfn/2z
9OAPByMkjMx9aBkzqXS9d9crsftJK2b9vG8QqdHxscU1ln+aMNxNJOqNuJ2DToZKdd9Sc1ol8XVw
jId6vkllklofFCR/epb5cZhys8qh534vGxAi1/Xcsc59MRY8t6TkbORk4EmcZL9d6r65AxBZ304g
PyLErJcLecgflCq/b51ckbcR8Rokitru3U0CpaI0wU1CkpFiNBFoxgylA7wL6BAWCJOfPrgH68vx
22PBZ605HPp6Pv31E7PKVrrwjPO8omVva322H5La23mO0G+EDIyvMFfkS1CmrMGFnsXHKRBHL0d6
ZnJZorIM+r994HCoGYjDQeFAlfp+SSFFdYrlkp9ndb18w6HDIwppB4MAuUJdaPUubSmPiu7gxuRZ
//Xl+H0rhUHGFIPpGLUEm92vV0NLR7uwgvzcBxJ724/pvCcvp/jomv++TvApSCsZmvtc9/cFkpP1
jdku6XmLGe1loc1VNPN3WWpFOMgh4yt69k4gcsbMF2dRXDBbLp0GPSDMgSkSyloeCSezGbT4RMn/
9RX4fWfjZ1uHv5TKbPXvVQqClqYr+dm4QOZhqo3yEgF+tosnMwn9CpnhXMdVmKmPVvFfZ8Drng99
lYqViRk42+A9AKDoLT+tSu3MdwtfRFPtyz5swMtX21RhNo3EGKPzNsdk+uic9/ZA/foKcLpd65p1
Ck036N0r4EvDEvqQnmd2UV5YraYzrsr6EO7dPTCCIaQJ2W7LZbpJhtY9H8HW7Bxt7nYaBwigVbK4
luDeQniHySeAO3t/borbxXDkqWwH3DBD8ix1dadGgmThLubbqmmDELOotp2sgIRw/ULHzfHBo/z7
UkK6CUqaVaAB8O7N6P5zESUZO5Lcema266siGPdESxpbe+m0AUIvc0k+OHX8/u6sHwhRkLWT89Z7
JgaPTWkutns2eQECVOW3u6Joq7+9QNKBYKECCkwoATLkX19QPcubRcuds1Iz4uvBs1eeTgXSZzYM
MW/GJdU+/fX78Pu7Sj47jnF07sit3jzJP9eiFWIdCg951s9tFgVgmbYCINQO1oz5wVfjcPRuLaY7
RcFLp5D7xhd8L/NoK6EmRllbcynsftcmDqTFLtGrL3rlzlXoZwMWVxfW8xcT84i1WXj4zK03WkN1
dLvYPZnMYVJQBJ0F+q5YzEM3mzINl6lN1Vbhs7rC45KVUQ4May+8YIqPjLvq76peyhdt0rv202yb
xRLaqombsGuFdT9KUVwMVh88d203p5GHV/mbMdkeszbT7XGP+gzV8SP54pmxLLA+OE1q3KAfzy8b
bhdUobQHHWUqsyxCOZXONrAXLSEnWojnPjGXC7TEYxdVviWx22LJj9lzkTFtxgaom6cvfrFxG0s9
swjI11Ys03lRe8PA/zsWgEKEEq9dQzZXlFqz+1J7eX7L2VR/Ja/LvMGiK5iTNtIbscYZxlPVGyKJ
tALeEJ4j4X7LaxcO0sCw/qtdojzf1JUQFvwxPcfMYBc3SggMpgRzaHcc/810HwuB1SXHdzqdo7iu
xxDVMJixzpyQnCdxgMlXi3MuHqGwG9hT9TFXQRWaeau9SI4+n/vaTuNNOrkBT3AzG8PWY+Rh7Otm
zt2dSOUXU6mK1FCjH9tdnjJn2eJxTDEiWuis4GmRgocjVGbIJoAdvmKdhBI3CPdBVkU/RhZ7pr/O
m/kjdbcEEIgycM049fDEbvA7judkVC1ZpOjzdmGvi2EJxQAW1tPcRnFsqtJxwzgrSDddxa4YdZY/
HpgKY9Du2zTVIsDzZR06rRNflXJAI4NaJmspUzLzmgmqlu5lPoxnqBuGBVPNKsZ0zYxSr2gkP0+r
dyLZxnjQAXcFmRGfD0Eh6q0i0XGfaoX/7ORmZq9MJJ4qosYRWQcoU+95DSDbTboz54hoZddvKenn
o9VZ5SM1ldlsWHniJ+Wk6y2pEk0xi5uLozI9ec+iCP8umSfrDklu+pB27SS3RTdZ392K/RZVQWvf
SgEcJIr7OlNRiQhh5hrqy9qjqpyCp3N2Po26rT36TLj6rSrSNmdKJsZz4bfC2Q/MhfWN7Ie2OCSD
DLKzLA2Iak+LnOYAiTT4yjEmaXDZvGJ+Zr7WtRuiBYGXYSs29tmICXnTeEuZbAQUtyBK6qXRkQOv
kT0dD486xw1dE8qXYybfBCYE7v1YT4j9oB2OHL5kSc0EU5NRfEMUoAhFWSoVtXMPQq9o6gBPV1IM
T24+eFh8gMN89RYHiYIxsx3uAjkkFzbBpPtBzzDyaHae3/MgK3eTVIm4wh3kg5ACm8Fv4HK6sATi
rWhEVdQeDSaVh0nOLqw/fG3+dpm1stzoUyXPa6yYbVhzk4dt5uvxk72momytAkF9lMgOF/tInnl/
MOumf4x9P++vvD4Zb3HEmyJs42zAZcCFTHaa5cf3VVNkI8r+ugX8NOoNsEA7Y6GJR4U1HOolJZRY
/MnfZKCyQFNmgyqOEsYc+v7ORYmJ7zB4bnAD2FuBDdrbBo1X+vhqGw3mYFuPGJiEUV1qS86aY+NQ
eEpaG47BTDv8efEK86zUW//Oyu0i2IA3kjragUIr90a8mHIrW5dIxaJI4MMZquk+uW7myUhI2gOb
nrg2iwZZxQotWlVR2zZrrZ1lpvqcqcIpQmOsq5w+d05lAoRlvlxKbfls+R3LTjKY5SHJ68XnSDdq
r15mO8xubTczIKlO2k0eTyrG+EG1HUJMs4nnNLvhpGYNg2rb1PWNa3Uy23hTAHTFGMZHx4QWxpVy
sPCnfv6ZGwCFMPb0T2YmNIthbDXMYZlUer3Fa2jnW2K6QHTCn+qCzRQYabUzk8z7FHCgBRFQMz8I
SSI2L8i4Xh4DRQm26fG0IGwZSF7YFI6x6GAMGj2J6mxsMYAP/lJGs82eEo5jbH13/DE7WXmVO+HM
N2wOjrakn9AhNV/wv5pPg15Pz5NXKgKeUq387HF6vbZzGdxrrj1eJla8AtpLtANb3MIuhn47IUxg
EcANIkjVcUEy6qjf6KmD15HMU+7MqtBwQ9ngP0Wu3pEAT2GuXZMD2bP19WI8ZIGVf2GubrzQhI2v
BQM00Jj65N4i3o+x4i4L5GuqXf1C5Ny5yJZL5u0p7/HB4ilnl8RLFSfRouvt66hTJUJcTMEbjSbK
4G3jC1dFGfCHVd3SeHXUKFopZ+SdjA/B2LnOFgO3J446faCHNg+KIeK9Uv1xdgxXns9+qt3Nmudg
cFZWuhdjuYpgliAPoEJW4nNhDEFN0l7sXulaK0SoyiYpNzkEFANrkucTz+2XOQ+9mo0LihZa9Wgm
YNmOs8aq7TipJPdKiwkbtKexfpkY1lShQ8AowTKLLVXo4S0djoj8q7Mlp5Agf6G4ykbGKS+OO6iD
wV6jcE7plTqbesssQgw5dRsCu/WvaNQgJdERAiLPKRrrq62VRRtRDC01RmeUtlGRu8NjId3sOJqk
H2AAsrBTQ5vTbitRYi6aTbP4Dq6ln8Mphaa7oyPm+RtpGwiTK6tUtx0W5jziw8Uq5HLK584dpnFn
e3LoTuPszNYxEYF7qFoBA4OZqm2xoAnnGTJDctkvbvM8ZrJoNwNBuzdA47Wn2gqSgW5KZZfgMRop
YfYFNIAMW9h9SG+4ZcEJ8k+W20+XJas8cyzqdTYF1eOblXHSaZulFfqZLj14jTFwNO0LIfBTsdfj
NFDHeGwwtFcVVrQNkDLNPhmsP9SEMweLawg6gx5a+KWge+tID0cAAyofwi5HQrQtwKqZ+Ml5NJGT
5TVSO0XHfIuDSd27NWrUzUAuHH00BlFb4TryoWuNPI4Sz0vynfTc9EtG/td3Nx6zKqwGyh76N5n5
3VbeeOMwIPSh5ZCUvbEd6d4MsYeOAs5E0WzkXIIHtSquYBj71NEbZxnZzv1lbvTN4CUGBZFvOQ+Y
ZtKLOXH9T8uSzJ9I6XDuLAxfzlGrGsAxHL8CGCt63GRbv58GJ0xQaZ33ei6B61h0+e25mF8cOfZN
1A+Wczd16XSHlMrKNnQyWf8WM/bwnetNfAV4whh3QQkd5bYFiDOyLDn9WmHhCYYVsXTIOTu/GUJk
TIGxWwvrk0at0IRTXq17Ty2HGw+oy9dSa/uoDxb7RA4UzBpD9OmeWp41ZRw7P0fIp5uXGlnRC2Ky
oNDBFFr6V+z9corSCafiFiSJc3LUMNwtjl62Rxz/XXNox7m8gZ7p7Vlksmqfz429bJPYpRUQm6kN
lKO245c41cvbBpXgtrGrFqglUhhkBuPCPmmxfI5hl2mlG9r53AKC0bwm2C0lKtGdLUaytUzsEQsl
rgpeja5tfAQwBHBGqAG5fXNQ9sYpAPac7JqALLqw8nsbjpFaSGyYl9j5VIFM+dyk/KkddOMKRKbW
9Y9DmmtyY0MRLs/9OJmXUPbZbIR0Rp3v+Vzn3/psKnE6e9yTCOly90ShS1Ra0KHm2/VEWXfhgIYy
C8Xs1yoKett7WNEFsNrcpbzTUUlSpg3U6lsovXOx1d04+dJko3FiZLx8nfypuLf7ChGVUABGGnOc
b0GF+ENYDx24kqnwxo0BuZPyZx7mvUvPND5YAyihOg/2FqQiI8wKiq29JU1tW1F6WaeJi3OjvDzL
D03m+BfstwBSQEJ7FNdp1ytqoXwoYUYw1KjhYsrhrrITnXhdV8c/jui0fyrBUDzOoppvSx4qEVVB
vyKCJ1VXEbrX3j2wvMaUfrOhF+GSi/ac8Qtat4Be8zpuaiTG0smevgPv5HFI7W46LQlfZtsAgXi0
kiHRNrmRmN+nOSl4oier2TXtHHOBrT7+pM1OLcKkm4tLptDi1VtyfYxAydgPJIkP6VbLjNwME6Ou
wJnk0zRip52n8SC9wjc4WLVduoEpHMiQjjZUDE1ggj3YwdS7kdVM0g415SDTTFN9vsBETopHOcRO
sYtx0SMCRgAYOaimX2hqIQ1m73X7CHn/9OBKYo/33qjHr2iKTQAKM9FpFevR4zqRuIRTMWdH7gIS
uwAtOehPc7oH+jNg4+zKK1zpCskNdpjxAh27+AT8ygsOXuvDRrGCwT2hwwz8kNqvG8Ohne0V7Zo8
pRLBX2g3teniEkbEsensxOnCwFgh2SNu/o1rlto1IAN8UW3CeSbieDO+LoXU1E7OhiZCRCAjttQq
8B4rfuc0ozu+7QZhXIuYSwPMooArDn8keOgUi8Su6XrP2AxA3MWmcdNSC5dEaQ+IlOaWrZoh9260
9PIVPrV21+Z+zrVTHrbWGUYaf5MjsrUINfwiDFDwT6FliUWEILHKeguAgiGMVjrVmSOZyu6ko6iY
yxoVJmckT641n02Z3VWpM5yQRecj0P9pCUJ48sFX2GZVt6Xr0hRsK1oNN4BQyhArcobgEhn15cIa
r5FdkXGarCdtfuwlwLFQ9JNf70Zw2HcS/Z4EHWsmn99aNf8rj/uHuaZg/nu0En3rv/3HC2T8fr78
Vr785z8+1apP/+P/vcrsmRHMj/9y/P6fP/7YD5Gc5f+TKSUjOt+lfQZEk7niD40cjn9aMQh8aKgg
Qvm3Pk4zzX8ywTeZ+SLP0H1ntb782x/rAvED9umhbMMltP51//f/PP8ckN29+/UvgyBc0b+2vrDa
4oulxWbifqENvH7fn9tsdgYwlJky2GHXKM0o0cd245iiY8+k06Qezcl2AS9pVefBGQFhAUe4haO2
iXkjm0vLWFwbaa5qy0g2ciJFhFmNloNLS5dLWuXKvxlbirKAaqNP4tvCtuVwUeW6aLeW3gTysJRu
vi8cO0nOTNgszJmNikc+yjhADJ/gzpkolOeqsoDEaLDMowSBavdNMEQYzY0ozcTwoynWkptKkVUc
OaQ8ul/1riC2IqTbbib7Ip9AJ1DXxfN0xZFhgrNBiRgP21GWRf8ZE77rhS1ohimc/HkRVyWrgNwX
Vevnn3RTc4pbM1ua8qnTOu/GSSpXv3GUa/tnbt12U2RNRP1EpgFYZ1cOTVsfBBMF/07NXu10ZPD4
dREFA2COJ04CTX7o/WCkq2H2cY14zM2G4DTUvTQja1g8bz6hnHNyMPMlkiLCJGGsJ5cGoQiAwfl6
9fzowDRbzsap7ZsXOviwSDb9UHfZN5HWVOoByJu2hlgKjmYVfFedeaBXYhQ3jZHm8mvqeFl3mZFu
qFFY49c/lg2Q+1dfsW8eDPqS+D8Lz4CvBIUsg9fbQcPWTCz3/trEA7VWWS1mhilLp6h3l3o55Am3
5HXSKVujrFoMbRfXRs1ta0sqd+w3BnEGVxWMOt8NZyt3Xb7gEGts0D4/bMaFyDicrv+/FN0VMb61
dTkEVbA8aCroMyuk0kX+f6TXZnRfiRjr4ofFTKf2vu3RHlx7bbWlp9buqRnpFzr2eTFaxX3SFP0x
GYORJArvwZ7d5juUwHgKtWF4IE0IOTnmq7cH9yYtyP6x3SmJUixncKPahOKpTJKJCzFN4jpnSGd9
ISonVo+tWdB44tjeb2gqc4yNukzXAOipxlZ+5KmhcqawE0F5JyZaCRx+83oHhWK5ibW+2XFTNfbr
VJ/0jafh0GNTTFG7A15Lw8kAzhQGWe4+Qpg28mNAggadzDIYM/2ymJBhX4+YmwDYJb7LZFR3s8yF
ddb0Md5oq0WL9MwAOO7jLacXx7ws8qBeroTZFOYXL/bVYyFmk96mlqmwRjNlkfsjhh0vF0kLQW3u
CXqwaJTYZgv8PeGfU0B/1D3TGeEHoa7Lob/V0Da5ZGH2nDqQrtUF72xf1Lb2kJFbMDzNJQzz79iJ
A/+ou9RYB60R9BTame39FY9LUe8MTWXxmbvqwrYUKRxLyUJSor/CXFP3h0XrylvbsiHYMQyIDZ66
trDCZe5y+uWd1LewsewptD1iT0MaLPWjNqRtivCJUAtOWKwal03M68JEPANSH3A9N6OvQSYJwOYd
vArSBjQLT9vaNRimMPB6fAiJXzuhGSgBZkRpOX0pHc073KXCOo8XskgOPcp8eKVxTfdIb2DBIyGu
y4ehVEST4AcqzjVLDtf1XGoisvKc/ofT2OTXCDJMH2jLL0hVbPfccLMlHFQ2fq9Nf9gm9ejelrgx
Kern27gjr5ksEtkCcUxjbKjEVO3LgpYK0oGBsKiWpZMfBP8WGQX10WszY7/Uw7jN3IyfrNS67nEK
JpwHWallz0nMkbayh+QKQYQRFYhMt2K25lun8sW+IfxgT/LvfFGZorxL8hL5D21o8yz2uldmiL3c
xEyvd622EE6xBPXn3BvJgKV1Yb4OpgHHSSKZgh7je5u17zJuSwCUd4m1gJ9zqiF51XvLe/CESXN0
UpzLs3lyt7Ivc3GmXOmFceY797YLuZA4E4PqizSfnGOzWVz0hBPhGTHj9gq3sbd1mX8A1tJlTFsV
SsOLksPnXrpgRTymmA82iQl3vPxwzQ2bfskWVBQNaVKP6U0MwWVGaRnBtUwiqzLnEylB8Vfi0VF1
iZoZy6CEHDa+OeZXXptDK6b9eHTLoPjaNQrDPM0StRt8vhRNXQBNET1aJskTOSAEkhhGcyBmWn6B
q+onUUPkULv3Btu+FdoaGWJ46UOle8MpGXyN/oJh3xGMJR+lPqodTnq0kpOX3Ta21W1bMemHwdPO
aC7Rz7aaO72Y2svRDsb4agZDcJA5pzqLmJkhZFQ6n/dMBfh1f8jwixNTEiN/UXOln1mj7nyWRvZk
t011ZkzJRZESDQUazenvQYnZPPW6ffJsdVXMvrhrlgUPI4aNUDGhZkZcw1XL4oueAj10aJwwp1H1
OT0MqgCrMcvHLO4YgJoIhEcONlFf1fWVHhdpZBZa8hhkg9y3pTdsW93RXkmn14m9aXNF4a3V9s2k
121xbGbiV2bwITQxcYbssDtlF2JRr0mWwwfPjlWL8RCsx7U3Ft0nu221bZ5J+wvEmyq0subSE/1J
wmpFnd0QuqPVpf4aF0O5kTI9tzlkhAbt5HtNoyfTJ100VaV9pH9EpdB1Z22wDqT1gYXFsnXaXpM0
wQ8uY3w3BbWzY9P7btLkHkLXq+dNU6p9UOT1eTNWO9pDORr3TjjNsTEp+On46gMwvf6q6uzpnPrG
P7CgBhflkmt7cJrOPRWQ5n5t6WYk3ycXhiXxF1V7WxCZm24gli1RkGlVRYhP3H8RotLjiO5b0EaO
DwkNZFusmibyEhmgXSHoqD2UCQXJLT3e0XsESjk8pX7pNhHDxPmQ5QqWa+/qnCaN1yZR2bxjlStf
Crb7S1+5X0St5Y8l+R87o24XQEo66s64S9pzqxmyQ9yTVcOIAo7hBOf3cVI56XGe3p4E4iI8zVmz
8wI6ttM8FRdlM/sPvBravM01y9nXlqVwdaci2dWUmfe4MzLtKJp12VZrtk6ojExB/yHV+XlKNbAF
wZDV/ZVtw+4HBto+w3QBFAp8KFyMUXzlHF86O6mZwS7vvG6bzxDw4qa5MvPcB2HrewR7wIuM6LfO
8wZ5S3kRE3e0qZO8B9a7XDjxCCm5bKrqgihFfMHVXO1rc6jJxtI8Y6cZ47AFCKAxKyoJ16Knwiq6
IeRi3E2LqbbdYHHQJU05hP7W2BuZFON3wKvVp6rIqkcU4MUD6E/7AVJefzsFDv2/xFva3aDP/hcS
m/rDANJ5R/Ph+1J6+qHNJXylXPdPDQDFU+2Oqy58Ed/L0bSIGrH1Q1qMLkY6qJZmbZVXctDTyHFz
FXVJl90Oow07PtWMXTyW5Wfippczx3SML3ALP4tMB4PckrFU58vwYjprS014L9izi/1AWA7n2IBh
WOolGwi7txQHHVtoBqgGFAresQ6YslnF6RFadnICwsyD6mPcBTcbn4q6e8kE8tCQpz6IEBW0t4hs
auus61yas0qVX2yrZJhJBNt+IGb+aaR0PKSzz2vWmUbxuSOWcG8T0nNZj8r+yjRG3HV5iV+No8fE
aGzSaOpPDfWoV83plT2SJAPJhFyJ/2LvPJIjx9YsvZVcQCHtQgNmNYLDtTu1nsBIBgmtL+R2etSD
XsXbWH9gyoju97KyZs+sRikiKNwduPjFOd8JbMkCh8xBokho8gqKMbi/SEu0zyI2u32GwXMJexL2
erBzrVmlMS42qFySR346ZJiBqsHaszKjVCiagkpB0Yw9XrMGGUnuqKRrkUCLbMaZkZUHo9NtWxlo
9zlcEXhdaiV9oLlsgMZAM54ghpqf2PyzN63uhnPsSspDxvQvS2ySP+dtQC+fCCvxZFtUr5AaYANY
A1pShvmCsJ6AMDClqfvrnPFi5A8wnqnh2qtMG4wLZlzNlvGUS+pdLm9sVTMvpMAZyjSBxXOYlQs2
OGBS0Gkdk8clRPpgQTpsvEw0XIR6Yxc2g/ikS0mc0xAOVCDS1HGw0Q0ohOo4yOZNn/kE4lYb9C2q
QlucSy5rJmZMZHk1k0oyrqh1uj4u1uECKGx6N84Mj3xlioLqOJqJvYO/rd+g9Jl2dZkayaFvYjvw
pWm090OFWwwn4qiuptaYzFWH4kHz2ihVx8eunc6NVhCCoIJIxdpNyO9uigp9Tc1iXulBr2zr0LDe
TW0QZGWnZXcFuSzbM4pOTuizwzcbXGS7DwXbwHXKyHc9sLFbkDeElXlpXIK/dpMROHaSNfORtL+4
9vQ27jeu3aXPSuJQ9aG1ucMyzF0IEpa6xDbFp+HIfG0FQbJXONUwCJvxG26dmAC0pH9qyra47AwX
7IrVwHLVLfaxTGKUS0yc4SVhcMxpA610H9FmLSXrMAFQoxe4VEoZ+Cj6CWgzo0VRoOriItZTXPiE
tb+q1JDrqbaM974s4xLGpYl8I0uAkmYC3EuDXfoEX6i4Kxy3eLadkPq5MiSEY1C91U0FaniD8iU7
TkJCaU7Ddk1AtrUXEku5x/Mm+GZUsvbVPBhuUYgM1whVDfZNrjtJf8TMwm1pxmsofQaZfMgmOb3d
+5SRLQuQftgZ0u4ejdRpNlwR1YspOrFntZi+T0zyTzVJeAfJKnVbKQinB8F4s7ZYRvioFB8jVQ32
rPFZPwRK8mFJvM+Tq3fHuuRy7IQM3s1w4XuabUQayJjeqJyJPGxidnsu3dF1pLkZF9nYvqL+d6/j
QAQbbXRbEPHO3rREd8K7Hh4K18Sg6vAWIHfI6luHGduLlHW+uIBosGH1naI85uFNvvd0YXIlKwj9
M4annB+xzpwvzk39xQyC/GgpbXVK9FCF21HetniCE29U1XLDvjK2NhzfBJ3VyRRvBwQPBzXsMhbT
sdlQxjbZgzG3g74KSRnhPMtK387pATm+c/XaDbX2sajt1lqRrj1QtXdhCog8CGe+AtftdRha5M0k
9GM2Sx4CmhOmJVTSIYjn0RHWTlIqFUiHTMP17WbsX+sGXzFg+uG+Umcym4wRu9Q6rFXnQS1mg4VL
Mrp7xuiVe5zmOk7e5hK85S6pKewhTROTaBgpgZWYMPEuUR9/y9oe8QYOgau+MMzB62vnEyJk/9zG
mWiP4+x0yWWpwpam5R9ZPssMowyZY2+ytpTpDvkBzu9Ri1FK1EP4qDRFdUipY68YdATbOh4tZTVo
oTD3OrZg/FFNOO2GsTGJ3svNGEir0N3c18LJWjtQi4uDYhrAIIfaHU5FVxDqOzNxQ2Y86/rGDVrH
j8va/GaFot4GpAYO60TreRC6MidlDpABqppMfFgoYf2sFBqTbps/adU+TTf0pPOwbnIK931lDT23
haNNJwY55AYrYZ3flTwt4c+aPcSIRejg9aKq7xnKkw+YdXa/m0cT3ZN0MvWhk6p56JI8WcX0kn6D
rOBdtDkysondbj7r4y2wduNESar7DKPs1Zhr4kJhAXKtZnOx1QZdZ51f2OdOMcZbmyjvC14mrRfb
22eLs771q5CMZtAzeeplsdSOSjmH27LH2s8zlZE2EL1wPZvTdK4lga4ePl0BIh+s1YbYh+SGJSXq
k7bIWFoiWRMrmqzsylLidPFrl6Y4q3bAGDBV84mlqBh1+9DNEVTdBtMgQ7ZaTtmR0QavMI21iBc7
dmCZKR4U/bap2jK8UgIoI82ay2rI2RimkWF9GPncFW9dmCfQc82mlqSBolyIvcaq5/Ihdjg7dh3u
PZYDDsrd4EmanYMgBOlooGy1vI8616/o1MMtdtTUvGppv419AOtSrlBL0bpId3CDY6T1ZIcRhMFP
jaRpn8yxcj6HRCYum6w2MFmMS06mddku6Ic+yO0regUjuU8Ji5SeAVW93RulkzgbJLSBcw7oZINr
gGBBucnoE4b9PHBKbmYJ3N+Pw9wkoFSfa392WCmVKo9mL9YL9v8r1aaXHT1M+qHrT6YWLGFuNn/O
WlXo14SVVNkuUXulW/Oz5cayZ1dFBNrLI0hVGW+GnOfMTT3Y7DzjlLXaVnArmee+deR8bNJ0MnZm
CoN5x0Qot49ZaajdVh/JoAMm3c1qcKM4Jj+8VYQCtoQXGm4ZC079PgQwI68mReaTpzspmu3EsYWy
SSOB8lW2mqJcJTHgzu1MAQNSe8JqvXON0QpO2bKfhAtQTuLeEqrFmctaR6fUSkjUTG36wit3Hvm5
RIYxlf0PvHROTZBqwKqzNRpCYuwQtrtmG6vU7atLkllw2wWTBVsbFafzMOCpdTdmIcYTU6zkpRRO
T16sOvV+S7G+UUbL8JUsI6GiK+1VUnHHUPixmOpt+yZYomNDPIsordAQdZp2ESbtNbvkB2aUA5PN
sLphghyDxnLILu2W8m+qtjY3dbNW57nddWGg+qJ05E0WwxrnOntyZmPwVTPUVpEI+50z681zYcpu
zxjYesjJq1tBHEPgZCgJUxAmKpsMRcFqlMW3OhjvR3gM675xnrgIWxARSBzRxARebyGCQO5RrqnC
MoAzRHfWIiWQM9WSVcTZuoqy6LGZqUD6pAItDgx8NUil2Uhjztd1FEbbaGyVnd2ziZIGJVkhXdR8
w7bVbWstnRo1G3qBTZCLiS2X7NYMxdUrs60D+DCpARpsDCOq5mZy92a70GUh/RIRYhItPRkGFPBC
jV9bPXI2Ju8ZjPpWndyVHfW6OM/4DnYRViKlb8NdAtdlbRCVsam17Aba2mtsART3cs78a0Aj6rYn
5WZvDQahxFOl3cnUqj4nx4ouWpq0Bn1unl2hPeNhVpucaVXZndWuq58NocqVIHh8T80Pc73ix70M
ZB/tIrPQfaLJjWMY1+OnU6DPKXAQQtKO034bVKr1FiX9CZJm9pD1MnzsK8Xy6T7sdz1I7DeRxwwu
eXef7JZCpG+j+JbQh9hTR7W/UFFJrxt2ROCMqmKd6z0Dp753VwsHaMNVYmxEFT1apTslW6liUvKa
mlCBSXPDG6Wzql1rxR8GjqZ9XE+XOmNFj9CTe7UglUdNlWqN9kMwDkUoh7r40yCRYK9GufNWmg4a
NqbjtZZ/mzD8MGSGoDLP5mO3uI1hzql+NFDCE+mCEtRuqis7H1+p85UVigIGH9yMXmmSKBsv5CJL
ZSjr4y67pih7y7mRER67PJHG5CpjfwOgOB42ZPwWT3NJPt06M1S5ruKqvk3ResFIh8Z4M2MmIn4j
WFbtYj0rQ7XPu1AhPaNABhwQdTplsYpOKL1N2MWSVO0C6A/gSW2h1VSvZAzdzFK/gVB0Tw7czgK8
TAhk+aTYGKyT3NrFqgh3dcp1lejDc6GOxB100yEY+3lt6UZATkZlbPHFymOPKfucF854UE2GPgPF
7r7WFJoh1BSeGpvweeYivIhhUIe1o37UZHXctrajLYNgp/Gs2gLmpDfvccP+qmbUdbBrQq+dsSSC
k0WJhu5uI8i+YAcAbJ6tmh+S2ur3FgmeWms9ca5C5q+Gg4EUeB+nhBzpHRKrdVcbyETtpN1JtzxM
mab4ZlRlzBhBvTCKVc1hJbVev3RsOzUQYkuT3rExCuS/qBp9lftl2GaBFR/1ILAgP3LZVnM87qBd
Tf7cZ4+VSHjONoF6L4glZ9k3oQiQbnGwI2SwEwBwttvFfRNaT2HDlZnGEjcMQh/PstXHxXyw4sNa
2rhk5IjNJmZiMVnJqGmsRzVT30srQp2cW/RthpWTMMz9DRTHPBlFp3xzg1HxVK2M8Z3Y5Ypc5vsq
5SMdO/ZdKG8pBhGAaQerTxxmLnX4OKcZxeDYtZvYRng7pwmg78jKn3sWiOtGmUbe3dxZVQnbNrrJ
BIJ52w5bGRN64elhNc6rfAq/0Z1SfyCX8kay1SMOw4rrmKP9MDAB9gKnOHVEIz+oTaWucMeSUhyM
3JROXRAYHoehp0OgWYvQtDjuu0V9HNMrS2n4bAinYV0M8anLre7AiPBylODDxoIQ4ilJzCOfYfFh
zEnAwKGgaxFxdG9guTsNSZbeRSBuGKSYNAYrrRjelwnxpyIpr0uAXvdQbhCQ01wxQ2F15OdZRLKG
ALODI0MZDBQEXLFEA5kvI4PkveJWJUKQIWubtRxHcUZ/WG8s9oY++Xtvkaa4s98pDSaZoB9i3e9S
RVSIFQ2r3A62ph9ARcrHgEnqsZyslhzzqLpmsV2sUJ0T/7IM1RC6Dy4S4Vh5ZZRBPa2QX6SW6lnT
ZXY/B8m0xKNwudbxNxKPQp/x1LVauNcSzTkHUTCijZrT2U8AQPmqIRhkp4YL6DSSvdcMKcKxrtZ8
tMbvcSIBPbGOCNZtbNVIOWn3K6+GNaKvtKqClj4Ru5NYZkT0fGKtSXngtRlqSZQOIdV2Z7SbHp3v
qhj1HhGZhURmaqphM80aR1CSaf2mmiZyekUmdoXhjGw4lOJTTHHM6F1MR+KPlEuOapzHE89latcl
H8yKDswlFL+uevMvjD4/2FQsk2pmcRaRuifwFf3otyWsalD0YgIIqvU7urUNCUQqy93pr5xZ3zuK
HBV7KYoAFZucYbkGjo3vRQHBYA4p3PVk1egFVLccPdZ4hM6nir/wSn1veoMdhAJCt1XiA1Vsn9aP
FI7AmYakyosYFXo22OuytyV0ntwNnvuSUtKHN9jOZFq70Z0aWma//ZNa4/9nhF0cZn840L5+/oI9
xnVo4wFCQfr9Cx1qEsURY8brGGxdhma+pEUzY0QLRoSSceMotls9oZ1I+rOAl3El5oqpg4HzwmeZ
rkSn0K2Ee1Zl15q/2JL+lqrmrqRFzP9z+Zp3DChNHEbyS9/xx3+d43dmSOWn/Jd/a/tRLpKV9se/
9N13Rjry62+3KF2++4/1l+rluvtoppuPlt3rbyqT5W/+V//wV4XM3VShnXkvu0Iu340BRPFn8Yxq
IJH555qbU/z20XyfsPH1Fb8zqXTAsCYAecN0oMsvLOvfmFTqz5BBkNTw97m43cWZ9yuTyvmZqcdC
2kGrA9HCWayKv0pujJ8hfgt6kAUhDYwb//Zvr/3XK+xfKW6+wFd/uuS4yFHZ8/1QHxhgoGzjByOd
M2VGp0pEmBTW5QbLDx6gNGODvwoYbyzeLkEKoQaI0/YUO9BCBkZaesUovjIpWWppbbAQNZuckWO+
CbqZ0RRQPIIhhjmA3JcSoTwyXE7FCYiPjYGrtLsbQrnRBiADiYht6MJZWSl63Gz7oIyjTVvFFqND
JS1dDse+gRIaOsrHiPiZwB567mMZNQB+O2QoB1aTyBX02pbYcTKVUaHd9gjTcx4hxwGH1WOmSyTT
OJXUnVGFyR28x/zDKkp77yiFjSVIEejhEMGM+kJzczlbV/SuiDanKkhuG1EVd0PMaYoF2xmeZZpp
BxSwMW6KpMMlUKJTfQmBL6ARHCEfbAOkQmIdTMzpPQYI7mfQ6v39yHPRPJb1QFLv0EyYsWaLcEsG
vS05buZSmkvROrd2W5LCFRUM6n0l15sbknr01wJs6B7QcSIOHLDlazpqCkUD7qBTMUzYtCJstY8j
Vs9iGxN1UuKPUKkEdTKMba9L9P4Y1o1T+5KZ+zPpZMMxrZvCWhHR4yy6F7u6gkSeFV6Zz4RezXaX
ILiwB6qWVkUsYA43S215DGdbPteqXtVMKdDeeBRWbK0Ch56M5LTZKjy9MrUz9bl6UbsURCtzcsFq
GlPWXFo6aVY+Blh5JDcyfbK1gpWSmUm7ZMGQiFtp5HS6tYST5nXTYkJQo0x1PM2o0DURjzJeZnwL
i5Via3xYo/taIN1hb0XUSLHCajmERFpm1uVAo49nWm3au9Fx52/stMbroHOMbot83s2PMcqUihkV
oYeWQ3SLDtpJ9ciVyvSbwKQWKhZHZKTIAYUPD/ZtFUBORVuEe1KxyrBbN1+myhZgobbLSDfZBUWG
7dJeHJj6XHXFHucQxswuC9EfTIM5PbJqxrrpVPFUrISaF4+TE2Lu1GpFkxttkUK2X6rIEEXeXS4X
rWRljkTAVIuEUp3Lbl7Ra6KsTBeRpU6VOvCJlXzego7j0vxSZIYFmYxrM5qdF/AoZL9ynSOKRchu
9SB/+iWC6kvj2aXqEjRXdzV9FOuJaGPPQ3EovtShzpdS1K5dVKNRZTFZXlItUgrUPnK9KZkDhpxf
itMaDQr2gtxmFb1IUlWRaEC6vpSqYhGtSsJgGJR+aVnrL10rY1w0rpMyuMiKF+VrNBVYyoQ6qFyH
SGPLRSRLMKz9HGiyJ4HKdQmrEV+K2iCoxs/mS2ebz4S4oxBEftvSpXY0IIhy5Zc+l80pWt1SYYLl
y1kF4qlKRXlNoFsihtDIfqNuWvS+ZmadnS8VsMXFTMQLu7BNKyY2zBNTANoNo9uh38WL1FCAVhtl
mMs7FzoWKw8E+e1Bb9Tk0wJxD9XVsYxVXgfBhJlxzMQNir/o1Qk0jiBEhyag0cgR4Got5GkoDPo0
bm96SSLNRpZO1V0hXTIu6onD+hoTfNwsCjv0LEiKJmfdG22wkfOS+pDaTY0OLspIZKidtnlibd8c
rHZgnVyXxXA5dTUbmqZogLoSI0i16jrxG2t5RPhsHrhpO6YrfHTlgOqGrTmxboN4d3qsQuthnNz6
JsY00/hJJOaHLOvFE5IYTlh4zm55S8FRx2TxkSucXA6D1KdL5uXZtMmGOot99lokt+FOVedNm820
P8BZ3EuWlDbuLZ2uhgVP6BTxta6UWBRdEgwjf25tVivM7ZPpNJuI9xloNdW5agvLWYXcaS8E66Qd
w4HELA8wZ6uHivq2hj9qVv2GoW3LO1PWToeCDnY0/eLcqAQmmwq73by1A8ZF7WiLvR2yxN2USPt8
hnkSgYebls8NZrXrgJZRgJEZC0YRbdxwxwaOdjclvZXvEg6v8zSBrr0qZmdotoDK0i2CvIJ2rGJA
wI2QNuGGhMLxhqQjWlDyoDQEe1GBOOgI/lwbcTLKQOyFDSm3X8E7Y2I4z82wibLCAJDtpO2VwgeZ
rayec22qEkw3UcyWequoZb/7H8G0nBblM/yWBW33z8u3i5Ll5k/n1/ePb2XxQxn3y9f+UshpJJsh
q1mqMpvUPSAVv9VxmviZfsFaMj10zV2KvN/LOEP7mUOOMo5F1S8xan+UceJnh/9pOwLBPj3x3wpK
s5ef8acqzkZ4jaYfjsjSimkLo/H7xkFMFjmTcsxWil32zk4QKX0il+MD1VEUTk8JrN8oaZGmmERG
tNUTru29ZQ3W66wosE2i5psZ5tzYTnel1pLG1oZdsSNmzZsIOQPGh3FE0Tbki2+Z31zz1PAZfl6Z
OG8qszIug3iJXEvQOzRNvU8jnJJmtRFje1Fmnzpi27zK2mCdCTe+lTzsL+foINI9Yqz8No1MOmUW
KUR15CvOAs9lS36Dh2QdkfOQOvm2JDw6xNYPshxf8lhqm8lR5nM0xe6ZYTYWZgM1GHN+NrDFfVY2
D3U+n6Gtn9WBBctMj0pHtUks9lYxBHXcNPp6stt0EY9Zl9gXtbMdTltRpPt8YUnKYA8k/l6Gurtt
DVbxsfGuS97AoMFfE5KHedmW9Qd8VJxnLWLJoKGSktVJ1t0pt6kbYvVb7Si7ysywVon80e6pMp1Y
vavrWd90IelmQ2Hc6qoC67BTlrGWsiEx4BGn8moK57s6RUkNx/0E1fMOzMEzEpyDyVR7g4X2WzHm
q0RlQz9OynURB0fhVu1Vb3Zs/gy5jmPWrApKzVvyQtxDg6Ceapmzo3lrrWI3OcFHrirCJ96DGPa2
xiLEuZjl0R1NqeXpRivWNo9oTzYIukat+AZnmtp9SEho1rK7qLnJ0JF5QRaUnmRCfRuPjr0CIHDH
cOZVZj3ZnslmLBXsIA2/Zk6PsXEJ2OHkB7dgwkbxlLi5aBtNXtoG2vN+kv02zns2SuqiCquwlGld
uIsgM6yjJF3rpbRXTq3UXmXn7gq1kLodB4U0EBosD/hyjWMN0alSsGAVGF29cYheptjMPfb/PGkH
+8pUwvXI7OqI0NxZy7pgqWIBbdNmbJC6YE7ukOCalwlUCuT1cVTuB5XlCaCCHSrQC3uaLzsHpLyq
wfGj7fbQ1OyGJePBGtnaxIyiGhJpPZLkiCku39DhO74he0Soc+Gs+rwJeFl9YD1rTvvMTBsYgDHB
E8jadoTYHdjkjdrXSds+DhmABVa5qD664wSxhWvcbxjaoixO7ixDh3mXZqQCE87u2XQTUMYU41mJ
kHzbpbEG/n2rUvgTV6x0o4YMgayCSuMjUJT8yiwvsyh4LlncBG51cIpNMj92qYbDKVq7Qb5XE/IL
W8WOEBnM121mTKzkVAqcZmcIbiQXNvHEqES4xCc0efmhNEZmenwga7utcBu5L6EtVqQasGJScozs
z2Yfc0KFqBP5VJqVJUj0BtTpp1Kjm6C+2VmcOzvTtIcrnaiDLVzMkId2nW0Bqt0ChF93rvDGKNoV
o4XOurE/jVk/Y8QLkZPPryYJ4oQ1mO4qKC8cOFFenvGtrRBQ1xBuRm6FoD/FoQYXJRHFOslz9aab
a4xKKBW8ojTSU5sOAf0Y95c7un4a6vvS6FmUD907zmivM0jYqhpza7k1KheNzwf2gcO/Ve+TFun+
YllAx/SBlOjQRdFVxK+xS6eSKn98dWVUrGNW8KHWi0tgdr6hKkdsuSsZIykEF8JWm3smLGAbgOFX
3PFFremyHG3J2NYduasr5PRoWfGuZ3q6MtrhEaTwKWFjTB4xeZDTbB/GoH7Sx2grFr7KnEw3fTrx
saYKiwm6Jf5vfCyQ1DvWOHhTxrAoS5WTA2asNWscffj9XkSqHBBGv0x5fhxFGF80xGmsbZPgQxxJ
z2psM5UfTwQw9KvJGN/dUHipUUJyRsBizGclol1aKJirpjR3oWyvEMNApW855auuvxNBjw5iXlXW
S4hECzJLbZ5ta2vPytPIuGsVjfOuVkYvEu0r5flW1v3dSHy6M42PCikAa1GPz1PXnxNgIwwyPBpn
ltYkrp1De+guMqNQDooj/ZkVjzfCkPJlPcRrsyiKdwI42eIMPYbAfHiN5zBa0SZe2207+RadY2Ne
0mF+o1mSx6BGFVfa2ns7jiwZwochnJIzyfPjS9z1rt+U1rbhWRdHPQ8+YkgxC2s4AyeU+o5d0yYJ
5zoZSZUgE7wXKKAtqa2YRO/toVa2et4OTwD/l14ldEkg43FoWfUltnmvHN8yNrJ+EubPcHpqz8Y/
WFT91og7Ji/zWkrB2k5rbV8R8UWsVleq0sJMsz5DXJ0rpFcIBl0DqyaXtUtDjlO+N1Z21b/ThSLB
r0ilVkR0TxyMuq0t631qZbNxzcm4Fezmr8kcIOhanSgPVOmE+xQEv48AULnPZNyuu0JV1mVVmX6C
h2fdLBccINbqQVUNeW7h112ZAlvJHOf1hRWkzc2IAfgizGNzzypbXIeDE33S42UnWuviqkbKFB0j
JWy3uivtJxZlUe4RpG6cSDGfNyRER4+VZtp7t67mBa2gv5H8ygqfxwllRUrUyzRy0SL+VJsBNY9d
dI+hE5avTa0YB8xfwbpW2YFgAhdrogqym3Cx38KxkMzUgQXsWi3JbtI50C4dRYkPWe/4iVZMKzNr
zB3y0Yr8VdpvVgtl++kCI1wJsmFWBkKPVzzYo19rrXkw8ry9lHmjHWd9esUaI7+RmYJvJ8nrO/KN
Op/zgtN3bA6JNQ1+XSRo2kLo4IPIg/duHALyRx1D3cNqAZsra2KBTOAGZzGw9tDTBgemWYtLXkJ0
CLm5Od6bRl6ZeVyfRWuN7Euzjdm9miwLlLFPYk8w013XZXSZa1F3yaBEzVmF5ngOzKZprofRVQ5t
JWeMm5q5ZWk69F6C8e3CTaraU9IAEe4chwclRAAC9wgkxqAQb8v5FAHsyWLracrGak2v6G4mHBtb
o0u6N+ZwCiFI+KVlSCC2l7DMfCjtSGwQClEh1NBdvK4BPeTFHdWdHFLzOWVDzDfWtTYjQXXehlEZ
H/kanOblRWCnR2y6Gz3wLZ5obvvK+lJsO5m/k+2zUibLJ1T6aKMucvk19oXs5X2cjRcZ7zQUkZck
z2CnQgAA1rPXGgwVKIBN35Yh87mwWuQFX++v9JAYbAMt03zZiFMZLYG2s34wQPR7Q5OenJZMiFGW
12gwO7ZoMy8+So5qS3ZGkmYcYQzlPIu7aNWNdnY/Bf1DG0DD0lM99Eh3z9fEnu+gVaA9L4n3CNVi
U1daeam45Rko9I6Bwj3OO6gxRl9fjwOTnN66dqPjoHEDzoECaQPBWVsU4sJoI8vL3WqTO+MV4iYU
aWfcZdShAyuCmJs4BgYBhkUhaV4RKyBDK0Ob9h2jk0rYG4JMYhZl8c0QtqggCR/YhIM45HHwMM+S
ZVVtIyIZffZMD4FVwayweQI0nIqFXGvmsButBVLSle41aQcIUbVga6QEOJrRA/Kk+mRjOEeZqeLO
6orpyTXzJx7fx8SqRr+T5k5zPmto0pe2lob7sSQ2hMim5FWBVEaSE8+PGEJYQ+JwY8l3xIHzoXPv
xjQ8lYOyyXWrXUPIJOuevbkZRBuligbwR+hdZ8QFafs4ugWCMcrErHV92r0rbZwLn9mVl5f1ZeAM
B1vi/jfhC324A9u+wE3Qni2PHcwoUa1gHU/PhRnP627Ay5iEZ7O911vuAYZ7ZyHT02TMBx152Gpe
oF9alt6SSBQh4TssoiBqs8IvVPeQqYjvWeIxkPvIWLiqwzi+pED1t4aYjyrcJ+q0ajU4XFId6+81
NpF0k6Icw+FQHIyespynGilTHmg/JA1sgqCmjjwr+BYKgvSxsZAsFNZFi0QZ5M9lOzu5Zxf8msC4
Q9OIH9M40U/NVCeV9/dnCpfVR3Erm48PeX6t/g1WPaTP/atZwe0//lf5E/uvf/zvn16Lbz9dNf/4
P8V7XH38eVv09S1+GRnY+Kk1cJLWsmKxlwXPbyODL6c1nPIl2/SXgPXfRwbqz2w4dbY6SD6YGogl
XO3XzY8iCComuo0vwyQNLJf5wd8aG6jLVOCPdSNWXaQ1JLqyXiIHkBHCD9zdjNyfaQGDoApduYOs
9qKY23GFI3YHSag5p4GmxOiyEjo2lGTBHhwWBw0zfP3Q05pmfp7a+b0YQ0YBAcSWFcf7/DLVveKH
PBfvQHrJv8zu4x34/rc2VNI2SfHgn8DlzR+2wZSYbBLsZwbpKMqCXlWvoph6bCXTNrlm8cSow+mL
a0MPSAyj3wovWWfVn46m6Wc9042DDp3vQRFNcpmNli1XXa0op8EySt8BP/QU80fU+xhv7vi0hbGQ
8qe1FLF1UnknWQOBv3pvAnP4EHFf3QzFOPKU1fu3hGilswIia40YcqYxDsCjalPGE6FLefjODUc1
qzB2yE44t58IHVmvxKUJNE3BYMCOqfwrmOR3b5YjeCoAx1QJeWDF50CR+n4wJMHbZpSMvUnYH6kI
F1FXx6sUpfVasyUtv8oE+O/f+P+1JfC/3fEgWI7+81Hi7WtcyJ+OsZTt1/lw8dHH7Xdnw/L1v+6F
LY0V7zIVhJTqWks+w2+Hg8If8URnDIz+wOaOXwKlf8sq4kxRGRlyaFD36ZBIfz8dVPtnSL38oUlh
bRsW5IS/sRfWfqDGcqlYlmqLL+oDNmT9h6MhoTdQY4esxoRJ+9miMb5BYCUmP7dD7QpfSraNnDI6
mGWshmvdpJT3kjag0hls1rpUhaQQ0F8htuqimEmgmj6AnSwo6EpzutCkynIU3hZNa27mypGi8cUJ
+/HN4p6v/CLC481OvflAePJXcOcfeePLi2NQCs5CGEQY/D96EpftnVug92dgYsWvrqmpn6NqKadE
0wzi2BVw/7jt1D3MOP3WdXIaWlef46e57vcGlHv535BW/Mub4Tu9xWX/0ciu+WBqXbU/bbriG0Sk
svg3eL6qS6LrP7+BTh/sbqLyz7fM11f8OoF3mbObFvFZFohyKCXcFr8oKTQufS5600VjDh2EO+r3
G0bRkFLY6jJ9F6CdHR7Dv98xii5I/nJ4CCKosB1caH/njlmO+u/PWtUxddwq/JKEn4IO/xFj/4ck
XCJ79esEs19XoMCjw/VTvRMXVd7cqEazNqY+Q3KuybUsu4PQ65c67/eB1e/qtqXHE1G3NdN+gyYY
lpIWdqvaHqMVQB+/c/EOLQYx9zGoX0vgvCH3WR0mhwkpQoZPtpeL7MCQF5hh7yYbi6/S1htb6gkc
gW9Orb/32DSQr5HTgF4ePPS+l8lLaKC444EPDMDoxv/L3pntxq1kWfSHmgUyggySr5nMWbPsTMsv
hOWB8zzz63vRt7rbkgwJ9d4o3EKhrmFmMsmIE+fsvfY5b9FsQ18jJUHWZ39QHjBKSPS+yyi2H26x
9JyY0iPwNIurPI12eI3uFNystQoNrDrVfICKBYWLiMXSxGkNe2NhHzQ/LUmF0I+bJHbwVSLNrbT+
VzWqYQtLF5zk/Myp6VYlfC3QDOnRBKJm2fFXyDWdp2S9tcP8FwjOYs1560tdZ3fdlNGO1DlKW+53
K8INGMAnOI9a1X+Ndata24s2obNmBNYDYvd04mP27cSgMQhK7VMe49VnxDzSHVoNhv3gJArxZ4OK
sySfcm1V8xeVgnJLR3OnA1ZJpcRYPgJHb4xmJbvmNo+Ge7MXt+hv1rPA6GgU14kL4jUr8icGkOnK
Lccjp3973er5tbWw042as/io4ZJy8IQyU/bj3Wxn9+QCbZAT7HqHMOBgvjf99FrWGaA4vKp12MHm
KB/rLn7AOhPSTtWKrWoTqjbN/g4y/06z1XG0ncaboD2vnFSiAgFUsdNSIIQ9gb0MgrNGO/Gu0Ndx
9NWsin2TpTcpI36EHd1dXkvmBpH2mNQuIAGfxp4xuBh6uvmM3+JkJkx/67lKVmSAc6jW19YojV/4
ZBgzTGrY9xTEnDEnHyOMEXi5ROZTRJE8iGnAUhRzRh5Df52lFCNTTfcxtkYUueQlKtXc1bX/C4XJ
terKS57kNL0xGHLmgRcZVQL8ZLgVmCJgszXTVsMavY4r5kD1tGcetEiF7WO4iITbqbuZbJr6bdnr
W87VTErm/sEkjnNbpTYiX/r826IKvySoiTC5MgOBLTNirbOukq7+gkXos66l13aK9j+s9JpXUIw3
Zp5h2LXo33Tx09AZiQfKgG6kLM9Jx+m3EsXNwLRhrQE/3hAbC8AOwX+Bbzm2VbyJpL7nUJlymgdd
YQ6HljT3NcwiYuTNwRAgNIuTFmNxwJo87XCJ48oh5hU2Kw2S0Em/Dwbd4jyqixVgNIshe3cy6ugz
YZe91w7ZPgO/U4ONwH6PjNSOac7mMDdRBa5C39Jhi2lrUWdHm4aipo3VmlSQZ+iNO9Hg8Ku6NPey
iOlD6Fh7QlNq7H0TSIJ0E6a36JMrzpoRPo77HPyH636NjQq0WRV/D4arvoMQjZbrLjTbbp3iXluZ
Zo1wuZ9QeXSxHTxK0Zd75D/VFdrvZo2SLKNviJdc6EGISyDFLNr3X1M4QNuJOOgvg1s/WhBApmDC
NI8Oe2XmgXVTtri+J87C1BgMYDoEJN6QyfjA4XdeT2AIYdlC38zwW+fMHOU8XidzcKwMZ9ybTZUc
ewM7AK/T3eBqp6nsT8Bxfsx2/ymOh3OKB3GZ5eAk0X5Gqndp3Os+6mr/NlAlymDBGXw6IddiMGZN
3VqpeF1MjuRChbZv2kRnejpgWcEJfy0mCS8KkCoOSPwPw5406zvCqG7iImEtIFF2T3ccegvKrM5y
jk0C3ah0SdqdwcZ2mfalomm8ElWv/8T76+CMY/0qhRM/J7nIjnpe9IxGR8+Z6/EKVEO+6xbKa2MT
LRk3qHNlZW+nPn+07BRQ6kMxyX0+AA8IYgR+qZlu2h7aJVr26ZOfHuZiCWLvjL49T0o0HGsEuqB5
Q1/jGE5DgwcA8jAow3GGO2oO2y4SdJNxn62ZmJXf9UUEPyUquYbHc6sRoL3u07ZBMcR8qQQDt9Xt
4HbIvqE21z2r6OI1BGzac6b61nflj4iBwY5IVrk26QoRQLIPC1gzre4VfjGjqwOfFKrjEMxr24hu
tCg6z1bEpLDPjglIlchi8bXqEhBFw+/j4/Cc2p+TDWSnCtITwbX+QSjQqWMwx5BLSQ7v802us8dU
3XXUOp9rxW7Q+ScFNUE3KvB77jqh9qt9J7wuA/1n3aSfUYnPm8IkCiKseZgKK82QsY/GKgpzkL09
QGFA21s3xxrYNJj3q7Hq9mFIlIasOzIluuHB7PWnMZq3zApp0xT1t0TX2nVusADAi1LbRkuTa9dl
B+rn4QmDermIHA269UjNV3oLFX90/Ho71bO1jbWORNpG6XtynOcv4zxfHAXJRA4tlQU+euZKYkRC
Czx5pGxfozSMj2kRxs9RHPRbiPw5f9BGpmePBHVXuFDXoYq6Zz2U2WGehmTf6C2eQYPYzIje4XkR
JD5Nbp7d6wlM/wlTwDI9CbaTZS0+sHHN+vsoNfOS5UnzKdYhH8z2JS+t9lBgC9+GLdyKYEhztnRW
Wi2x242V4lxpBv+ri69lZUOBWQX6kHlmhUAU58mo6ziiqp9Do+QVkfGDN2sWjJPJ+hbHWFpy2zos
I+7HKmgvYlJsaNjo7G7XDj1E2AB7h1Vr1yCFmQGLKj8OBkIbWRk00Ru2zBQ27gHxLhq1erFjMFEE
UJTHx9DVD8s4lanfugALAUKo2ke+5dV249mMJBK7uMpiutrIOJmInu2ousLpAuExRRdGQ3EgBGHy
jWYLZESuYcnup8T4lLkmY+NsCFe4DbAwjcMtGORdCPKcHRpaDy3KhImSXqlNvDD/p+JK74gOYXKV
K94I1791wu6R4ebXCYiCO41ssPUBPNc2Ms3PTQoC0qDvDOHFw9aFenWiZ4msFyLxEmZxYyQAmH2o
FKnmxQoJrSl+0nyHOXKV6xiTXea2XQ+UItib1l2QR9+Bd53mBv+O6gh6x51YBrwNdubZWrDL/I6Z
eXksKrFLnQY3TbDtlDpqbevsDLjyTDmZpUZTgEfbnB8wk93IAuh1AisOQdX8GeEeB1A1IBeDS7wH
VXF2UE95MNOIHpjUbZfzvS39GUDLydDZ1Jpp/tX3EC0q/KwWwDQ/b/bghw8yErc82dR9sAmAbWCR
csFQqk2amfu+8fFi1c9186Dpw2MJxjZpfK+Uj0WRPvVlcMlh8Zets+3d+jBr6VUWaAcbdV1lZd6o
xbUHpUF4I/MTuujRdmwqucrq6VeROF+sBc3CApGo6qmwOdHq/skaulXnF1f40HeDQNQVmbuQdpYV
lbAHhx/9kG0giB57XFhztXd1TNFVQElfb2XmXsnkBvDP134SV01wpZsPgZrvi9E9dSm+eZwkTkge
eFhfKR1Rrt8nq9BgNSvG+lSbFDhT0F3TkfqmKHiBE2TrmlOuZ5U5PBCxJ+vdK5Prdi59xKaV5bkO
PPsy56+ZdPULykawoqQ2ryZlI6x0r6uquC1kfd9r1pZF5Fop/kDi3DFE38z1g2wY4urZ2K9FeptG
UwuyWVzr0cRERUhv0NhRKohGUDzCgzs9jVRrvkovxF5dm1SrVmOcOMWfIzP8TPwruPYgCrCWtusU
k10adXeFoT9FgZV6IPrgHIfdfurkrT19J4zCW0zM88hYNwcuWIMQ6HL33MLeX1dtd5xqfTsKWe86
qd330vhc4Zgc1RWBHN95kiIva4EtElqPq5WgDk4kwWYIh2fiNPCQlslWYIm9znEy7vIywz8vbuIY
FJ6aN0SqgPBu0LL73ZCsMvuniiyMbd10jjR3OVYwc2YvC5bHsnefRgqmmP1Mz7WrNLfX8/gZs+uu
1BKyXNyoWSuzf8ij3kPUe1uNC2y3OyVshKFGqoHZsw90o3XwcTHSXHrq+1tQ4zdTUF9LzXl0O99L
avnF9JFQseyxcdQQtET5uZufE8JPLDKo5CnSrDsden6FJJNl756okH0zd9cFgpr7uoh/jAUZwLp1
zkjMXlvmtCGjZj3w6WDB3ViM1xOnPQqz30xRSbJdwRyoZ0D8RcT2z1A2+yzO8bTq401gWKsQWFhJ
Cj04R1rK2ZEjG8EmLULQJOaf0d9GRndAarBCWf4jB9KyDptiIZuI9ZDaAgtZc52W2i4SALCrcM8U
82viaJe6VOtkimnMMpHZOLWImAla39JsOGiwK62aunTWWGzkYlGNmgGgfZg4ZBUOG/q/wRpwIHS4
sPylxe2qFD4W71x/SDTH2dgGq3lkg1ew20EejAGdfYRTUKbOJ78Mn0og2XHTd1eouG/Kqjr3c5qt
R5kPxxKbBK5waHKEiay7pJ89KePntjQfC00WOwhB30JBQSkJpd5Rnn7ue+xU4OUOWoZUG0vcF6JZ
nrKEKA6q+AAcB0oVe4i/Z5xcgRuP+tEvCG6bO6dbRY56DobiQW9yyzM6566OY6AvPgKDqWhusXYg
/FI3iYlsJI5J8MCRzRvVzNbG96Wio+c2eOmCJ02xDGiNme1tJxx2Me1mjH/w8HR0F9sI0udqKBcC
jTsOa1wK+TFt8DISTulfDCP4FFb4pTkkj8vfBsaNlZhgAKpk6OlbfhzsdBpiKl0wUXM6huSSYBPA
yPNaq4P7FHTQOIiHHNEcPoeNHzUQYQgbwjT4U9oglGsI6imjzMkmkWeVopDf1oOfX9sgHQ5GFUvP
dirNGxGZbUNczVBLCKaIejPccEuRwI2HSWQcJAOqlbEY71qfhn2gev8qKrIGBRmYlZPZ5fm2zJiE
x+5A+JldGgdBAAnTwiolR3zMDpAnGs5p3wMGfo4ebyfYAFGy8Mmdq0HjtLQYR63sl8NeK6fsa+jr
zr6YYKTiqxns1Sj6r1k0nP04P2gmIh8o9ce5YWsjuQdZkbwSPY85rLET9SlucNYqryZ1LCn7VamZ
V8pihQOU+qkzcIJtiCfgGR+08MDWkmk2xw+4+vyagnq4cLb24oI30tHYjEmf7lwO2ART0ogZw25Y
G7/t84Ok8tvAdkyRs6C2JzFlWT38Uxz411MjJd7wWa0RAtXUdeLc+eFz5yYeTnP82/mNyZPoNOE3
kDA3ua19ihzUKkaZbHxQVWmdb8O8DrALGVgW8En6E5Sqlm05JlRklSAZWVt+tyGgcLXoAZUxnIK6
C1a1O21LQ2NsDHVtXVg50mp5E1OqZSI/1gP+dDfZRGZ/dCO57zMYe9VzqvzP2P3veqiEprC2nSOO
NjobwIrrpgOYHvXNV9+NIDplz3Uy3FRpeEqnp8AGSppP99IMbjH5fCF64KqEaQfNBUeTBQY1OhLP
fu8stKFoWjW1Fnq5Nlyh1EfLBuqo6e6C/qIXyIOKVJ1ihkAzB1Gvb6gVaTaa3M7B34DvCjh2GXcd
9xrAHd54P9aXMmk+zkTg0ieCE6imDWFawM85ZSyzJKSj5URCjC2em8yg94j3RiM80FHXPe4hByRU
I80f7VCuuqpaa4Kex0KBQH6xqguHczo13ywXxr8DzpJDHuZytnmR2NXW9HnZAXIxdkO1IHn/6KS5
nXtVxdV9WMY7cGjwlGWyCXjAhin65FbTaRak/jStZICu63hmjX1JiKjTu5hXWTrDHl0uZouoltFG
pS42fRDwZXLUTf++nqKf85Q9gvwKvU6ff7mR/wBn8pub118S+5hI+Jlo1LY6W7rQ7AddLHofYTxo
bkO4APAiUVSIKyp6HCl0Aa1zt0kvVpiScOIE4a+GGdjB1wf3OndLZFBtLLttDHy1jhJKW0SnvIoy
eiRkrQegXudnW02PfVr+kukNwq/sFkbBNc0nzDVZqNh3JIx424ijnUCiuRdlnHQbKwgO4QwSoTft
xyAfHyEKf+krKvb/n7n9W8C/RJ++MzKInpe02Z+/7aC/Bf/Ln//3wMD6F+MDQ2KsNNHg8z//Z2Dg
/ov/k6G8i1aefwVm8H8HBlL+i9qI8EIMx7pcZgL/M343mD/8nrxblvXPv/1PxgUv52tooHmjURYz
P4Z5RjTjK6dvMyH6C+sFVtmzbbptM3YQSbToDuxf/WjXarz7477c/TPV/5Ot/tKsbQsco0K3XAfV
AW17U74aBFtUAAkUWk7RBL14NfBZDyLOc09wzPb9KzHzeDEIsSVWeJNZ5OJ9MJEzLBqGPyHuxNGn
sdO2FOrlBA59k5b0X/TH0sWeM6EAr5Bikk8tBCEjbLh6DMXVyfB2pcY2qxUbDTKfsE0AbvhGHCC5
i2Z35+eIZldFRRl+nyoJT1XzIYpRzkVeAw/ksWsdi4XQGWXrwShJ5ZU7Rml1CEkkw8JmlJ27KbTM
KL6PTB8pDYvBDnYgihS/A8zXotrn8OeDLRLZZtE2JD7JE6ZDaw9WX2YiOuuy5g5rfiQ2LakXyTWL
9fi9K6PmVMNjt79l8ViY184c2HeBFfnXJQOY7+lCEwW6ZWTDot8jLQNqoTubVKhx0LTgXZe4u1ti
h/3rYh4T6VJOJgQNQm7gDnrk21o0YweDDfvKymzsgFoj08EzQk2RzTePVOv75aH+HkDxSJ9yLWzl
uh60LK5O4wQx2hvBKGM0dP0pM05OWI3ltLJIV6WPZyZA81OaIKqxJk+POYuTawRKwRx3aUHcGMzt
yEEo5FVdWQxfqhCt8bUVAH/95AzQ32htFJbVowes9F4/o/BKcEqUghww8iYin6jEjYOHf263rm4V
9FPUqOV1u4KlR2mxxUkxuIQR6U09m8eYvMDSvoV5p7LmnoCayk69khEe/lp98DMGFvDbpxJIKtT4
+c5uKyNPvIgV3M5u587udBjVOCAvQezGc7OZSnyVIEY4KnwjVLigBeO2zjTd8wVwNHplTOAG3IjM
bOpqbZVhgYOwIgGMUCRhAHJ6sBnxZHdZpGF0aUnV3DZG1HPwN+f6UgUTD1HVN1OGLFwUmsfvqHJa
4J2LoyWqQ0Js8JQmkKNUnO37BDffeqRvGGwHO6u/s+E3yHhLUpl2s17K4NzVWcH4gr9N52wy0bYP
bgnljOigkj1AGgz3uvBEHgPTrsjmSqiAcD8gwRtaoDNa4PCygGffywGttadXZL6sgIRyIk56KmdG
gdywnJ6e/DHAawEv0mRWcWOo1JFXaT9WENGmPoRDUZIBA9XOnEP2Lgwwzd4HYcQfTUfkdIK3Qtwo
LdGpgcdwIIfMJMcMW4JKEn1PLBEHrIjmTPlTL2A17mnzTsGpUXjv1iBVMaN0HUijxIrGA7JaUz+W
Gj3TpbhnFjAfa0YRoJ2aOmlqROU+SOeeCOJWU9m2sEZLIfrps35HcIUdeK0flsauwbgJV7AjBxSB
LnYCMTXKXIHZTzIPn9KEEU+EIN66EqfISreqJiEkoQMdV8dWvkcrpfRt0OKwWZEZ5OobqbWJe5e4
pdvsSzp0nxLic4JrnxfZ2VmV6IzHYETk2Gzgd5nxuSggh+wlLCaGttLMSbN5GnNNW2LFXBrq18rJ
Ca7Rx1mL9gsNRgOdQurTCmQ+6lYZh1pJJEWshwfm22m14ygT/sghcczrcLYyzC5pwuRMuGGwHO+J
KB0LfX6MDJSnW0uVGAgqJ69OyUzUEYX1YPWbPuus3kM9TMcqgWU8PvJUDhR1oRWan5kD0LxC4J0G
HD7N0WWJfhK2w1F2VxPvFM80eBFkPfihMTsUts44FV9DAgCFeMLCFLg8l9i6OeBj2CijHFmRaWCA
UWBHoSwOP4Iqz5sKB4zp+0XzPBsi7ImS5n1ts/HHiBI6qz7/f1X0T1Vkv1sU0WOL/qyJlj/9b9kR
Eoh/4WMyURZRAPw7+MU2/6WQtCCB+I2aWOQy/9YbaYZYQmHwE7KJg9BFlvi/9ZAmjH+BKEGQgepi
EVgI+Z8URK9FOTb0E2ktVkjTEIJQcT70n0VD5cB/ZHc0z5OspmPAav2FckV7zhuGCSE5cbeJAhDl
s+Ax7enlISHGbz2AZLubSGiPVu9XMcZLNYe1fB5LIIKilJFK53O9/DxaHIQMHDT7bIpYHlr03qRI
wVM3Z9td9a5DF1Mr8u0cC2eTRrw3yBUoR9oku33/k7yspn5/EMfB0MCPg0IPOs3LD0J0qPRztzPO
PqyEDWi8xkuADu7fv4pYvs//iUGXyxh8YWo3fspFfPpK8TWlSvMBd/lnzSe0EcsrsDyUj/CvbAg/
Pj37UUFxFO6M22Qefo5ljarDx4ih4oRDL9XblvzmbjcSCQp4aA4OzuD7+7x3xa6l0e35WT+eVKqN
26Rk6mPoYfM5a+HtrJosdjdmXlegpcnH+eCbvSx9//lmjsGOIRQy198SoD+fLGtqRdabpn1mwz+V
neaRXHJTGNFVRYYuqOm9QWKemixwnNDlwmgtgTKaTLyjsdqHgB7o2G+FpHGW28csIzIFcvRY9I8t
IT6l5u80Ma2Vdv3+x377sxODxF5D+oyF/u632uj7t4coDxp8zf8l/KBgZtc651Coaq8tLfiprJoP
bs5fryJ4vxUPGEeeV8eCDEYqzIPcOU9WZxEOBspzauzxgyOB8ZefACmhRBhlIJxCuvzyGQ4knhMs
FOGlx1p/3xmpCthXxr5fJwEAsroxydqTThydYV51hecKTtdgEgjfUAnhhRsmBQyfq5Tu4aqc1RJh
5k5z/MHn/MvdEKbumq5pgZlin3/5MZMUGgBVpH+Oy1LbuEyqVlQP1gdLy99eNZ5DkxsOFUhZr9/o
oawROpCWenYcaez7IipPldBLGv+Ml2PDMhbxEZEBVIa7OR+d9dRW4tGtkvzJEoxNtNxaqhV0lVOR
/4jCxt0PYz7fxS1QHRX2QNc6pqI4grVtN9NjjktFUmWX5V6RtPp9Ns3jUcSiuHr/kf39wV+tIWIR
QArDXXb31/cvzyKBRoj7p/vpcKwnvomqp2ds6wlWQw59XUGiTzeWkrNCUl+jyqhWzNjMB43u87HT
0cFYEZ3X9z/XsnW8+FgIoIWlhHAQyMISky9/VmsMaEHGMDIDgXppjNCFp5ouiZ+sitNUS0ZPwq2v
mwxP1vtXZnt8e2WO3Dj0Oe5z7H555VbOnYrCOLhQKV9h+lCPNvjwGt0Moh+0L+9f7c0SzvdUjmso
dlD2cvXqLbMGohJkz1vmpjRN3cKGoTfIgNF1Bmm5KseViCr5wcbx0kTA6mpzPceWtm3S0wAY//Ir
BgQGOW7hOmds29ZNGOH3pFQl4t7Miy926NogUvKLJOl8Z9F1/eCNfbOwcHXWE/o4i9CdXfLl1WMD
NX1LoPd5IidlLVX6NdSLHIlfMnxwc3+TsF49RTCUhLIxTNBTUq8uVZmwp1Mrcs9aX5PQG1aN2gW5
MTz3VRfuK7I27MGx98ZQPeMknYANGXu0OIxPA/tXT3or6kVV3MlIfCU1bN5rlflEXcWoRhMd8cQJ
gz3OpyB2k19gBqMbaboos3JkpGADMaBGfn3CZ3CZIdNsSL7lAD0JzOudZgP/K6LNBIH6BBXP34gZ
wqDd4aZkYF1kmOQHAs2+TQX9ylZfdBf14oduyoVpF5OtwJnfs41J/+DN+8sTaSOzhntGESls49Xz
39gIA/tytM+5Vbuo9pCOZZnPHBk+w3FWmKb6Bf39/mvwlyfSpkOHWUOy59DIe/VMWAHH6FK5ZykL
Brm9kp5BSOY+Yy09FAw0YdpXYGohMt/61dB98EL85ZHES+JQQuHSMZAEv7x8a+kTfMmE5ySUBLVn
or3jVH9vAL39oDI0lv3o1SPpiKVAQIjCfy+okz8rG3rVsXKn0D0T2JXfOR3qJYm60GsUlCEOucMW
SBDceAfxGUEIzUq1w3R8/26/LZRtFlWErZTKC03OWgrpPwqVEffyoNHWOdMsMr0augfxOka1S+ps
JPhE1kcx04sTUzTtgXi42y4sQjREVXjz/if5y2LLj25ZVDOuYRvuq98dLjIQyqK0z2NjYDylNF25
cVHcxJP10M66sXn/cn95tonlkpLtDg05QtmX3zueBpM+pnTONTEAq1Lm/jZ2Cv2KHqeC6T6Jm8FV
P96/5psCha9FF5qKUOgsRK/rqCEdaJExcD43eqiYsOff6jFxPti0fr+VLx8robONCPZM3BY0cl9+
s9buXWIoh+hSaEwVC2wPmzaR02EYlEJDVTd7uu7jMcgq9rO6iXahIbRjSYzMTVZ15qbXhvKjR/3N
cWzZQi12SHM5p3JIfPmZUj3PW8Hw7KwzhN0ouOlXUPJnYNN+um+tSd+FUk6MhqsInys2Tkb6w65q
w+mDn/0vzzuJRGwCDlml1G6vS+aigJMSkHFysdE1s2SH7d4tyv6WY6v/1bZEv4lGm6QmEI97i6Ca
Y97jwa/ysN29/zC8LWsEhDEbxwNgSf5Z1sE/Xrx4xFwI6CG6WIiFCw+GFXQZI+AojN9zLBBrZWAk
6iwIL63TFfKDDVG8XWdNDqQMVzD9LYflV48JKmU6i27fX/wEjENBw3dD7GWwJl0R8EEYDftB8/tL
FaXoKhICISrfrR4dI3cuNJnh4I/MWi3llrcJKeKP3aQTbdem9bGZ2Qv7nJ4r2OaGTmVIxooCjdJP
Y42fWiCyyyxjF5PyvMoT3fXIyOk9PEbqg63k7ZJiMgW2HGp1DCTYNV/eYoMYKLR04HsqenpeWacg
M2JioGki97tmFOMH9/Tt+72wpHAiwvfjEP772fvjJ7XqdG5KO+QnzXqUQtgxd1ILzQ92qLfHMaZh
tBRc3u/lZGm/eplUlebp7MriMikSYJB4HUXmCmqEedzIeJJeNTOP0lGQ3mYQFQk6aX4M8PO/Y82I
DkyT023uNNFZWNL/4LO93T1/e7KWlhOnnzdVFjm3BDiIPLmIKJBeHhBUW9SFvNdLrfzgZr99f2AW
UydTJ3A1qF4vf9xadiQgFiK/zMT53g11UT53E/oYJyuHXQjX8t4QbbeNXGB977+5f1lDTHtpTEhe
nGXbfFVLDo7lkPrQoHFTtngMLBYIaY/aRoeBIeAWFc+xb8g1lWPxo0U8inwFcUWA6Pc/fsCXw5rg
67OWMIhfHsg/HrhqoPvbm1Z+0QiyWhukh6yUIuqHqfiqgXz6wS3/Xfy83FqWkxitPgEKV1Civbye
JTJwhQLwZYQa/9Liydk1md6e2oXbZzl2f18ZyGDgJOnEt8f0Vkbmo3qM7wP3w7zXfSxJLiyzDZlC
2jEqRyqbeJArK42C68YhLCxSytpZmTN5cebr6GC78SRVWd+XwF8++D5vawBWcW6dpdOZI7j61e0L
ipSUTCa5l2YcljA4m/AEkyiZvqrRIIum9ggucT6quN6WfXQNyL0HSLc4zV77tsF9OlHop/GFzTK5
81PDPhZ+r+9i6yuCr1rPiRXV4ukET62/iXNGQ+8/vm9XKTx1NAlh3f3u/b56ehuYwIMLQOPC/th6
zOJQf4Vl/8G9fbsScBVCUXg4Uc7Yr8/OU6YzmUUbeDF15ohVOPYnZpH2Tpiq/mBP/+ulqFx12NvL
qPz1ShAioxq6NCVkssiwTPgVxFv5OQbS/cGV/lJbKc7muATRFrhU7fLlC+BGmtKsKckuQxDYW8Kv
SRLtqmZvD3JYOaTo7rqmIzWidDAOTO1dl8DDNboh3NTKjKATu8MHR+i3v6ZCjsAqgCKB4uo19DxK
RshdkLAug9+4u4weHloz7aOD+ts3BcO+rRwDHzpff3Fv/rnQoJk0ptIYsksP/faqt3u1Lp0xZ/gb
ZnvX7JAXjri83n9Q3/yujkQYDIJhUSLQ4Hx10ZqHClqwM100W/7sLLSGfZOQmcXU/eH9K709inEp
/KcUzcgrEKEvm80fC6muB05LeDQMtSzF1qfAU9FNpf3N4OsYzIGx0uZWW4dy7Aj+Ik+gG8zs8P6H
ePNL4vthJeelxAwp3nwG8pGDwvFNcSEhIcbyhKcxyWP1wXv55pdkMiKW70noLpoS81XZSRuoynVN
lpde1NFBawzrSh+h6khDzdsgdvx9W5XxB+/Ny0KMCpNBE/dVt+2lf6y/vr2JYQ5157jNZyzbV0YX
3zcDsrksNM5Rnv16/zaKl/fxn4uBZTdQDfGD8rlf/paTObWZQQbt52ymIkPrDrNZg48M801i4CQU
B0NDq7zKYX1w0dLcBlmTbxJbsw5sMv1pVoxBUVIoTGnttDbCvtklWYulwomSDQLw/gH2rwt0PYp3
Tj45u4psnzXu3/GDvcJ8uVfwXRwgH/xUi6KJ4CD31XoT8cppM7ihMyzq7EjYtEaQuG9e+ynWe6dC
yeJOaCGlVmWbAkPGnnSCZt9HjERMK7XPrS1g/JmE1+YE520cxR6a4OM563aKxawa6hseaeeYjhZA
xWZIHjUK2I1TAQqaTWTTWFU0QszUL+h7467KfXlBCk4WjW7G3x03RHPZjqD0DBjVR9NEVuoEyEGB
fBsbUvrK7VgxplYGfcX3f+Y3vzJ3BtnI8mgtVfCC+f/zjU1bBDVEB3bnoYlDkjmQKpYDl3r/Kq9q
7eUHoMrjoeU8rTPIeU1SEH6YuSRY6eepdwTff3LRB+em1/VF/2Wekn6VzZG1rRBAL4hJUH8tgYzg
e0AHcf64arI629adar1J2uUHn+7tPTBpE1NH8OCaHPpfrVqOr9VTpgY+HAZRJvaYChh4uR+8vL9f
mP+r+v65B4ycbeUy/qHufXWr8zhEMdNZ+tkZAmyzrGGe2ZMR3GE7JCiI2m1l+KGzkbIt19yX6qsu
lvh4DelVamH0mq1Orf1y4c13VnLDmGH44E68PMwuH5H22dJisAyLNrZ69Z6YYYRf3tGMcxJbRMuy
OKy1aFhUDFa/trp8RPlihbtOC344Da/J+0/Jy43qn6tTTDEYY/C9zJ5ePoulX0ACVYE4o16Ljx08
MXQz9CizcG4/+DHerKT0q6hZIdbTGwUV8mr59ttyruH8yzOHiWxrdobvUcZifSvRtOD6nT+4sa8G
+7+/G0doijiCKwA3LOTkP98zydQXGQoXnALffMIFLA96LctbF0TayqKL4MVTNi+DfXnQNMKbBAmW
+BeS5C5J0Oa/f6f/9vXpKdjKMCkq2ShffpoQqmXEzZHnaEBaRwPcQoJpWiuZLClJHTaF96/3l1+W
J572N9lG/Mdd3sA/6gJB6EiQVLY8s8D7J+pCnqFiNG5MW88+utMvD7T/3GnG+LQjmTZRzb16zVDJ
OwiZeIa7prBvZxrDXj9o9ySCqw1Rf6BR9VK/6HZsb2WaGnsyzMSaU+pEo6b+JEh+8OJniV/Z6YnT
MzIInMZHG9JfPyPvGFp85B7ITl7eDwVjuCQ5wDgPoCEeTJmP10NTpKj0umDrMOvdZnFBqlQ/x3fv
/xLLnX65CFmswlBtHBekCxOjl1fWODHBsnQN1johtkMihi0S+/rwH1+FBoZOMbhAqmgOv7wKikQz
mVEKnp02NFaxQwMVRH/y39Sdx3bkRpaG32X20MCbxfQCSEPvmazSBoflEPDeBJ5+PpTUM5Ugh3lK
u9l1H0mMBBBx45rfnPjU7zwL23cBayxaPwzYjldBDSQB/AW5tKVXucVR9qmB/3VikXe2Lpritksf
hu4XXbDjRTQFL25ETK2DZgsbp2oF3ifK2ZfQe9T7339raCBBZ4PSSba++jYyBRJkzCzVFSLcVgWj
ysLI+xM3/jt7j54t32XRSFqGwccPROkl7L6ZzENMooMLqOPgBYIZ2wip+VKW1XRVqkyqjcY7ZSwF
hpy/vdp9NmBzsnIaiiA7Vvs+KfGMHsCBH7R+8sRWDRUZoj/cRa9Zxq73BZcKuF6tSi7jeEiem05x
H+hc1Reo0bpfSYnr6yqzvRdNRA3SgoMWvipFq6B4ZlW3XQXDFuVrB884lZl6UoO7Rf4zmb/kUuC3
oFpq+jp3stC2towxY9BTm74A09rqypt1RMXrAQlTY9TghiWV27win0QLUokt97IYXGvrOlAxiUGU
o7KH5gbzs5pgYTSd9TWMQ+cLmEF0INvZgHsaWZ00roSI9QDj2CHeZBbY4a3mtHZ92cDUynBsa9RX
E3fTb4rZVdZ2mqfxLAb922HWW9bZJhJp+yjNLn6EDFaZzPDK8C402mtRpmUW4DdRqOdNZzpfPUbE
YDWrdkRhvhrjfYKcr+KD4k4rNG3K5BJX7XGRcoyHOcCasbtK67DCx49meRNMauF8BsbsGD6GGLjk
Ftiy+rE0yJXDbACdC3faaDd1aWQ3NZnYvmpGUpi6NWFD9Y7VvHSpSw8KWVlL7MZ6YbJbU1i8zjno
oI7xWHRejDrvLzSk8W2YOppdpHUEX3wtcMmRQDmyCrGgAHjphOe7h8sEjawSaW1rFmp8BlUvfBx4
/VC+0mI4RINi//D6TDnD87vETsKqzomqWn4+REXzzQAnDYkuryBMTsqA3g801P5ZR+Kl2FCXdM9V
PY/pvtO6/pM7IfOR6JOFeZvRON/wHpyvAG/XTJkrBxg/OikDHFr8m0nbYyluag0kDmREq0aCwgzn
c3OYK8bRZiHvmrzbO3Iy9TOZUGz7Zh8CXs+nRsJ8URAxVfNIu8gio0Rxp0RB2teTaEIvHpLjZ539
SI2sYfY6QzBFukdBJQdzgKr9MWKe3my0ONOhoKmz8eJWTQogdZ49v1mMqLtIxeF1kNgpb0x7cm/1
bmEwa474pOW5gRu7O9gLsjfpA9rXLQLE81z++DiSHVfHP+9gbnqgAEzPUKNa+2kp86AMtDGB0XG3
PE8l2kTILk8KnDY2P1Z5YYRmshnvPl72nRTbYtJOL39Rk2NWtroRMqcFbRxa4cF2R+u6jsP6xSsU
PfUHq/lRNxa0UzQ2thGDvE019iglZGZ4FuW6ee/idrTVsZ5hLE/tx5F0L9LSiE/cjOs3wyyRKO4w
uUQXkx+5uk76JtSNski7Q4oO/E0atdnWHfAVxmYeyegUcDHpyKmG83uL4kJBPFbpI9LdOw75KnmZ
q/Y5kruakwQJol1BGcEVVsVWejtnKL59/B3WYX55SLqCzCiXj2CtoUZDpfdyEZ46hDO4bfxp91Mi
I3BPWnMGFOjEhaavq3uWWwq3ZRZJ25PG4vHj1WZhS2OwhsM4D+MOgDiEFdCst0glD/gWW1XQWm2+
Nby42XR5Ep4JajxMLKBPJ1WCGxijazyPcU/nh9fbglEjDhx5shVx0l7jRoAjay/licTinY8CaGHJ
Xn4O1dawBROvA09YsFxThDl2Q266d5rQsTRVCu1Mr/twK0bjFLbvnS9jLJkMXVfGyGCgj18VnZcx
w/BhPHh1U+OAoShnAwg/H9QpAjndkJ9I/N9Zb8EQknEu6BdHXW33IUXtxhDtdID2+hAn2BCEaWTB
0/UuIlM2J1Zbfv2v6QUbwV0EPmlgU8VT4q2eDh3pkQ7VdIB42m+FEFFgY8xw4sO980w8D80ksnea
fz+bTb8UMwMmMGM61Ys8XI1mgSXzi260H7gOuktK9FOH993lHL4VtCDkc9dTMtI1NIJixFpxlskD
cCbT1gIEfS6V6huNp1Naqe+8Q5pk4GnI0mj8rdGL5TSMSK4X8jC6SIwBUS6R5Im059+OENwOCKDx
IrVlgH78pQpbccMit+RB7axXK+vvPH34Hsnpu4NDwfbjtVaATKzGGGmYtkE4YqrsvYH3RsJ1pgrM
yCF3ZL+Bq442t6PM2yFpzb10KoF3CW7WijvE58OApWFYGLg1igJhgQxxmkq1oDGTI3z8u9aVxcLK
JFrRSnRIw0EGH78DDwHdppBaf1CiAVtbF34+gt34FpVc+R8v9ab9sKzlECXBYqkqk8fVOWQkZ8Vx
6PaHnhTcB6qtPNUiTK7Gyq62BtyzoDEmEKAeVhCqp8mLyWyrfThX2XlHJr7/Jz+HuECnnjEQM9Dj
R0exBICiKQb6AUp9PutcvQA0xptcLLosM72nFhEToPcg9fQQX+68n+tNr6FjE/fFeAIy9abV/fPt
oFi57PgleVi9HQhaOcYPCu1h8NWX6gDDwppIZT1gCBtbn3GnEXmxV2Xm+lUeDzcTEpD72k3IZSVM
9KZqts7c5XuPCS7u8amOyHjmbq3KUm7wNcsu5kzPdxnWzAHAP8j6QqR+l5XjCYDQ8kOPA6CxBHZa
CovdFmSJ4/fae/mAUXg0HPQMPS+E9A1kLSixhOhUPLC9MMgYIVyaiXn4+Iv+ZM6uV4aWscQp7hb6
gccrq4PRcEOXw4HQAVlfkfMToFTSY1zmHo0h8TZtY1q70arlvtWndC9z73OchPp9P1fVS2klzlYh
JQzMSI3hxONu76WatW1GRt2uoWBC33vsXMtsN30jzJ1dD2gIoCIBcRRzcjfrXdjzBnMtO27wy2z6
Sw3EoW84Ykapz8RcppHZnaLrLZJhUp7I696GTRNAFtK4NHSA+K/BJKlAZFobY3TAXJnsZqMcKTxj
68T3fRsyTAIGDdKFqECOtardZVOi/hXb8yGCRIgqCLpVgI+K87oblRMh450H0umROjpjvCWFX0Un
1QZfYHWqeujBce7beaghFefhibv0vQfCfldfwNqE57WMecRQlko81Q4AXlCagfUEXdq7c3Ot3368
Q99eo+CjQd8iGU8eQm56vEFTA8aw6tZ03wftTEV3MbC1/B7VA2zgXfPEy3t7DhltawDCgGHS4HsT
2unsag2Gtwc4oDgGR5hx5NJurlWN/l7YJeqZLNXyJVPnUz2Wdx4TOB4YauCRDNbXL3RWmp4aXhgH
b4ycpzYyXzWhqt+UGN1Yz3HGE5H8ne9HUgLQmEkrjXt3lXq3ZuF2VSSNg5qr2kZtYmePsAlOk4rd
P3/8AdkRb6IbRHrSIJpHBtf5ekav2VPUyCR0DsKFP1tXhbuNmy666pDd8uCDmM7TlHQtdlAoFD2W
qFuhq6UNCBrNo11ceEj+/EhLSRLadyZJLzWQZdAfcDMVm6sS3UE3VpPPtGuj58aBoHHWmlqD769J
/RokXoUkd5/niV83Ll5mkGMRZsRJe8TAGNpxskV8Fj9i2t+G9N2mNy8cLNsfgD9yd+mV57dMGg9I
AgBTlFFJt5dUFUg6BnmtUz5g7t6h7hIjOojPzPBQjVmJoAyEYtvX6Uu1G3sW+ie71Izp3Jmk9kmY
9cNoTWkDo75Dv3fIlexzYqZJv3ehGnQI51rogZUtLqZI7PPboqlVzvFAMBpf4Fy0cSqHcrhXu3sr
AYpPz0UO+pnJFfaEAJH1jXG0cjdOOYp5rlOFz1KmEMJR6h1EUAPYulDRmEMiVQwhqfBiIGI1DZj8
BnC/F6B+WmlcOVlnYsa6eGVPsYU6upbScg1Se5zuZa3SmLPmuFp6OFGKeFuHV1Napp+1XipfiA40
4KCBVYuPj32mpTNxX6/sscUlLMW4z9OT/E/wQYvAHH1PC/XRWflcAAF9amoTF8dFqaDwM25OEEHN
3D7Tvh1BvgOdesTcKbrslCjbNzLqHlvVnf/UHAVD01YUGkJLmdnQdDPH2d67QD2TIAOPMm3tFlrm
czHHdXhrjR5iY7RvxI2S4N98oqh5J5b8JVfBnJZEZT3P0Og9VzBo5gOyDEEHjfysSFN31wlD2UnO
mc/gSts4anLiaL+9ACy69wuqFhaTSiV/HDDr2CrRJ1a8Qz2BN5VqapMjnuRGvI1XC92VxusyEQXa
tgrLlYlzz1B2yoH0rLswPbvd62OpBK5Vi21umacy4bcBi/XIf6F5LgXcosX+6yRqLEPhxO6gHCoX
3DJO65M/tMZNC8lwdypevQlXLMW4C8LTYiy/DsVaCDl0ahzlELcOZl6eNm81OpobFW8dsLMG9iCJ
Fz0kHerkndkVeJVF+cazRmODEZByipa25AbHGdrycxa9Fy6HhX54/ORM+nrSBF05NLON6KCo4zus
muUFnADHr42wRhdXF/5sRtZFY1c0OdndAQ7wp3oC720sgJ/cwlSZzG1WSYyG3iXmg1H0ghQYqg3m
TKMSj5ATx+adD80dTNEDAggmxJoGRpe6iUensw+6EPB7jExsW6nre7vqprOPv/Q7D2TjpYANy8K8
eEP4Cy1bKiVu0Ickw3lUj9CVqASg849XWYGrljIWkAZtFJxtMb+gh3P8AXNvTN0hhdFj6mgwqj16
KxPuajtCsNzqHoMLuxD6do5GzW/L2drYQionxocrzO7PH7EgRnDeINtlLrbc0b80P5K6SXHsasRL
KAaw/Agrh1dUOeh+5LFZYoJhLNckCh0InHh99TxDpK0uOAXus+4pUEQ+filLEFptasBe0E4g6OsL
t+r459QpdnChKCE1Os2sI2brRfVOnyur3AgljA1ElvtOvWjryIt+e2mGdNzlWDEshPQ1NT7S3Wkq
iJsHRbMROWZmFQBV94I2zT+nrfEdDRxl+/HTLl2R46dFaMBb5AFgUHAVrMo7VI1Ve17Y6fUkje8o
6nDFNziDHoSZKSAYwnowGCF4XRnYVqyniLWBEjuR277d7dCXwS6CfAXACGDy+JXbZe/FcadDD1ZN
sTG7pL0wFdgHHz/qO02b42VWHaIZDUG6MixTexWTKttB7pnQcenUunbnKHl2m05u85xn4GD1oZs3
VCwOgsWxuKkaG+JfL+tbLL3cEyXYCru6nAAOIlcjQ2ed+2r9Efo2RD84VpWDgrbbjn8NfVaV6Usu
RHWV2QiiplCSNnGcN0ERoahHTjj9qej1BBc5STZaNEYnis/3XhZt7yXOgfJUmYkff5Om9sI5GqaF
4mKMe5zfo2245LlKhiVUKwdGLoU27Dt3/A6C2LutTLwsyBOJ+ZOJuLiLu2DnueNvB0bqt59TIO5c
j+B1/LPKMEJOCcQHZFFj9GmX5psKKt6JU/Gzv786FlSOS7JCYQDIZBUEBKK69hRX8AjQenpS6ln5
ocd6JbcxprEqGHktCQSj5E3UGzMan2HR7w01QT2xEkaCvpHZence4957BbSIs2mr2PK1BLGhbRdO
zolu03s/F6EBXgz8FrrV1iqOayJ07CJ1kxdDpu7NvAgMKzLFu9cdUFKYAcgYjtI+tCJETVGSMAiJ
KKypIhCb2sgal7Va7VUbDrPVN/iZzPHQ+xNAhRMH/b1dRc8Z1Q+maSrKWav3Kh1aXUKf3EMl58ZX
stymH6rXNyaU+i/RFA7fxNSYn8sIUfZW68jdrRZLE9pSzaKVAVnXKunj0C/6Paj6cgYJuACpGFvR
7kJI7nhjmXPSK1iMomCcQqW0irHYRKYSBlXpiRN7eEXW+GstkrifnVrb5MsdrxUrRi2weQ4Plerm
56mOLG5ltmMAj8Le1n2HBXmZY5Ys5LxvIyvf9xlua+AGRhjLtrs38B5A6qpRfHWAJdgWQlzkdCMe
6l6XfkYG8zzUbre3vBEzZ9QYgzpyk63n9ArOLHl2+Diwvg3fjMpQgkIKzwCEse68V4MoVeRT0pcU
8MTZ6Aj3QivL148XWd7J8YlcgF7kmg64c7KW1TszzVCbkOhMX8Ske76I8BSl79lvGs2Vp9Lst5fi
ompo03tk5shAZnngXzISPYkLid1c+lJpAhPIXtU3SlI0V+iHdVu86fozhZzqqqyaZqMYKAM7ISLc
rtFryOjC1ovm3MZ8HRU+N7cRr4+SCJlQL9xbjMceccU9yaFfaozV26HfDzzNA3gLKH91rmjdZlFV
zMkLaaMN4DlEDzOfplr3cepAIxu4SX0LtqJ6sdBAxTgZZbzzoWknADKm7CH3mNWumkpxNSIT+2SN
DsYOhZXkD8SRiQ6oNaeHQYTe/ZgjYa5MxCF/ljQtthh0iwd4FSrU/bRWQNf2RniVeCE2C1qJ8BX0
qjZ+pb+Z43OEDNZL2tF013jH9sbL4ylw+BMXborXJuX2kD82povPioaBJ17m3YTJAuq+8KY4vJoC
4mHobgst6z8jwIbPRJx1mEx8vNnee52kYMR/QKNLIn68AVrLUjKuxeTFKjSBZ3PebCq6Ul/GtBRb
1v5dFP4CngMUjxoUnZcFVn68HnqLzMNMJYH4Y9sbo67ijYsyUoDDi7fV5TSdKMTfSfwZaS4DQJgV
RKA1er2cFGeutKRDuaNF8lVI13sRvSOfhnEQ9dZh4H8NoR/ib55lCpAfVOUX6mgWKidy3pVZ5hIM
PZrbiJow1mfC4K0ONn/R8jq8ql5orDTnBRKYT6U7ersK/Twb8tAF+Yd1B21A9Us3+lojI3gVe+DX
1b7BNECzoq0qOWrepI3kzGW7py2abJNx/pOqJz+hHvQmDAFw5HoAjUBtplmLbtevocEFWI7OZ4cG
Apa/Tkx7K8WnJf87I/5PDOei7+XdX0e3/Wkk+LWsMIdGl2b1f//1oXPd8pd+/S///sub1+71Xz8d
61hm+T8YjsSdvO+/N/Lhe0un69/mhb/zD//WgX2S1ff/+g9Mf8DW8tdoQxa/yqFpOlHn/5aUPW9e
6zf/+l/yaab7B2GR0pozsDgsLkZzf2moGe4fzH/IFRhRIIewFKh/S6gZzh+IM3Db/fsfcmbasu/E
f/2H7v2x+NWB3qRHAmaEmdW/n/rozf/vl/hV4JUS7Ci4cgcgAcHnRoqBX4hY26pAdbreyqABFpta
KPEcNE1rn0WFBfF7LrpzcqrsLCzheG0ipzYBzE1YRJ1Zc5SIZ4fwi0fDhBjgvYPxTPoEbdXtNqVb
NNWeWhjASNSWtDHVtu2qm7xTvQTxcBlFe3Vsp2jn1TF2PAJ5QefCnkE+kHi3DdZ2fZ2b8iHEIr4P
IKp72QXqk+BjTQkMBOM1N6JF2tm55u4FLiSf1Yn7MihTZJ93XaOoth8idB5e91FvjtsGZah6g+bh
4iLdZyhL99i+3rkN42q/ifFQR9wzU7JtVEGzeRY5/xIW6/OMUY6Xl/w7MuuirWeM4Q9yFKPeMlDo
y/2gys42g2FAmuza6hEsuq+7ajKf9dDExlrWddfZPqrxpaJuQP6M44VF+S39vCIsAyziEvJ7iD3m
ZuydyNl7UmpPMb6uoT8Ip4gZvqcI180FYlZhn/bCNyYpXH6zkLdtJp+z1Cptv4Gw9eqijHVLw2zA
s6JPjcJPu8YYaUMr5TczHHHLbM3EDZK5suHNgP+xNrh66QgfYAKVb2AlcdMw9uZOaGvbsngZMYpW
vjaXZoWPOh4/25EHfTapEvBbGErveshyvT1PkzTFSdpV+uhHlju9/tSR+2Gz3rlog6MkG07b2s1B
joZkdH0woOuP10foDddjZJjpzurMRuKplLKdoqiHu5t6OUtj2GWIbdY2ah1Av6uSc6srmDVEE615
VDERmEf6bcbOJQQ+FyhKGz4Ip1NRYoWyCO/Iy9xvYUp8hqBeFQmKv0YnrmqpFw8i6WZqTRp53yd0
XQ+5DJuO/FTp5rPE8/DMQYlEwzooVcp2ayKgKfin7mfggtCdskbN0RZ27ebCU5zJ2duRzRbT+8Gz
EV+d0mRHycICudGMu9iexAy1boq0cxegl7oxwmpmrK3NGVusxiBmNxaZ+7DgSa+NqarqjVfqeMEb
UWViqCWTEpedsW2RK8+xU0NgIMF3AVnVz+i+uv1GK2SJEYyJfIqfWHnd7SenQwo+YjzcL45Iy5Wn
q5rECMtt8vMqH6pXXXUsNPi0qPvhxn0SbSwrnXBTnNvwxe5wRfBRRaYlJay+DUIL2fwgG7oRq5LG
w9REy7AYaaUZXpta5Fr3cRMio4+KMDYBoDMQ5Jdk5lja6DJBkl8M7qunRT1dZGOCrY1pD0ZUKaoz
j9jlcamNYWN6GxhW+DAMeofVRQLSoroe+7Ed/LQM4xSVUOCj1Aml+ewljt5uDTysgJ004LP8vjVy
Y9e0yN5BlJTT11Andd+IxmL4UU9md1fEffcl1XLvW2Xiqh6oKrY/SBMj2VaM+Df6lRLhDmMNs/6C
Sk6IzxloMxHQk5Of7bh2LD9SYptNLWz7LlPFUG5GNCbw6Ju9kFhoVS3eF1kyYspSkTKfFzxZhZ5Z
sng+5TSRdxmJvokaIL/A98wq9xDB7eabuIcdHYDWsA0f8zG18w0vAndr6UKJAMnaDQ59ZTRxKRPL
v5pZTSVVayjWBnE4ZNS1NY2STVm1FFcSq1rsCYgeN5lZOnw3tO+xRVHifBeRxX+prRwPmRrT7k9O
Cf3Bd+dev5SABwx/Lur2wQwdMqOBoIPkM1SbcoOFUF6C7QGuuS1CV3vI9NjeINPRPbRqO0xBZMTM
gXD57XhUHU8NvzS1+awPE7QvpZrVA36b0OGZXvWZQCM7Dz9ZmOSEfsFbM7ANMNBYM40SZCcTMPac
MaZM39zZCOp4HrZ6Im4LbqpYR28A6lfsG7F4riQWkej1+2LWkxsDi5UrPhdWP516n1rReCucZIO3
B9YnWHw8TLZ5mSV1fZe6xUNmtvGtzJ3F5eeybMRj2LEJmli/7GR1F471jMuLYga2O9wZ0sLpDWR9
ai3GE1Gl5gHxvzzLhVEhw2drmxHflvvQKi/MRj0X0RxvvDaPwVS0B+64lB8QPjgwIp9TOR4QAYcj
yY+wVRGkTd9/i9Rpr+X6AVbFeRgLBw5IykKhfauF4T71rC/jPD4BvGGyNEi+SKhXZ4M9c2S19Hqu
k3CXtrjazMmX0k6fWwcuhNJ3FzUCqd8rbdpJgsl1hyrEBch0WoC9miefzIiZDvp/MuiGNjq3R/FU
8xeQyLEgVEoXUCBeEkbmg5wXA65EPfqWDUCZUdf8Bt53rpq4ulZEuVLfDHmk3+qwFndGjG2Nr9Gp
2ZqDFW1COiP3WBPqZ/Oc2twrQgkmS3118DYPpFNiwQ6uahfF2WU4lhdgKxF9Z5ZpthL/p/w+69Ir
BSsWxR8bK/3WN9Z1Sv/qco7y6d4puFHseko3/KG7UZlukj7un/KhtDdaLpUzUybPYxMX13x2BGMc
NL7CtNUXavUImTaKsJdyi9tUNe9F4cX7gSGFtffSZo+eiUNJnD7XVAsQzrh540zEeA31l7oZPjWo
oJwxOL0OvdB8bAeaE77ItXut191gtIz7iXajn7tj8aelN6yd1+5diJnGdrZVGRQdV3WuNzed6zVZ
kGI70m4sdIseh7EqflgOjm2mi5NYuvh4SDra150ylbdq034DA2+c1woCjbhnt75U0jzj6LVMkqf6
e1tqty2Cjcm2MPHgURmhP9oMyTHvUjMf7nHhS6+P7xYgfcShyoYbbE0dZjGL84gHTgHT+vEO7Gm6
MQTTYfqlatUp9xqpKn49erON4+ol7Adw+GP0Ncu6P1WjJqWhwWE+KpFaPiFbYOzCOjW+weV/TtR8
fs6gEwPFN8lfZt3P4BH7oxkPW4Tu98bA4L2G+XQWVcafGamEP/Xmtx6VEfq4fk0iu429SHl0koxb
b8jsDV2HnuYjUxVdTc+nTvL7HXLWuISuMVo32VwArzCm61ZrOM0ItCd7B8VDxHm9cyW1Wx+E2H1Z
FPOCEC03WYsB76hnO4Bv2V0PvfKbZWQP4Th/krr4EffKcK8oo3zSrRQD5K7Wwv5cWImmB7QhgL7Z
dlFB2S3NtjhP8Lzqyy0BVddqjnMRfglVWal3UOWH9FrX+sFF+qhLJ+sH3lkz6uE6ZrLAMMIaJ8O8
N9v2oekYoaG104wDrWcxeNmPEE5EhrNf2Izd1iFVmKvNVKpJUdyAtRAe2LnRGRYJ3lRpy6+YAndV
jKi21Kaczl9kFOmNhb+JEWKtFOf5BWVcP0XMQhb+BISdMU/vE2F09aMRT8r02cpB/I3bxSi1Mi5s
OQ9w0AU+p5r51OQoQld3rp2rU3qFRyKqW3fIuEAuuhtSD/zoa1g3Ec3sNhzCH6rHRDn3S6fkJ7UA
E/40owQnWIGQf6BPtlZv3AEmxr43KvsBzyTSZbVJs51duSMXuT0A5LlplERBawNzp09AACq61rrQ
1JcqRv35b0Dsb9Wr1/HXpmzLH93aMf3XUvX/X1W7MD7+76r2+vXba/Tafn1tjmrb5T/6q7a11D+g
SQADhepHd44G/b9rW9P4g4oWaRCYpYtCyi/FraJpf/DvIj629IR+lp7/U90quvWHDW6bhusiKrK0
/X+nvF01bzWDlqq+/ASQbByS9ezNrSC3amBHg0Fk0/nsIpdvQuXZ/PJS/i6qfy2iV0NVjb/Pwyzs
WeDSyzOv2iZU/drUMk8erPpSqPXz0A8vvTVtS6z0/IYL7EQHb/1YLEWDC1gU7xbqubPq00wGxQpR
G7SBt9A2ZBXuPWc81bx6swpBiG4rHJgF+gEE5PixkjTKR5nIZrG1wBdcbfW92RrmiQn5MtP6pbkL
pfInCNYA+Yc2Ia2Q1SpK6mYYq7ToQ0xmMDeN3+XRLjXjK4Bx4NOSr/2UnSI+HDc9UFxCKx6eBc9H
S3/R0zpeVM5R1I2t0gYmJih43Nndjgxf2VogvaFznlRMWDXWWI85Ph1+hBxgWuhrKIIjpRq6dt0F
iuF8ckKoyixHBzRKuxN78e1HQ5eBcSuQ4mXQvm7uhkBe9SSZcAK2xHQh4RUD/uqzf7AKaFp68kBj
DGQNjt/fkI6JHbt9F4ha4IidyDpU2Ix1O51Y6M3RonOmc4ZVGmTAa9c7PVkA9rPwMO3McHLBEDPd
ewPOaS5YhV2llPqPtuvyEyOsd74WMzYdRKiF3gEKBMdPpzqhPZc9fi4dcsRb28T1BwNUZVfUYBI/
Dh3rz7UUPGAUgNmBZYfasdr9tLDtfqwNI0jGCEu0EjWDELuaE6ustvsy5AUDCuKGCKiqb7Ts8RlU
I0//mWZX6VkaxR2mqlf5Sx5q2onQ9M5S4IXpdKJEaIN8WcVCa1ahYU9VFqi9vDSERw49eM5FVunl
eQ1H9MSnem+5n0haQD7sjvVBrtuRcQrK8IFOztku5VQR0zrDi2bIBkULejM7Kc6w+ma8TeDXbIwF
QAO0ZA2JMwo7aXE2SjHQtJXzyvQeU4R4fvvBAIyw6ZFcNJbRzyr4Ci2qIeFBxEVjrIVGn5vn9L+h
2IU1rouj0Zw4aO891BKY4CsbbJP1dzPdJdyj/0aqrMW73qlwdybR/gdPRZ+bXN0DDsOE4fhkFQZG
vpXmJsEEGRvakALYtsEHoezyNsBz9ZTa7jtPxQ3GVuR7IaOxfirHVBhEY9QVzCFTDIJmus206vf0
N+F+wWEAz71I1y95wBr56Un06S1ppwGjLXtDFd1s0r4tdx+HilVUWlZxgJYCNgYqvwyKj99dZ3tt
zIQmC9xG4LHI/9y2uND7nWGEJw7xe0sxrtKBToEERD9rtZSuRc48Olkw0Z8MRG9Oj63mjUCHZfL6
+0/Fm4Nrxml6O43uZzw0q9nLgtCOnqo+nC6HGGHzSo6nCA1v98IiFAFngduEvbfO0kJV6+I+Ejk3
YwQ0ZLDBC0xx6fyDByKqL3Lv1kKhIyP+dYYmjNIZO3xAAztR2utZUWftBpZsGN2oyGOeEurij/2S
PP3cE4vRDASNRdRjDZkdk6J2GwcrbhXnXJ/TNVyrZeSef/yN3nlzDDKBhIMaMmE4rk5tjr25JTmi
uEdA3MKD9DNjGOfE9n53EQ4S+TM7HSjq8XuLBy0RocYisJqyLV5Q6KPBF/29CefywuAQ/+8qq6+j
V1GK9Bu80DhkjOVWGe3Oru63mT46jx+/tbeHyCR9gKaDcyE7bk0IsmhCSfCFaWCNXL2YHFvpJtWt
5IXOhXLiC72zFiA76NwMvCm3jNUX8tIUYRpTTYGBJ+YliKLiqsPh8JUq4hRV5+13MhfnBJihJCes
tXqDTBIUnIdZqiSubq1GKtAbtFOmFG/vdYBDkFYWJXxqOGO1G4rEGTMXbTeExapouNb7svxE99bt
LmmYGFWQ6krmntiBb9dc8ALUirDFUPNaa66NlFVA6SPEKYCS+mGqgn9JmZJlLR6IpoGX3McbZA0O
YDNCfXM1sDjwLKhEVpSxkq+jCURLgqj3wjZwjMrDWdKr2ghwoQQoO9oe8oHEw4aZUtfKrUwq9bPe
Vu2nTnMRwwwB5elBVeghfRFP9LeQ/nIFI3fm+CRerd7sSnemTxs1nvj08c9/u+eQqiBPXqpeKK5r
UV4MIKJIM7iPxjlHFSWbhxYVjnoOvyhZmFm/fSVxmCivwZIQ73hnx+GhbTImz4ycgjFxOrnLU0t/
bswadcSGSfnf1rhHAIVfK/p3tgIWXoCNTACHKuns8Wp6iFlan3MBmkba+pMpbJqoQ5ZGFHAWAwu6
xqdC+fInj0M5Aj8sZhEtmMqvqahqBFmJdiSG0p66i3v7u5wZMKSq2MR1hcqeOZ6IT+89I8d34WD+
nPsbx8/Yq/QWlZr7EIN1lNIj4wXj0+s6QwIoxbHkxGZ/Z7fwMmkSLahbh3B4vJqRDYA0GzMPIsoU
FIK6tnpSZJ2eJ2ZsnIAcv7fWch+iO7GQP9druZXVIM60yOm44Ctxblcu8yFKLrIcVZ6PD8E7Xw1h
wqUIhpJOtr4KvDhpR7aLcSjit8D46zp1nnXsUbclcIst1WOyzaCunbjE3n45QO2L3NxyAJezd/wu
Sxe7pDhWOQugha9x6wy3ljpq516caD7yAebudx9yEYgla19qYvD7qzil6EpUC2bp1N/LsIS5LaiF
uOmvMjGqFwkEbWjCtbX5eNW3X3FRUgU3BUyR/7E26WlNyeSyZ9VmnLP9XHOTQV/IGQ0C2vh4KffN
2SN+oYgNDxQVtzeAaDDNTjYUFchUvegHhl5mfofMnVr4OAgWh2xOs0fI2TMQP+CEpxQk3u4hOg3s
V5WHXRpEq2CDYoJhxlVaBE7TdNdllgNxNBfCuzePyY1iZclTaOVo8Xz80G8ucgR5QSkjpECgo/22
+qrpUEtZlAnXnZd755MbZVeeAbbk91chhi6YaGi9C1rpKB3GR0yXKmYOgZ5b1cZJG4TYI7c/sUPf
7JXFSQKmK28QC2ku0+NVum5qBs0iedQaiYwsGRmDx47PJcb5nyxFO4ViEXItbO/jpbK5b7rc6pkp
5aN9pgPh3JiqzLdqopwCMr7zhciwLG4h6CPg3lcxM9di14n1Kf9v9s5kOXIj27b/8uaQoW+mQPQM
9mQyyYkbyWSi7xxwOICvvytUsnelrLKSaX6nSmUGiYA355y9107mzggYgrDbbAQctH/YTqaLx9MD
snR5/Wl3/XoP0fagirpZqYwGzdDPFFn15qPm+YcEnz8+B9cXduQLQfaXR5casyQo26uRKtg5SQGh
mDAudpFMSuT4x7k17GE32svfCV7/43O8hG+hdQPU/itLtHQKr/AbMsSlF/UnKYzi3Ssd+++4Sv/5
YzC4UPXhc/pV65lKgDOBr+uECkR5dHjzqU0M+mH7/76kfvWU/f4cobCymBDWXvi4f30Fy6BsW+zK
deLKOA2XrZ+lT1Um27j2qmNrOocup3sDOw5Uc6j2IPjsv1kE/+lX/dNPEPyyd0TVPAQKHkCileEj
Dld+84Ix0Xv477/p333MLwedP+TzMrC4ksmZ5+s6Cp+dup3+pif1nz/ksn38i6vwy1tpTxMh3+Jy
11rSUu5CM+0SozYi82++tsse9JcLHquM7gMwCkL2UCX/8ss0Mp9K1dt14hW9z8h7th4G19a0pbjx
oeoJenG2MFH/8w34Mpe7cFq47dFs/uvLsiivjUy0ZBDT8kYRBV2sLxXGnvv//lX9px0YyD+VEV16
CEX2Xz/GnxaDliX3OwHvJO7axd0t+Ha5uGpHLP/4d2IxQ2eLLs1zdq9fDhU7V+6kSQVJjE6P8dpm
HfGruWz/+Yrmc7hEXrJ1aKD/WwkPlUK5LRuWs4YXecrkpntvlvnf3Of+/dlRuqMUx2jMa8iw7a/P
LmhntyNjEp76sCiUZMOyQf0ZxaHV1n9z6F9e5r++hFypbN4+hocXnukvT65aZhCQ1JJJpsElF63R
7ztg3reZb7UHTArD3zSoftXiw2qifL+YlrnBXXp8v+xVBUgfTPdqTooCIcBtV1Ve+15RGktqq0iO
95nXmS9NMEbttuyCyv4WFIsKjtwZjO7xH76j2J+4pzPLpFfCHOSX5ywbBGRdi1KtDHpjl8NS3kMM
b+8zJ/i7GyWvyS9P+kKOwtHDHo3Jgp7WLx8mSC4Xo8iDpGobg51yaQyMhMHiusP3xunMotqA/+wV
Mk7XQJ+bUPmu662cMrxN6GFa0An0YZ/6ci7z92IZJMI3ohoGYKktshYqrQePoaJ3Qs4zD7HstDVv
Fxk4392iHP2rua+jFvSG48+JLec+fTY4n34fj+Qaid5EllPmbO3RncY0hqiNCyqu/QbWBXQPW+mb
vKXf9yAilJNFMkKoEN9qs4oOwwU7VcZpUebiw40q5ddbTqlQd7G5QgtApNouTlHEuRV0zoewUdgt
yeJzybhfstKA49+mhlUNsYUWlRZcJIOhvmrLlJdAjZZfyFjD+nSuSToQBiB3f8jUtncWIzjXUynS
ahvBqZtztK4emdFJWKyq+DF7hphPhLBVIikaBwGoE6bAyYkFQAkUF8085bRCIMLlm8ZcaxyFs5Mh
w5zzRfgPAYrm6CiFbLy7FjVmsOsX3xmOI1+wnYxLG4HB7VzIDjFIaGgIGuJqv8dh5Ec35VotUYJQ
de4QlvX9cqtXWRnPBrDM4UpMo5yewqV1PFiklnmaUgSBsYHEvPnqbbF8IfA17LOjNOQU4Svhndjg
KvPax3Uqj7ZstDqmaCXldtCI6L4Xfga6g20QMWqQivQHsZ92mMdrWromJF+k01eOntM83dANJBvM
cLOLnJVNmfhMF731Z7M4jPNjByVl8cZqK8UGWn0jHoWoQv9keV0Y7ICxzvYrSui82DpNI/33WWZm
1cRTl9cwe5fRxjxbNkNYI/GVs/mAGQQ4gWtgJLhtSrvX23rtzeDU6yb6KeHNfcm2GnRMwFWdHhxl
ZhUXwkv8A/AXQcJ31xm3kUPzL+4Gnc9PDhBQqCgDGuwNykJPfgEqNV8dOIkYmH1+tni1OyS8a583
/Q4xvD6bi09CKP08c32RxtSPcSCROHO3hXGQWDWXl9iSZf7dlgSgxCjaPDfGeQviVNFlVMmcpbjz
K7cxebfXMsBVas7Op4UqscGrtRpNEjEfw0cWzUXIe9gWt8NYWJ+mPZQ5JPJldfbIV+enCJm4PHom
KmbCqQJzBvMytG5SDo3nb+qq671dg6z2Ky2csdiEqR1M+5VC3IsHC7zxTuhyfA2K2nGvUyx2TbKs
vp8BSBJ+GDepsbRbWbbWU6cRh21at430Keg8ai6ZlV15CsViLjtXN+mnRiNmbO3adpqksfzxLViB
Vj3nXIZVIuE0UvGCYJI7OsD949C05nIdlKk9Jr3O5ozm6zpGxJ+j4C9vutYUww5dq4ctsw4zcwPF
thbXWSdCOD+Evw+nolepC/OncMCbGWv2skL+4csoigJZV94wWi9Gy31m489eumgWD+zddrltBt8v
no2ma9huoFCtB82e+VOa7vjqkfM1X9E0KF5pceb11WJqVcYC18K84Q4ujI2pyvrLtIX1nE1MqmNG
WKOOvdSejD1d9D5N9CXD/I3UiNy8n9vaGl7qbjEfTGmMt9Zq0TzSRuSuV+xDze0EprI6GnUXtQdP
yHJN6AX1j90IrzMhKDf8OS0iao+QblS/jwpl5+cOOdqrkZleuu+WojL2iILSL0dbVhercIj0sY56
T20AC3cGzkoSE3dW3hfFOW10ZJ1cbXovsCzB/xrKtb8XJgU7sXthZvQs9jnMT0tqhlfWQg7CuVNZ
02wGCD/GlrgMwql9kZHQEgmU6pqMvsG5q4WRWZuyH+opNsvVDbeIUrX6EMzze3Ks2wDNucomZ8te
EmhSWOtlTgajWO8rIm30mzQHk6wwkaItxo5j4SgxfPewuBlbfp96sPwiZY12YqnSKPfsJZO9q8OB
jIh4ESsCacTzBOkOzlyn3ytrLj+6qbdf/IoAop1rGTU6CKey2BtyzgC5nZWeevoxTto/CKMa6qeq
dGT0gpo7T/dBxXKFBk0pEtetYz9gBTEJgiAmsriyRAQbjaoIqoBpalFsgp4op40MSyU2jWyL5jZt
JkzwfoM4HnV1Fa7nIEUx9pyNHT1e3XWcktgWqnpTMicMeRELOZIjhwMqHqfCMPdy4S1/NSqV+Qk0
WAXZIZ310V358rYRdKwBroAsRRxF7VIemnoGHS0Z9y/UTFP9rrMg+OqBwcrPudQW2qcJLcE2N9rS
wtpuADQvu9r3vrFtVLjElajM6J7dahgObe2k86ljjQL9XsZC0JSbRxMydlpJ8WL3fp8/GsT7Wrzs
IQib3AQAQRJlmU4PRCN12WPdidE9Wq3V8UpjI3HrbTgFTf0UmivOcASroeItWYu8vZaZ1uVp6GRU
HdLUjdDUrSGsxDinnpEvjTEWY5lE41pHmDVWx5rexoix/rs3pkP6kE9dPXw6ZHqwhHKReTd9nYZf
LhF0HPZmNHonzPN9HjeFtSDF9Scj34qWbXkPeLwskQz4IU84ado5779xM+p5jTujmYLD7FeW++SW
i2ndyppe4ouPvyt9nHnSar9MoNVvpbv21o75YjbtCwBssMscVb1ojJvLwzI5jQFZpy76D8at44Us
vbjqCBOkN48mUG4NGoSAFbpKgXPyhnwZvncZ6IHEtor6ghML16sC63N4aIKC5vlsRQ0+lWGyYKeW
lTkdJLQgIqVDwCe3w0KQdqI7zXeeDKQXcY5kRNQab+RaG3pvZXg5dobJJ5xdGyzPjrqysq5LfMVz
Mo9zjXF7Mgub7IscqGadrvZ8lw6ANL9NvmMgAlZtcJ6Y546fXYTJ5cZNl5ZuSwAxe3jMbAQkKMC1
Pe5G3M0AQpqiCPfm6Ebvxmiaw7dAaN0gj+siu0KDbShvy/FER9QwCkAtSSn8hYidUWeh+Q7RThvf
+zZF12st9fL8+739//S3/w/y6J9KmItr9Q836s17jRv1mmz1cfz6i/j28jf+MJZ6vyGNQ2Rw6WvR
3rpYO/9lLHW93wDpXOQUoGIvlSvV+B/OUqTYvzG8/V1Ux+AHcRt/9oe19PJn8MvwnKJuotxlGPVP
xLf/VmuiC6afznyCuQ+/6S9NWaO3eOOBzsStE2XETFrOWfkZbr/S+WTb/DvV3r/1cWhu8CEM+JHH
YJ69VNl/4hq4c665v6HQGwdh08zxu1h4BDX86Qu4+1ep/OfJ4L8XtJePgVLGocgUhlvYXz8mq4y1
NyqiBiz27W0w9empFFzqTCPPT4gU9UEMQ0NpszjWjbXkWUx5b2/++0/x+6f8pY7np0DR9Pu4ml/3
184E5ZwJb5F0irqTxL6i77tfy/3KIfCzZdP8MajJjQ3u2afaB+a3Eia3K4yGM7WRZXfXTOv6QhuK
ds1a8hcbywL1GNjdQz/V3gOnUJGsLYYb3E89HWGIeVeWwfSc7InydzBuuFOwTI7pNJGlKg2q1T4z
RbnF4tEk9ViZP0LsgO7GzwM+n0HVDnqkeuOWot9Wudy5USdu/K6ykrDK2l0U1jibDEj+cFmKTT2F
9UpFrOUfk93/20vYS1iA/03LX73r/K9bCX/hX1uJ4/1GFj0TvssgCjHRpaP2h0ed7YKeOaI9oINW
AHTwf7eS6DcknmxBwM3Q5hK5ygr//1tJ8BtSNeQBdH6QI18EjP/Aps5Y5bKu/veNvzBR0JXS6mOc
ayKv+hV8WAtKhtVe4VfOIaEMXLf79TzYprkThLXgrzO1jvkd9DYLXbmbq9A7ZjS07iC5+vj77PoK
OUT15I95uJtLQ556y8SUm3bWeYhw53h+qpN0HeiluBSMp3Su2iN3wGVDpZE0mggaX1N21PaXHS2v
9YQwfhUP4wqLW+DxbFuylHycQzjiu2/uaC78JHMf2717wldz1SkrGbW+deTsbZau6Y9G1FQxMCAV
G5isdnqZrjC6XLyNxk/Djl5UW+7SVW0H7u3HxcL3jhY0Vh2ctNnwu1PH7T3OuJxt1whL4jSEm6WU
4qnv35fFweaVewdlF/MudX0+v7ce07rckeB9M9Jy2qEveOLqtIetssnm9dCJ/sAlbhPJ5dAiIUmU
WUbbSeMs6zOcl4aOYfSum8x2E5X7165RPgtjOxDI5tZVdGtV+QtJaUnvzIkmzrRl+ad+98ZNYYzr
0c/iwrG/TEzMr6gdmg0o++WweJaBq9daE9VXzjFPgzC+oFDnKNwGOq0PS106cd5k5UMjsyu3xadj
OvVVGYUGAOwhS5rexWShzE9nhK82ej+yDqSAadx39ZNXZBuv3tF4vwbyRrGt9TtuYLXHnpI+hJa8
6cvh1I0vTXkSCz43wmcAujt42JACHfVofeeNouIOpyswcQ+N3Zw7IDKxM4FGpPF1B777SwZRsXGw
e0XTPB28dv5I9XLABttvAlGetMrgKqz1jzxXn6nr3RJQfCUpRBjp9XlS5ICY6kX/hKnEBNptjsx6
dw7ei3ggsGbXuqo4zFgPDdzaW1nMS1xOTELjrpHFbWGmDeKNqTpVw3q2m8DdN1rnO7ruD9KvdgMD
haqgFBLYpw9mN4DuzFWMffhTKOuzacmUBO7tlOpUgNki7eiCRLAoRcj8q5MuLQgTLr+G3LvHP/fT
1kLFQQrRtbXyL1c6u8jG9rzS+/K6aImbIX8O3fG5LIYbHLKPrsH/UdMbQrRjbWybggZP+RYADzE6
/Snzm49B5SstltR/n1z54U7T9ylyShKICm7zmk5dJJ8i4PYO3S3LqCCNZeSQiPFHOiJjDwwWvf+Y
y7m56+kzxI7DUBvao3UoUvuzzBz7lBky3DRzVDCX6PxNYVSnvvTeuQRvZb3y7tBAWo7R2sdTfrem
V16ac84NmyYP48U6iDKKZWT98GFfE8Sz79RJTbvVgoQ642ulbxey+IlYgqPu1/WxkXu0LtjoJeJm
ATFOvlmXGYgOgWjXrAVdTZvZMc9N9eIMj+0cbGRN6puL+S/nZ2fJJ2X/rt39UEEo6F6m0P+RVRUq
oHbCBYntOl67/kJ+p3XKRb9706O+6HNl0xoWrkDaYQQ+ySKlAm49hZSAgmd5CM3FWE6TXHElOc6S
e59eMblRvnPZdYoybow8dI/42M3sDS/h76PMJSibe9MHXH0bWF3dv+Laq61DlrvQ1iLZW3UbYzTu
ggMAvWVJ1OiI8opmaOmDHbBTe4PV0wY1PIH7iymtnA/Z1eEtLkDSZSwDN+VId8ZI8Ol0x7lomyh2
SCD3krGgB0euaRFm+6x3nZeqrGY71ovZQRvuHf8zNWHfA5EsVmc7FNPE7lys/ejEPm5DImlk4frM
Qat+SPzUKabNwJSq3o7KqEDOc94Qm2CrOe76LhURvD3HlDHhz+3dikBrKwZ5oYu46Ws9gFReKhZ8
SCgaWWp4jd2puRZyOFascm8Zy+/0SKr3AbVvU1S36OmN63ZonKdWOADQWlEQauUvj47VuTEosPG1
lWGzufTUnQhteq7Vj4jA3AP8kPrWGieWDu0HSRhPGM2HxpYno86iU7/uFg3XeC6vRk9fMyiIozxN
ah/IgGITnYjhLUBUlxMPvr3TzhBPUbQvHb53/BBGJ+otO+1ySNeTpZsxEemuAQ95PdHHpNkwPuV5
XuKhEK+DQ3K46IKznvgPavha3eoQhLXJdS471Hlw0FLhyfXCzVzkKPGCcqeKPO4d4E5QDsatRtB9
MjJc0xJvr5q8twD1ZmzPDhUyteluZRUd/VR987M2kUxiEzc/DZhZNVFrRGyyJO0+e/BzcR126W6d
qkfmi2bcoRJ8SpesPs8L90/bNGI/ne+r1qiPblVd1bIkC9WdBVxPMcWTFnu+TTI0VYe0fPgSVfWT
iZ4Vo+rMD3jfwVsDDTs46YIALwi2svIIGgOJ2M2svVWTOkUk752ulx0t4J9SGWeMhLQmhk0pzZsw
e3XcZdhhfr2qh+5ubLyE/nRSOsRj4ZRV6W1TASSZwuhbZsznrlsf6HoB0aCHuJGy5tBhjj525R41
/CEw5U/QAneBA7az4YM3swssz5LhFk7cefLUTSCZycgyWrxYAZh5itz5XehbUcLkAE0e7XVt7bIc
rcV6ln69UQ2EK65LHKXh9IMEtW9uUeRJhzXtOM5WtjVqmgHZ7OzIcWm23dI/j8F8WrNpvRFGffBN
mZ59Z9nRE7kbvfTS+KYBY8z1Xe3hyprc4mnN3ptp3Na52k2rPtJCsLANqlh03UnMxWu9msniEJHb
NhwvvYqO1lhcha27bAOeQBfkD4PXsB/v/YB9eTZrWm5tmuSdH10ZZfYzcFZa8sZHJdtD2PIiddZW
z9WGcXOC+wyBR88LoBZV7st8+dbZ8DrbdJOa1iEN6tdUyOuuzQ69YIGYAX755qsgwEXX9Rb9V8U1
Bod4W7443njwPdaigAhQUfFIgtp3oTc3R8eb907fHpZh3uks+hhLUokhQ4tzhqSl6/sYphxbPZtx
9DQwDFpnk/vN8+SKrTD9/ahfLnFpzCeqb6ozOQVvo9WM9vWIP0oYB9s24tmIEgdDjBf4L2b/DqX+
Myozjv4z3TLzK6/bK7u0E3cQsTeT3UW2isqN59pCCJhCRdmDnqm/UR2+WNqsHlmT9I0DTrkWKXXr
mfu08n/6hbM1R640faTZfalTOSrnpMnkQ54NPSm3XgYJpXuBiyATT4D7W3Sz91qQBz4W2lSyFYYL
fSvam4NxUxcOv/Kbn27t8mrI7+ucjhHch3jI1yxp8zW901374oX5jSpI3PNGd8+rRiBHZpvI8dXV
BCtpMNt3puFX3RjekGdiHPu8k/FcyEOJXxieDYrIjCjJHoGLHEh9HdbvOp8gIMi3roraTdpbgJr0
tFXBnr5jnkzmjTsyNAGKGR6E3UMh0OIQ5Yeumb+DMryvLFyLRuu+Rv3HVF2SB7LD1C7jdhHBPSIe
vTEdk50BBo3pAg4c8fbsYMMEGzqieP6XxC14fxYb0JN/Q59mn0brsMk9s+dOVMtn2AJ49WEjr59d
2JLnyKKbiEqcio3q53UXjuRSW7ZRXg+NrjZ9h6VecsRYHXNIWvCvqz2sP/Ocf1PRGrec7LrgHdpK
dReNGmJ0z806OgVrf6w8QYynjSjagqnR54Qkp2cHr8bU+TtmiBuvH7ce+QIoXALjfl38MY5oiX6r
svWpvswPjQWWB5OqRkiVtIzmRG69GMK/koE4OPV0lKPcVKEBnCCIzuGcnYscYmWEULEJX1Q9f3ZD
cZM195HyPkSeXw6X7/1sbbI6BGGltkXI8QTqx3/ywBMfVsDL8eAyXUnlwR/bK6tYr+FaWOz+mt+D
Vg5MnO3kmY/ING5r3e/IyCQk3qROoHCNbbOXhw6pRDxQ3yVp0cbaC+6gUe0z191Ey/g51a1/oHqA
40NSeO+nh2EogJKSOTN1PLzB81tyYcrlYIXzs2Mqirk6hCM5lk/g5a/hYeylLY6OVs9cBE+qrdud
gKYVM+c9kRDHneAFpVWUmJln3zaD++nlxkmzfxHa9RE1zDaBYO3XBUCud8+xAoOS6Zyr9BYdGkxq
6dKt8QBhANw5dbN6KR0j8XN1c+EYQum2fsIu+Upnc6fS4puK1Fll9GIbK//uDvO1u0ys7eiw8LX4
4jBWCzeONxHscklN4HK9bYsLM8bcjmgKkoLibltVzUsPm/obcovxDFLo4NbBnPSVYhJj3q45J3Ie
9EsMg3ncpI5+8UFyNJVLdkKU31Sj8Q7tYiub+jkDr50UdZQw2v6hxgjaUB+chum2x9onAnnoZW/S
IOsB5Lh3YZDJR+bTu0JWmsktt9Mu6O6rPtzpNehh+uif6Yq6WAm7ZYvAO8OMuY9hxznbSE3bfrbf
aTUx9CEWVWS+jFsv8xI51wejnJsddBjQOOPOh2sWk9tWk2k01VdY9Lkluu9u0LCPRCEVvrc8Ahf6
SGX7RHlvuTUNcuQhItqNSu3qqi83Qxns4LQ/aNXtPGE/aGinkx1sPeJLWuX8aAZ5CPX86Ivue8fF
vbqEzQ/USE2V9OFVVLk7OVbPoj03Q30P/JVJlhds8omJgEu46AS8LPtQKJxz/aKUCK5l33vxuPrF
G7EVcuuSi9DGRtY/pP4EEba+U0GUfZJBa05s21X2lTpqvS7cQlwadY115I0y2u1YKL5gLiRx1mrn
SOBItF3y0H4aLrAO01rNM6ahMe5F7yaVmauXusHyjD3BPFYB4yK5UDyLdb0G7Ndv3C6AZuy17Y77
fEZFzQuc26m18QM97NdVES/SmTsdmR/CzZYMwguws7K2InJP+vlAtDCZIZMA7J01zzT5DAq61P4A
yt6/DMBq94zqpl2UBvm+EV0YMw8djm6p2jtKWOteOAadVeF7B6DtGc++7p1dloXOs4OSQoMdM3tI
sOliP3irKEAO0rTsYljz3pPgKGNQhqKKsb2Lrjq12earSXCrZ3jNoeGX7Zmjpez3QbFW0Fdocwzl
qJhlZ9Zt4wt9qpsQeJapy+UHkNMgkUs/H9mB2mM6ZMtxQtFyIuyW2mN0k3aQKQ2D3N4tZqTIDQ3m
lzJa66OHnOL70EGCi1ckPhCYzPbBn2f9U3Cf2uSRF+wbZxIHE1fG7Szq5UfpRRS9Zo37p20qsjmb
NIySoKAKgsvogbkp0mxrtd26H7MU4KxMw73B+/CeqsHfR95SfrCRnxhDQbBbJ/MAJBrVMifV/EUg
U/d9nKZLblzpO0/aH5dkVo17dkD/dnEryHudwjY/mD1d7JpSfSBWkS3z4mxbm476t2deyHlIqg1q
nR24L++6brBEmKnRJcpSJk2kYAIKd+kvdmwlvvNIEwZeY7l6N749Bh+zDYjcrEueFzLyYh+ZnbHr
bFM8TTprr1qgM2fg2vDfLPOqNPKS2CvfbLYOyqky0WY73gduZ76lXqZes8CGnibHcb0PGKjnMTSb
6iNFbBDE89AaG5vb7SHoR7+Mi8WB3TRTxNZe7v1ozGoixLl3dJYIMZbHngnClSyH8uTR4z4XXI++
j6VejoVyvCta/qmMARn6RtLatjg5fGq8hmPv7qpWelzXyS15oX5qGVVyyAgzOOaE942kH4NfvbeQ
jTCMjh5m1b7bQu57KU66lOk+s+wp9hF1jlw4ENccRwHoIF4GRQcAdk4YJhgFlqsuL9lGxMTpHyNm
KtYEfNUebtO0oZCfADBpm6G3g+cmoK5vNv4YeNQejdhFpCcmyJm6vXuZqxCiEoiHVjfZ3uSpLB5M
3I41sAdNnlbIYhTFTqrJpjb4nJ0MO2tTk1I/QNPS7+HYvkxTZN0Z5uxyD2iuKkdfo1tvIBrBOycG
qbi31jW4NtzgoXXJvwhRg80DlH1nHdWh7fsp3Us4mNegC4EFyWpQj2nTvYHiv6xUnY3HmoBZN3GQ
iJMS1sn8qgdeUm3Hki2V+b3cA9/88MS4aLpE4Xydeshz4gUS+5kbsrWFfE23tXbspozzaexPVkfu
uWpHsfdlNJeJ0zXdj8pe6XmugZ/yjSKuS8jYvtcmV23bppbiMqKm16yrFwYrqlrZ/cDMEBI59wJG
LxKEtW/kszH03RIH/LsnkYI3zI2gOq+BS8SunR5HHN5oJkx1re0u3DIut58cd71cPdZwOmoXDvPG
CcibQX6GXKAou+F6FuDsleV6Z7sTtmQLsaKdo6kQWVurRVNlHI80ZbZ5TRnYKHM7pQqVQjCpD6tX
+QYQ5BQXPqOxsW+3kT/tjMzZq16fW2XrB3usqe6VY86fQdWasYfcwqBgLr2V+jrMkoJD/Eh51X95
+ZDt1nAgRWudUpmQ3Zddz3U2XyHWo11i29lEhpZqU2hR7R1EW2hPkF3kfRU59ltKDRbFvUIlSQ3p
stoK9GoWO3ZRyukWYvQ3V/XPZQvLDAHBvTVZIE1IkNj0a5uQFsgXplaXx1vomJhk3m7ncbT3qxT6
NUIzeK4cOm1VUJ1s9lpKm/zNsQySSyv56tfFnTWPT5OwfrKNJJpHybWUOty4mWTQcbEAponjbtOb
w/dwCfhfFvF9FFa19atQIzEpeJfacGMSOGa4CMK4sgEpX3lLRX3ug1e7dR/pJFl7QaZWHFXOnZ6D
JTZ1u6+9gMyTlgx27X0bekiI6eqO9/SZ7pju73J6q4X55KxWcG698mNm/7PAjdpcEN3+jEigvzcI
uWULRiGxLnyR8cjlZGIlEU8cWwH9umzRu8wW9ptY2izmMPBxaU7Bcy79bTgwvVfm00J/Pp7D8HYe
uDl4Uf1ZufaN6ZIcxg1bbVSI6xX0467zzPbT413p2JU3qCZuzXJCy9YLCPCgygL9WPnuuL+gPx4m
ZYYY3+ZzX9ovzep8DqP/PhbPgyDDXbRbOI7Ovgpe2ooJBJJSek5jjQO27JaN5b2je+Mh5sEzkpDr
Za41Q8yUs3ZK6CICrDQtminFEHejJi2hS7y0vQMWtsV7egCbuuVX3XnsCFDWtuCGd9TN3+Yl4Fyv
3SkRfXGKdFPHeQFprXDdh6BviCJo5JNW6lZEAHYpoM8a7V5uUi8QG29u86X6ygZkKuEYPExmXxyQ
EAVn+g0HmN05qgwueYRI7xyjEXcEoRSxFckvdLf1YW3bBnNc+AATZQFdRq0stPfIhPm0dDS3+zyI
tqNJAFGuD8x03O+qnagKum+VD4eXNv2GSfmXzgu9r7Ju3HAyFeYtog/jGalzc9SR8Ou94xuvdA6u
VEOv2gr1t9BWyRrM88Gchvt+aX90SuVQMDRXtLb+OVyIa7P5c26sF/gpxaZ1MB27bjEBsffyPQy5
ckdH5VnndM3NtL9PTZSEtJ/Xa4OU+F2t02HnVnWXBH6gNv3gnNtlfvOr6hilELc4VwbI4e0T3Xgj
HmrzJPx83MvZdZPhf9g7kyZJkTPvfxXZ3GkDHHA4TgSxZWTkvl+wzKxK9h0ch08/v+iWNFWld7pN
71k6yNTq7ooNnOf5r3MPeQSZcaAKek1OXitXNqmZp3qkgDDIvXDp0aKIyAxNq+Wbo7f03LTF9+yC
5eiX2c3jsFLBZT4u9snozWxFgeF0q0cSageTLTYJiEokt3jDZkCw8DjkfMLF55mLVK4tbqMm9Tc6
th+kTVojocn22+gm096cTO9KkAaZotias2syHLKVwpC88mHWUN7AavfuYTHy/p4MvPyVB7k+1nXy
sdCe9OossX8V9dEeFyHWHMNjPWnP9EhGT0DTXrAVkYUYbWgWThHJFSSD5oJ7wu/nS6zexpbomdAp
6storHb0vG6ocHnXLYAdsIcBJAUxFoj5NLjWCivmd5tzuS3yF+I4tzX00Jrg4T1SoPOJRnWtXZs0
2Y7uyfa4TxttbXonJzQy2VYoCS3GvJWcom0hyLbsBu9ANMrasQCqrVxsKBvjR7KZqdnjIvGYGoZe
jQS9g0cPX1nfvix5kFwGhKvOsbRWZcdDhQljJQgl2dkIrQcnu6jQT/WWC6rNEZ2w4abWot7c1ug2
KkIEjDb2cZnEp5Lp0ciyCyuT+6wg5ClnrsJ67dX9HqvCys2j9jLFh3o1mRYG5SCGzLE5qgMzWkIo
jXmFFbdem2nAoZbxIcGu6uayHZeD3fsFU+vo7q3gskJFvHeaIke1YRCs2zju2mvyhzkqn2m7+ILF
4uMu16gmMG855wkheQkAmMax0GTgdoz6k3mPP/xRdwZd11VycFoEazo6RpV1cjtvl0FirWD9jqkz
XfBgJJkztTLzzGtuB1c0IbFWjBewG1kuQBzN4FhYaCTtxX3ul4ErZ5p8spdd6wI65MEIMECNTb9u
jfY1gt0OFTrpU84n2dYU361RCGYr32VuE0919tpPX20P2WFw6SfWgj6MeuDvQ+y9dYNeddI5Swct
CKwKwBcTxmPtivKC5GJiL+MroZaHOk3fa7MjVR1aoYyazUiE3RRftargZ229ebUUVApnse+HARtm
QHOFLUZjFTGeMTbE1gZ95crtrVvVUndZ8j1kKUrmeFwBUREoZx6HmEzSZuB0WHyghrw2WSAMh8xv
c+Na28lr13227IPybLxBarxGXjKErP1XpS6tsHAtmK5Uk2QrHJIoHf9R5uDLE1IXYhtkf40r43OE
7VBE4p4pTmWQA+jZUULSvYVWtlne3Ky+RXA75XpTkqwQLoXDAlPUDy3fwuWSWxzglvdg5by/OeOR
t5AJkVsDdNpTzXXnKvPLMz8z1U0fA/zh1pU5L35jevg1+zoKrkg5vO3ceI2A/Dr7XePelE+5HYmV
EyxM3Ooe+TaJuEjpgmB8R606Z3TcTE8kG6Pi9wGpB+/WtOP9MsgV/9gOTBVSI3FgyHm0a85x07oz
vXSNQCNfLV322C5xvUon8eUtW3TUNmL8ts7DKolRu2dbgjVgFm0EQyVko9bWRRsvdxEjiGMm8M5Q
JHH5FZNEAKJNnCmqxp2L4WrPo+a65ZCXTbUTvhu2pLPWgY7XVRYd46k8irZk/VxodyOSZo8D40CB
F3HYZl988kCJ14q8621l9Ls6BV3v67oLA7sFn4HGM6MSoTUdOOFYL3fsQmvPg5SL6sUJh86pw7oo
1MqW0wMIMHDX2OxRka4s6xuD/75MjFPVsNtnsvgW99PJK7pnh1QNfqqA9McbGKG14krOLQ5k1NBh
PLeXFUNh+VxgrbAiiBQqGdjfx/SptIqtWGZCcQcruvPz5nMSxV0/cZeZnnlwPLqXdXoMGgQDVvyS
y3OVktV8lTVyBMp1dqTUx2vLTM9U2Qzo78bzylbpqUysjzH3agJNOrKRe+doxuMYFgItg0o2QTXN
b55Zds/pMqjdZAD+SUChkJlxP8zGqybAqkpaIDp3CtGBTOsuW+Bf8wun/FZk0dVQofmeE56O+iFx
4tA3p/vawiBgD19gnfCZZsSNFc2Pk5+lb6OqbmaW1akDoG7UJlcG65DfHv1hOJIbeFMtrzT6rBvU
emaDZaKQt8B2O1wzuzFKN2dljM21GIlupy3Au1rOnM496c/FdCgGziQx98i50qtB4S5Sir/wh6u+
4dFMGCdyhWvogUOTWVtdi0+j5dyPccFXyrzsOOODlmiK/lbZPXMmkg4K4q5F1YZKPJX0kcUQf4Fz
X0nyomfzIknOo4AzRRhGPTZAM/Qrnoi+8WJghsLpoo69nFD/zDs6gZmU+susjrY8ZYmcHfsDFctr
Q+1Nv2SI5NpL/d0wJ59zP6+GGnNTTTwwXx/JIasilg89WD6x9MVupKndwYMIh3hn9+1zQnvAQO51
gjNEuQnVE9JKvkTMKXuW5msvP7Djr7rS2ywLkqZ4iA+dNxNRnHJn2dOqzeNn01AXuQW0Ut4ybk7b
DJZYYyRYldiXuwoPkvEwlGTeqXjTYJAxFvYGwW7RWdAG9nFEntd4yxAuBvXKDf1DOGi2JE2XFBwT
Oe6qdF8tKAGIlPf7ZWdFiAUzlFUL5RlF+e4WzrOS8zWYWxFqsH2vOqqu3VcUGi9um9wafUVhTmLO
eiPNGZw+a+bvdsTqFM3Ol06qdbHwRbnNHYVM94t7EVRDOBf2fVqpqwnShIO9Y6Nq+o0O0mFDiwSy
iHoH1YhzXxG7vvhc2TPPRxKU8ytRtMsjjWEpB2QC4Aqc4sQOlW/Vxh8L9lBr+ewZnNIuvw+K5d7v
p306+vDkZXDKFr+9bM0xu0KStFzXSh+1Tf60FX37QVX31wLR34VqtiXOOOlZ/Or/mjnbBGqJ8opL
g5hP93pGKI1HjEaOb5XsiueW6gPqr6tZXmrVKCbABAvVZiqgejd/8U7OjuIfJXO0Xrq0NIPhkeiH
CPcXqWqKSt0rB6taId/r3wNqOJyVBSZYYNep8ru2NIxvwPb+QzHW/b0/iGkLcdkPobF4+fff38x/
dJfoLpE9/qnu8hfVJf/43wXcv9meJ8+ZnABsGMLPFUN/qC4NlNjYjc9eVWTRHuVA/yu7JCHZ5D+E
I3uO65qEDfxTdWmZv5Fr5xPf6BNwy5/7b+m3EZH/dAEBA3u8MwqQzzVx52C2s8L7B0m1bxlDjJNi
C8dkuvs6y/oqLKh5HF7ExDvrVinKqgq0KVj8dfp7R5WRx217DAJjDHau1zbqjqgkW57KbJDZgfLZ
QX0lrV33R1YPtQlK2YwHWhLz/mCDqVbbuPWIanb8uEmonjGTCPyhqMYnSZI5LTBimax9u3S1FbLA
JMELxAId1Rw5aTXd+61FNQB8DLG+HGwy8UKzovP3W5bk6XUp+q4Jqdia0m+6pwF+3XldFxyy2Zmc
a/RI4ClJblUIHzNH3qbJopmwqgUkDgbBih5MOQW/q0h0mM6cvlPwidnuxDhehqLLbyPHuOxESh6j
QGLUMJM7g78rsbTaCfGWAxAeBLD/ZJrd2xg0VnzQTiRMwkuB6xZTPjpp8kyoVXCxtEGPCsPVyxRi
wPJpSQRjnNdLIxTQUyx7KCEiNp+cuo8QUwhAtG2BmiQ+TkHeXkgfEv/JISR92WGe7ddLCp/6tOSI
v2IAz7GrDjlP3GvWxuhyJGUCgTZuxQMSGqZHqtzLQ297RU+iV2c99D2OszWt9RURc2PkR4elNoIa
QMWx7kSJ5RDuT9cEe1p1oj8yX6d6W0coyXZ6dkR8g5UpEusiDvoPu7eiKxFli7wl2YeuwzXFTNDJ
+Wy/2u04vzM+ALemnrPKiuQ0URcNFyMMf5X6rXcXGOqRZir7wE5Fp29vJcsuQ6HTsxBqL2G31QRo
fDp6ZOx2kj7Pdq4z6/HUZJpVxBgC9ZJ6vs/jfO7LHZG0XfGWpbqdd0SrsmJkQ8d0Mg9TS5lQSR+u
HiyTVlFLxbn8nlKXZX3PAYf1fQ74Nh3mrg+6q0KTz2LjisVMhpjHAtUadmKRohWMm9aSi30v4TGW
lbSz3Dw0pk7tTxB3iRnRwMGYbcxxKDFBDu4iX3mgmilDK46G72zeGdII+tcpMFCdqiu16/0Ac5TH
MuYzGtuFiE9gIXCtW7PjptzMFQXXG+DTvv4IommMD67Srbxv9NClj4gZenMCBUsL6G9/qdnEB7sd
+pveDNKCKgqA0xbHq1kgf0R2ZG0kE79YueloBcpaC8nuZzBXi1LaB6+e6iN1Of4udxWFGVNfXfkt
Wyuw0Imlnw7ZfMzm+2GJ5VuTt/Exyix7G0tXAe57uAYDmX8geNVQL7lP+t2ZgocswHWF23m75EkF
tZuXO4oX4VWx9nsM9nCD1TozGnsdTXo52sov9ErOVf7gQ8tJuB0qZJJ8HJ8IbeqOnHEZCoPFu6gy
1qEomL6yzImvdBM9FJ3l31F2F1+YheR7r0nf5T3TcYF2jPuh8wLvumy0ePALW4IfEk+5MzkJLybf
zRHgRtm0nWkn2caW9h5Nt1tuA4RmF4UxDJfd3Kk1Bn4vhHY2dkMhEg2KImgFLB2mbtUKPHNpwGEK
Bd6Zu9aeUmwswj+a/ggmifOz2mW5r/YLseGvdtWwzNipg1uPhUoCCaiVk6IcakTkhxb0B1Iy9mm8
yPTnFKlxGlV/Yw2MZNnYm1scpjUkxQJgFOWet9IdLnIb1PYBgm4Mg2wYj7rTwabAocZcVZprT83g
sYb+cBVErOu23d3Q63RvmKlPk6NlMjjbems7Oe28jmEdnRSGfU6m5CWec7q56kmGCKC6rdRjdEjL
9j6XqGM9D+Hp5HvxbnE1s3/BhJaWsJqZ0aFEMpr0oFIPuX3H+r/C22Y8tEnzYbtUZqV6Gl9iX463
7dABTsVIwqx2LvhGpp2dO8nRrDIbkNoM1mjY1MHLiveY6oqaMYhflUveOlFnyj/iAy675M2EWo94
VhvwDqer840RiGCf2N50GOF6TxqE4oVKFe/o+KqhYzRtLoaIsGm768PFg/zjkeVu6m6s9k4f9GHr
qulEiYi40MqNTnGdRDthuDZgdd29z5gfN1Yv2oPXZBFi1HLcB8vwIfkJNwjt7Lt2UtuyLJLLPM6q
veXN4ugskf9amIBWkMKEFFBQhszPiSgxPw+BN01FYNjZ1/hqp6lm1vNbFtLUrQ4YfMWNlRA8T/8r
ND9aTERhczxVT07h3tYAcFh5TPvOIAQuNPqk3XomuLxhl8Wtkua96thDRZmBJOH4WpeADFs8rkiN
cuFfTIQiPAezdEMUSPMqdvUnzliOllR0WB+NIcrQYwYGq1kxg8Y3USbuzRxwlWr4ueO/zfFu4M7d
JFPXIeepfcS9FsEPUUw1d90Yp4HoMCItkMWzJdbDFSwpT3HHdCuKx7Ko6LZQDvK2jb320s519jUt
segvyRjIUjfnIhBjaqmVrEdm4w4lbWORVrADUy8EulzP57ETv4x+3FmwMZCRqlm1fR95xiaJjaxF
xxW4ad6R2qMw2RYLAmUsvNG4AB7Ql2Kef/AuMe8JDrN7Ux+m0YsovCPGcbzyPaMvv+Ny8aJ32xvn
HFQ5doe3obfQ/pGRwMVbBThX6oEyhOGtaMt5Tcdits96N72Bt0nARJLiIXfpitvR1ijMrSkFYp5A
dch4Kwrg16Nf1neYOt2wyiPrlAXesOk6t6G6sdTIN4d+2efQluEkztJH2ZDMIXO0j6ofk/Xgi+5g
paM6GMacXlL9Vj5VoyZLoWhk/TnZEYOVWwPwE51chxGc+la0xSNRBgGCW0NeiJTQGiQ42cmgGvi9
aUvxaIzNZGyGwR1JZ5iGi2ICO14jgvW59YP5ue8x1pd1Xm71tLjfs3mmcstOjV28yPcpQrNvskHf
+qoILigdHu7kWHNs8Ady2WSjHA9BlibGiqBLcPPaJsoh9+6bHnjSpRAxWLmz4X/aOqXsZ5jkI+1n
L1E0D/dItYJ4lSaZvO1tJbbt+dAyCTOcVkiXiy1ldO5wbJBzBKGOO/t+cqISX69RVNluEZU4jaQC
vmkd3Ftl4t80TL9bLxmBFuYku2kzg9wRrfqooc+5KRA3VZAtHiTym1ZOeUqzcx0WRNZJzPG4lm6b
QvNQX1QnyrbJrPDHB5/2wEt8MWT2GOjS8UC46uBnI3YWt/V4YCwfRgASNigLiUXlVC+DnDEwRCpg
uc9r7SKyqjV98qmF4WYgRRy3Pizsrbf45ssoWjRIvdUQfIiPxHue/Nb5XEqzf+TJqCqk5gulUpC+
qPoSznAtrEPmZdYDvbr2yTWm+KlE3v6Rd3OsqYyv9aNClLeXujw/ysuJUuHZsE9zXPSnxNPm6SxU
vcj5I4K1YzTm5VIu3kNlDe3RmUV6LkTOUe5ZC3MM6UHJo6Q28ERTG1rJRRgUY1mTDaYGrorRXGt/
zawR9W/oo9KWiOXamb5r5Dp3vFPCP8AJAHmmHJtik1r2h9+2g4vKqu/m6zkydfzc5uxj19loKR9c
z/NBZMhqmsYHzA1pczKMmuQUR/gUcyVoaipONDYYMPyC0jJ1EZQtz/Ox04Z7spS59Ju4FPigiPYA
XHXiSVZbqYIcLMj283jvuwrUA4kR6iQMHrpPo31nlQdftDyQ2QvwjbfPfK5mE0+q521zR+FhMfHa
F21zKMXUXhoTSs0JjWVO/OZpXtzgtm/JPShzOiLLMgCnnyYMF6NLcqB09FmYxkxhGbQ8NtkxcZFI
yKRA44xI/ODJ2Du4bvmKSOh2tFV7bucz1+hUXyObCb3hrg51ToqF4ZJ6SDxB9sUNKu5jju61M0z2
6zDp5BFPbA7DakU7pIPeicPUY+RGm7A1wHjfe49iBh0p8W42WCDgcmr9qXtPLnunM+aEVUmTY6pm
1sHQKmhNvGKK997A+s3lYlIWAj0nK4YWg8SYFc9lOuvvseXw6Eu16Rf70vJUe0iKiHdWNdLet2qS
byO+dLRCDgVtWwd1OpZ+UegknAPHPZB4yPdhpMgu1ktpEXBuYsQjfCnPDLQQkVe3e1P4jdhQGpeO
7F4Jl7AsmcwOI5lWDgIDd+qvZx9B2DuAVGRvEjDbz9TrBAK/tp4wcgkePSu/kaUPgz/L5F0OpWOc
YHNkeWtIxVfnxzHhEvkoOM5dj/KWhdAIfA2WqdFPNymCY0c3OLlcMcbytoiQI1Ab0jeoI9xC0sKp
ugZHi4qwm5UL6oKNwYf6rjy3qq98Vj9v7ZPB4m5HRcPnPqdCzQEcJB0Ha1niXCbEoICa4urmObC0
Rb1fQJdwqSGo3xvZ+ITmo7iIHCfYiHmkTTILzOsmqdMtPkhnb0dZ92kuQwKqLJKVpDrgmVCIZdPA
NO0iI2p29JPxwJRUg61aWwKRJaUuPmYVgfRWQhR7xyzso6+rYNOa3kvRuYor35TlRdL1xkU82Xrj
5oj0cxieMKv41yhJrz+UXdIZWzAWfKIS8zCN2EWwKeeyqAFoi25vuN3wbS6W+oIo++ijAUHhDHQb
EYS5uRBVZ6H7WYGstOdCviVZNrHDEpiZotmR4D9v8ajkBkQ4PXx4moZbmlOi42zFaieNwL6ZzWrZ
TPVibWU8PMl6nrey8KwNMtXuqGr0MNhE7UtIZPsU55k8U1qd/xKk4LcLarUPURvjsQD43Gqb1PMy
9+1vRjN0xwSM5g5V47nWvvWh0GYJs2bxtFmN7kjtJzgr+V6OYH/nht+6Zy4wXlBHEyt1K+aOzVqL
6DgRpxuyXucHmYh+2ODNDi6HYc4oAY7c+5rsw8chjvNDhenQCUtmmgNi8hmixcZ8OrdZWCDXOCZT
PSGDsvL9QGA/VN/QbBqVDiez8P0IhWbbvGIGOgd2GKoag2vIn2q4GAyDJHXav4gsoRKwkdcIrymH
ya0OImyF2igY/kiB/g/iCOIIUPcniGPd1Z+f9c9Wb/6NP0BHwzrDhx6wHhlOJFe752z9f6COmLZN
Ivt8MGOuKP9cp/OPRvKzQxzN7d87zCVY8t+t3rb527n+jdhChzWJjL9/C3QkGvAn0NGVZEyTZUH4
P3JQAOxf2yb8JYgNKsLfO1yBy7HklimvGiebuSuqsW0PCDnJDIczYXcOBy2IuDgjP0Fv2FDJmVsw
QqV2ha5rFHE1ziivQHSiy9w2vRaJfidIDXIg2b6Yh5ecvRFB7fCQTYIxatXUAofLgZoATRRuSQzZ
yF7Q9kH7HNucJcIJI4tqrS4kw1bDaZKhaGqc1zYR46P/QABQzTaeBIk5VCdcWfagtiPWwPG+S7Kx
uGHOG90X4biFvWlq+I4bT6aIZ3Ham8E7UGqZXThuQmAeqKf2QEh1LeGPYxoQyf8zzYuYrf5sjhvM
dgO61n1FiXE2tzm26u5d8pGau2CczOG68cri1WiB+A5yshGqm6Uya7zwXvyeldPYApzY9OIS+pdJ
XL2+hrtfyLfi/+8QogxGSxVpT6Yafo9ZrtyR7tRtZdt+fU1YnklNt2oyuQ2cOTf2Q1eK4rbORNWt
fdViuk+6wW12qdu6+57U+2A9gG3S0xuPHhFBRW4k8Epu/kKb0nwSkWWyj7DIfzUMR+Onw5FbXTVg
iGRPpH38YPSC5vLcF9Enad59thM6baZH5GnpuY46JiMx36Smv6TvpZkI5wK1RuF/R4WZZC8BDrru
WjYgkEc0UcJD01ATN5ggTRYXJSTorZqKxt86fqc/Sh4o8WaoImyEGYEEd0btYuJwLOWgwysGGw3P
cq6naJgGzi5NntfrtLUgdReAsje3Sqv7pexjEXY6Vg8Dt1qOW0n58JNdLG+k/TsZ43jnUgc/1yLk
bxFEF9dUmjEmYm3OTaXuU4EWA61I5ZrrPDG7605OzJArROGIlDf9iPMfjq2e3OmDIKukWUckZKH7
aNu62lXpTKiYmbI2gXWwK+VmSmd2j+pwOQ10HnebBRICDEAblrtJ0irIKc4lDmqrLNrlm9FsTokk
3uCidBu9rHCSpfG17FH+h7FfsU8NjWe90WhCpO2CqeDLVI0vdmbvcNuYLbv+qSAs1gnnwSzuSjIq
/cM08SzYKaR1AKWxM9N54aSgOUWauSG2k+KukJME6ox4tK7ilHQRYCKHmncNXrqgiMjpljaDc4ut
2w8dOngXdo9en0YauyLyEHwGUsxodqLGek07mG1+tJo4N1zGUSsOfSdlGZIzp/gJbXTSPfKeMYsY
/ZTR4ZcvEthf7bTpYUJBRhxet0yPCOCTEmW9nd8mCWhEyKLQUlfLNwP8NqIqXSVY6GNWPQ1+V5SF
cUnSKdS/77dgW22eElwRzDZdyiTEjXKNKJBdo62l9cDRG99DE5IxFfkjRk87iibnIUeGO+0Anafi
KjVMytPj6DwALfjw7TVtrSZeNCNxk5euZ1lf1zqbueUQqPkhbbLWO9/1NN3o2nNus2EgHWyabMO4
D1oMKHxwYzNWlf9uTW3dHJypdDy+9hLfS0ZXllynHQl8m5gQcrFVFUQVsqYqRWXRWPmCkb3XVbcH
+Ff9NpUDqgl7ACOhRp1cDjtcSt9u3uyyro6m4zjixm4marF6IqLclaMHrN6tNtL3pXPd21JJTnVb
exj36qWZUMjgX/+SZCTvFSd+81yOEz5Vn5A8f5e2jmvhbMtI7yzjZEYVOtrByxxF9YOD/qO4yiaj
0Ze0ly7LxpNKSSwTppFt25w5eWPFXRCsU5WB6qwCwJjkalKNY58g2CWVNn3j2U9jI+W77/T5+NwD
qAxbwVfTsAEneX7vRjrA8WiYIt1PHqv1wdGeVlsCzo36qqKNF4BTACO7FdvyRUIgCL0eDL8foOZs
rkE+yXpDBmUurs0ymRgWjaavw07kZRI6M2E4HFHLgoF+HDDWd1Dk4nvl1wm6iTIpAtorEz0HjWYI
C3zUpWaSt/NNkpEXIdcRnvURvdOCs5K7dJkl3nk7jRjnVl1CifEFGH9MoEZOlcSwppF7kJduVhrd
B4tIFAuiA7sOuddcdJNY1yjBk2e290muR/TdyyeWGfMRpmZGaTe7Kov0OjDKiONFIaqU1108zijN
pgLLtMzbwQwndHHJPqOqOkYyyOG+zlRWjjeKBPx5ByXOszJ0OjVmFBFbNi4/ppSMXnJb5PZd6fn0
TTY20NFGo1o6hwlqd7nK+gQPuZOl1ryapTPGu3rk2bYmKMq+dfxUTnqVl6KNIR+Nxdq5xEeAZiHn
cvG4+Mm4owzUz1/ymqqCbJXFWarsNVZShBjkRibEF66DrEyG7+k5avPY51RVyE0dNbqotpFr+MO7
v5SVxmPLHVbBE6WOX62w0NrVU1ZkGk1nufheQtQqP25zKDJLmAWajXmK9AbJfjKfKh1JWjySpFRH
px97/6I35snbOXaZ8sMtSWc6gIGlHvXG4YnXkzwXRb6zQZt6Lv+pTQCcHP8QKXLFSgpLu+MKgael
dsQv65knxsh+dODSjTmb7DmQyakoheG9gYbM/UlZZjNeT1U3sT4JNL7dc2OLxr2kaMi2z3olwzsm
EFH5DXXVdRUG7SQldsOuXtRN41XG/NBGnaleh5qVCtlo1y7kc5Dgnh5mO25hTVjDu+7OjSSSj5V0
rfqtLR1MHKTB0tnsuF0RvUaBW7cbsDT5AF8enPji5BIu0qk+GjmevWpLqzP1Nrl9QWRDEsXzWYfl
ORcpk0H+MCddot5zNZQfbTVEzb6oaYK81B638SEysyndVGSrTjd52aCkw5AvPfTcdZUc51g45UWE
krjak3qxDC+AYHxSx8Tl86zLzL3vyrF69Wxh2Y9eadGdUflz5+yaxWzSfYyXTJG1WKmWI4Xw3tBW
JCQc0GOnxkNR8JS+mwLixGmwL9sU36CT8ChQQ2LxpqAS7xBnRdMfKpD/rEH/5bOD/N9b0Lb7Xn0m
f7uvxyH53lV/e6++/e2/q+G9+xzSz79d8pf9jxvS+Q/7Y0GS8jc3cNlAyJgiz57x5x/7kQiIziNz
3peeoE4VQcQ/1yPDsn5zKVOxWIRc17GorP3ngmQ4wW/sNMTVBzad2P/WenTOzPtfSQ+9EqaPDIOt
DT+BL6xf0/wzAK+hXuJkLdykf8iFzK8HJKrvCms6Qm5U58uQm39cQv9nG5ZD+tfPr2p5vmM6RAny
8vQn/qIDMXCIFNpB61fkaP3HK8u9LORHF1wu2Z1z7r3ugM/vWupJyxoOLyhCK3toq3snzUM1vTK9
rGppHsruoyOSQaEWzhV4ET5TfcB9fvDG26pXWxVl68kh7yG7tIOH1vKJAeYg4XEQ5MsGEcp6Rt6l
EqJRWX2yZmejhx+Qofxwnfy/FFy/1AHR5/3zxz3/CD/IXkTX1ucARbSX9/4pvUIRuSpXS2hsySi5
bjbitngCVrHW9io4/PlL/9Urn//+D68MjW2YzBWI8LxxXAlNoEf3ElvZpq3Sr1EzY/Rff/6Kv/fV
/HRF/fJhzxqgH16ydrGplIKXbA79ZttutkPIXrcqtu4u2tcHb1Vu7//8Jf/lGv75FX9Nxp/revIo
Us3WySHdFNdkvmyn4//HS1gOdzH3I6U2v1ywFggnOcS02Wr5ufjoVN0bZEmkND2V2eufv9Q5S/Nf
b44fXuuXq6VwO9kqfCLr+AozW/PN37WP3R5XyG56qa7i7/GFfc1k6xyr22QXE7FMqflqev7zd0Gc
3r+8iwCxmI/w0AYqcH55Fw5myS7DOUFe80ZYof+kUBTJlSLBhvhrOC6LXOC/uFF+Rmo4jCzvp9f8
5Wotrc4zB5uorh7MWqXjDui0X8UaugItxfYvPuG/vpok55KqLM/m5KOL9OcLtcfcVhoF6ixZIw2N
7ULfMvdG25yE67CqhdiPcz9AADflib6BkU3Lmx/nthv3pEW1R/KHx2uP9O9rYq7y7wRUOf/eVcfx
KD0bJR+nB9Ca82sruuXS81Ajv1mB35BLBd4UBkEaHYUxZzSWG2mIEdT9iyODZ86Plx9VSr7nALoJ
SZUfg90vX4tplQHDcumtxwSjCZRbx8bvp/s///bPp8APp4Rg/UQkGtioFM9PRv+XG6qYJ8Xu3897
z5+JFrFrbwQZ8Sr3oTPN5lrXszwSYjabwBvgWWtz8aK7P38Lv17iQGKAk8CSnuR/cWf/clINqGIo
Ug+svT3CaWdAa8deKRoj7IVS5Cm1tgIh3bF1zbMlyZZchDq760nG/ot+wV8OMEo7KWvBng1uwRzn
/vqVE42Nvr+Pm+0gcCvCw7fHrAGZdDr/u2DhgFPzs/9h78x6q9baPP9VSnXvIy/Plrr6Ytt7CgkE
EiDhxgoQPM/L46fvnwNvV7aTyi76qltqnVevxOEky/aanuE/nLmDxeqYWQbl+rUcd0F38s/q7SlL
JsjYRAwKLfKmyrvFJdJNPy9wskOk65DytWiafQNoh0Xbe9JBUwF4RGl8JrPddIJq2pkZWTxMnq2K
xb1UM1EYNrAOI5NeK/zS5kVbAuTCLoLZ78XUat8FlNPw6QPZowbOT1QiLiAIlZ4IYZNDKLQ+nnmE
VWhi4lwGeR0fIIxIxVLWPj0VKFfWglRj3FkJZqoeLgdC3VgZdU6KMWX0CbN2bdi1JUAp8AlRaHvW
5ECwi5r6wVYRhtlBugDxHkHe/n7m2Zatd/J52JQmS8Wwoc+Dw1ifyeHQ0lzTIFnH+jDuZsudPyVF
BuzebPNPFBTieqMaPTx6ikTjD4lkkuNnVK4QbGma5NrJc3QBBzQOy61dz/PnmGpS7P/lU7KTqJ5h
Yom4KvvHXBnVgBmSlNsK68ABEFyOWZPfiQGeKhr9kJv7SexSXSwk/xA2i0QCC0yEtW0ddF7iaaGZ
ukGK0hjSZWMou3P+QetlvzydjdyrCp6ZwrK5zP+z8CTFo8TuEB4+FHS+SDdTWvQyjjQaXRTWkL6w
L0oR6IcybuA/O02+BZkosNgIHBxGoEG//bXWU7o8jkNPgjPXNQWSt6ePU9W6lFWoWgcAwjU2OcA9
ZNeiRFbQsf7roWy6Kpzqi9m7sJcb/9mbq6Bl4lyGNoiw8FFtIHIg2m7j2UBv7+2RxHoTGaqwDcMm
pnVUe+m/ng4l2roeayiWh6lJfkzYiO5lDo0Ol5B0g9aX/nloDP0b8KfMQ4sfChzmDJ5ZJw7Zbhp5
NtXDM/v6yXPw+d5ZHmmxplV5dbxSn+SAn739oHOM2ZFJR1FKnH3ouyyKUtRwMgWPiBQeXBSX77JI
uhDKGu2zmNDCHZJZAiGKc78K6Ke2Vg9PPkdO1DeKtnon59nZpVlcf6q5h7ein5vj21/y5fLgqXWy
M0yGWCraarVCSmSjLXiODqb0ZRzT4h67Wj1k8NHPLI/1dUhsS+XFRikZCXfHpoB6OmkS64k4iSz8
UaiYXOZpYTs7hC+7A4yDClVAV4bfTCdvH6NA13daQsu2nOaq2Jl9KG3v7Rd/erPVfJEYq/iXUjHh
Fl49zYTjQtqWGtTndqi/os+QfjRGs/1YISmYwprCmmYTgyKSngRB+rNga1EmXprsgJAUbB/nREJE
rUwHfi1I//3cdyU1oaqtUW/IXDoSskdAvm+Sh9zEbudg5ybSJXBs6NMJqio3b7+RWF9uy/d12Q7C
AQ1uAntYfd+oQJAEqiYrMLJ3gCBsT2+i+aCqtM/NnOJfoYaTbypauZPA6n1Cjm7/9kO8sp5It3FP
hSCCgv56F8hgwsi7YxfUziR3cYXYSI9a6gV9nfLMelr2+GoCie1wr+R8Y4WsPfUynGeojqnKIekq
5Mr0PvIFUISdA6l+W7fgDzAP+orjT3vm9Hl1YDy6GddAHOFpnT/b6TpEXFepW+WgmphVlVWueXo9
i61I0aVWcujAOV3DD9iHZZdvf91VRrHsoCV+w0tZ0+DsWas1y05uk3CMw6PRlfrFULXqJugm9RpU
4ASgqLt/e7h12LgebpnsZy86ygjQUBqGR2uMnUONVtyxU5FonojtfNDBnV+KLD0zra+sIAJVF6Ug
AVHJXFN4cr3nCulSBGdCp9/KVvmK1Yf5HiZLdWakV18PoohDNOiSAy03+bPX6yNNk04Jp8UiJfFN
I0CCy47v7blHRScPjBtTnb+9/UVfTiDHn+owHIa8mr4+dFJjcgYEFcJjRGdpz7e9xR8Uaa7BMXZp
Z9RnDrnlcj/dIgy3bENLtckzADqcvKGiD7RCZAJrZ067B2YMnRHR3VTxDLJzMHV4iE0A3A4Iw6ZU
ojMv+/L7Uu82HWYT2pfJ8Kejg8JMQBryfTFpLo6KA1Ay0/rxPYI1BJBxFfjqOOfn4q9VXYE9wt4A
ibHE+FgEvCg4Jk4mxOSEgMWrcdxEGlSKzQyEB3n4Mhh/0T0MP2sycKajg9/WBS546PwJsFn35Rid
KwI82YiupgBDScsi5sfcROirSIVzGj4WWlIciFbpD0abH6KGINSKEHk2poRaRNGYEGIU8+i2yXSB
Eku+q4LG3Qc2gIW+z4KPeZqqHlX38sCe7y7qZJjucjvBWq/AsAm4lPUuRtH/OjPA+NlFmh4zmlN+
RgZ2lFOYX4sx0K/kpGcXdP/ENhn6+mKcHBTxHGmfCSleTjuHogabjvTKdNnBp9M+GLgwAhFzD7Dd
/EZ7PzfaRpp3Rf2ePtWZo/iVsZawhfCWbMCy3VX4gvq2jQJBEaJRRnsIgd47W4TqO1FhIeZW2W2L
7MP27S38yjW7OGmbuLagFGNy256+Hwo70IKkGx7DJPhZCT2EoxONm+W4+jCrXXvo0FeD8Ys4PwxV
+zIop+DMJ355jPAI3AGka5jLEU2dPkKJSJycMbk/pg6KkRS9HpSuDn1rmrWtNYBke/uVXx7JOlcO
BSyVUJ24frWRCyzl9SoMo6NTTN2FUOL6ah61/jKbpj8YuP+ycv/yxFoaBpYG71sYGF+tcohJTt00
ANs+YgB2sbhHoo+QgyM12mzf8jWJ5IPgxlIHdLWMIdm9/aKvhKhLZYpTC/MOsjdz9WEt4kWln5X4
WJVwOYopdo51qEfb0sVjlPU+H9opV763yIpsHQQ1PiAW9DW2epQa336SlzNsUDcSC5rMpAjkLAv/
2d1kJwpNndSJj6qjoTqfK/N9lw36VZ9XMR6WYyXPvPrLOV4GNMgTXeyQ1bVFd9AAzJ0phC1citjD
SbB9Bzrnrh4q6/D2q702EhxhIjaTq5DD+vTVUtAiSlEvrza47lazR/1AdkIPd1blmfrmK6tp+YQU
Wyg0qhwRp0O5jT4Yg50lkETb/qIPzFtoSBTc2qraWVw+KJmqCBV2T5J6Q3ym6vbaHNJa0zWyQmqe
T3X4Z3NYibLjZasEhOqYbcegLnd1wIvCYj2ibdaeGU57eRhiAMASxbvYYMz1wcQxU9NyKpOjMi9e
r5YN9hhyJcJIbXzI0T5431U9ikVxP+3bKla8sZ/M20jKflNDr91JFRvUpIvj72oHIoumuX2YpBn4
RLfBFmGt6lgqhAuY0yIzoSbhXgmK8SqYFWcx0TYfzF5+1HWz+fz2gnnlxOXFOGjpVS71qXWrIExF
hExCmxxpfYK7DvFl7DuKO1FQhHtIQO+codOPoCY7vDqQOxzjST0TKz4dqaf3OM0DlaCNRiZ4CWt1
MLXK0AlnitPjGAhQjFS4/QqQEV5hrfhimlbyQaknJjcaS+Ng2orE2sR07oTgYwMiQBe4FCCghxw9
0shCQdqyBkweTBOxD929VIyw8qHoxhcFzlfwaOLuY9AD6OiURa7PqYYHnd+e23qxby2kcN/+xK8t
HQsnJXU5dIi9Vyd8vZwqUTQmx0EYyU5WotjO9YTGPqbGvtYGdYN5y/Tw9qCvHQRYOHG4uYYBGnf5
+2f7wxCJ0psUS441pI8NzIqSyu+AoFpjlmdusFe2InV4HKEWNDDsm+Xvnw0Vh20noEmzgpRSbDDj
Dd+xgEB/6eO4TxOkgd9+teVgWa0WjZuZJYu0Lpt/dca5ZWPQcWHFilZYvg5mBC2xujmzKJfb6MUo
zuIzxSHjcM6cvpUy25VUEC87BoOFSKfpQIOI28FrM7tnNxfuewVTIJ/dE5yJsl99P0r6NkvGoru/
+p4yTMDRak6CVJrTXQmhlF/wlm6u3/6Kr80aXSmCedYlJ9oqugNyFVHoUJJjMuJkXYZqcDVNvXJQ
bCX9COS2+vtLl6MawAA5C6UUc3XpmsLKm6Hje/Z4R5sOyD/N6rAqYTY3Dpbjb7/da7NHrEHrk8iK
Ptgq1kh1XQ9d7IyPdityaAqgoSTe4IcRa9NGTFdWPd6FgLO3bw/76kelH8YuB5lBLnq6aFxaQE1Q
oGUYVRomh4ldQwHPuk0YTMqVHavmx/+D8ZCHXIYTVKfWS6UuDHw3ovRoViiN0/kqLhFdqzaDi5hB
Xw7uma33yp2v6ZT1LJrp7Ir1ZaEXePNCyk+PFD4VbxCLF1VL9Cgt1z4qqIVu3UmUFF1dtFVVJToT
crxyqBGWqyR6Sw1YrEPzJCjAZi56SRXvRnXGHN9jBvFtpAP493EUI7F0DJviF62t04mM6GEjnBFl
RwGWEcir2xyamK45SOH0zHZ/7QaGRQXk1aWub9FBOx1rSvpRtJLQApJA9B0NQER1pxq/+Tmpj7HV
VcdwLJwrCEWBR0jU3pl9ezbxWgZZH3dc/y6x48LqeHrIZ4d4BXGiCMSEKIuCJB8WTxP6gUqw1VFz
2UU2MiOZjdMTax+SQ4FEX2jpEcsATJ2bK/3+7XWNNtKL57FUa6GfkO9SqVoXc3AKE0KrZ3Rxk1pA
X7Sj8lcuDfHBLjEB2ANwAk+KQ47xE8WOoAY0HgyXYz2Y962sRqrNlrixirG5kmMzzTD8R+1rArXu
whxQC5uMAb71VMnsekadBKn8dFGp1/oQMm1638viE+LO3YeumjusXjQ9fwxQlBm3WjWa92Oot5DR
ReKTPyIshn2P1onsfSEzHJ4JKj7leDddL8LYRFRDLmlNmeoEzc0gPPXrYBF4icNBpMTlqGD1VgHI
iXakM/qDgnXcrqFjm+FhnrXo29YVkQ9EN8gCCabTvmnK7MciYPolz2NuXGCgw3cgv9mVo2YoxqDX
FHlVHtGHtjB+23SdTZM+wqdC8yHIWZdqI6qrsYYs7+tI395pLachJiOjtafzyLNNI4DcDU7e7VY4
gfuAZGz7JafOY/vCzHtzE7dSuZE8NsLDaYgA44wN2D2aJ+FNN5YYzCjIqaNorcr4RkF5U9nTfXNG
BLIRWshEYl4OTgXoIrxL3AXg21fSbTdAaMVdLdE9PmgTbVgUJsPhew2Vc5uqgYWcA2ENSN/E1g/L
V7c/5JC4sVKDQ/LOociD12hHJEa11rDbrd7E01cn7dPvdqThRGRx39wbJT6CPv6D070rpGVf0Ak3
0DPvY/t9NU/Rg5nGgXtsFFsc0ZzQi02S9zhvyLJ1MUdZ5IIb0JrBvjBL5wfsdggfeIQB+FGsLrhy
R6u5CdJBmJsGGITAmjGA145pic2FpyTY3imxO9/kRkwXtQtKJ92m0sbqKkNO53OuV2O5101XHgyQ
3Z+GJrWOIPkpNyWWeuWYyKfZDhEvh19NCwIke48M3lwj1dC60FOyuRO3asCZcmgQz7hEolK9tph6
AyO4EW0SS8EVYzNZgxrtq1gND51V6/hy5FPn+KhyIJSJ2cleGjDGUR6tZe2XmgoXJTVzFe+rAPMv
yBcqFKcurO60oeq/h8jquKDw7HrRcFOre92My0cXY5kb3Zy7h1mNsccLWngthsTrcoO3Jl6FMlzc
3yfT/G7KoVG9ABvbytOA9gyswwgU4Gg2Nx0aMIj2BwASvaIzrQccIxEKnjiDHtIkRSlHwZz3Tkvt
BKbDkOtoL8R4FYbx8nsgb9CTBidkkBGX4nuZoQ23h1IefaTdFGqbIi2NxEvJbHxXRsaXGEUtdGqn
ZEDEXHTIl+ALH29izSi+uQMl1o2DXGW3qeIpjLc6WjsXAPjBF3SixmWzqVPd3Bpcy3f2lEfYKLkg
sZFjoV+FkFSEMEMHC23aZlHc6ZthmpGxhPefXUMua69LzMgLkH526HMOND/KdlyEaBPjmJcueHQ8
wIW1KYK+PbrDqKPgVPQ/ByrBQLriEAUHEadBi6C4QFJ4RtIWbFmUdffNgOiehxYVvPiFkoWfJRyZ
HQIhwY8h6eSXYcosoPUURY1NqGda4PHcOI1F4E4N6snGVB/ZqfJLW0T5+ww1pHzj1M2i0ZJL81MC
2Zbcu3KXdLdoxuvIGKrbuK0GJrRj1e66BqdUJIvMn0j0QiSdcQm/bpImUkAVJADl26Y3WeWIjF5z
goe9N5v6DJMG4c0HvOaxMmDpYXlS9hgR90k6fu+DIvpuT2LQNmoP7mQD4NztfT2d3U8TSkG6j2ZI
MbwjPdIRtbPHeDMNIYXywWpVNIz6RdBrQMoAm007+4j9pvyxsOHlHH9VMQTsdlUKsoeMpguNI/o0
aMJWylD7OQDUAeIfDrCbrB+rBoBRXEbXVWSou1zUdnEotbkPQe0jB+LTw1I+drNuofqfzM0nqBjR
J9fp3e+4K+S3Yd5e5qb7ldwxQQ2i47bxMEFwQMUW3aWqQzjeJizgezQZUGDluHLv1Az2AhmuhjRG
XuTBvHVSSETbLo3jW9RLwnuUTaMv/HqkPClMMU9zOgUXc9i79iaGL81acpzyF+xGrdsIqeSfYSXE
n7sWf0ReKhvhfsMDq3xXUaBpBwXByCZqTbgD+qybn5ypK/fZWGmX+OIg39Khd5BjMiBhkTnoooUQ
qoOAxRTRYmdNSJTD3TIHMwJdZjvBJJIbSHTZEV5cjxNHHcnI6wAywdF2BwzlVGd0j7ItxX3fh+1+
CAckQy2UyISHucrwjsW88MohD/d+0Q1V5VulHO1NpqMEIzu2+GYqrPI+r+v2Q0WE2MEcceFmWRGF
Zw+DrcW6sArBg2p1L+6gTTnYCs64hj3FMn8Fuf9QPRY3snl8lFcP1f9YfvRHWU1NHEbyf57+sf39
5/CxXPzfT/4A6j+W08fusZk+PbZdxo/+Lv0u/+V/9y//7fHpt9xOFY7yP8qukMtvY3kWz/HvILuf
BWwvnOhvHqcf0WOWPbYvfug3at60MKMnSlcNSMVUPpdE6Der2OBvVFIHomp82Sn5EPj9y4xe/+ep
OApSgrQUcvHSZP9DK1YQM6QrS6ONxIOAkJ/+GwfpVSJB7cBEkogkAlQJoJJ1yYJKewNaHC3kDgNB
Wq4O51hAdQQ03bmUaZXN/x6KsN6m9MsbiVVKWECjyw3NCbjCUOJFHwBfQBvloGff//p3oP7ciP7l
KNRgwZoQvENFoJh3mkPUZT0hd4IcbOLoOZIyrbEtFJx//noUKnQCzKFpaszCkh4+SxIwcwgmZJVC
j++EynKgC69FQWb39ihPyfmzXIRPZtsWOC+VsB/ij756GZqQ5kAqG3kwwX7W3SU3CsKLgBaTzkuQ
80EH6KLiyiun7NJED7nLVR/rBx+RclimPf5m11qFKscc3bz9ZKtKHg9Gb3nBvNLIgGlkLUnLs/eX
nH8ArlD0S3Jk52uZ35ShiWeeEw04SBmTH7Twc98e82mBnH4NuPkudTVXJz3E+PZ00D4qhkUrK/Tc
InGOY6mUR4mUmzeNdrsH0oM9qlUPXADJcOzdXiUxsd4XkPP2lk6vJ7I4uEMzdM6UOp7626vnorJC
aqbpdKD5KKfP1QzQxmRbxDDTlWnyS0wWjEZoim+jRmQRD/VQyxbXxk9cUNddRHCo6on1FS/cyaOd
O1w6CR5HT8r3oLvCRyUOQ4x7ADVSma3K8BtEeeUdSOT5U09rG/hHgABXoqB0F0DvR1dKj7X8zOd+
uZEoTSF5wLEAhoCi+OlbUdiX8FgRRJ7sefR0BIj2dYj3y9uTuqoTLQsJPpGmWSpgRZ2e2Oko6D9O
OB1iCasAg9hmpTX6c5hbPnoDNdZbMDbfHu/leQdWAO42Nxv/0Hw7Hc8w4rqyR5MdFWW2N9Q96iX5
ZPnThCrQ20O99gHpx4NP5tjnsFhVThq8ntWqBnxrWyg9UhRHSCrRinOrb1WJWr4gvQroeMSkTJWx
+oKiqyTWJ3zB2XCL9/Ggjh9sRzbbFNPqvaxstNBErO/IfVMvyxz7w5PI5GwNhHxXfbAw/Ydjld7I
CKcKRJfz6yhH1DRuFfNQa8k3R3djn0Bj8T8kvNIA8r0zi1HdYp+OhXBYE9hmjnVEeTM7c/6tapdP
rwZhYNFqQz/+BZRPxR+M7j4yP0hDprguOq2nzWnm226moWIBnlsxuisAdvGZVfLK1FFuBk9BQAya
XV9W7bPjTWt0q4WaGXkRBuEHKJ3A2bvkHLTslUOUa5fKCEVEGHVrmPgw2llTYLzg0YHRua+mcT+j
SbNYuCBJNEzRjop7fWbDvfZNbYIOmlyLPJRYHurZq1WmJEXIkMzLIyP35jFJLxXUjG6yXqup7In4
a6cjFYliXHz86/3AvUyIAXR1AVQvT/ZsZBDK9F2mOIatBgtFKfBNae26O7MfXtngLtciUEsuCTrM
qw3uSAMJNxvjhAzsiJdq2niwa1CmVaKEZ5bnmiNGUxmqIb1zUECsEeiPp2+kTREBiIREkDbiWxVn
ftSNPnWFZI9OCMk96uHo07U7xSGXI9K/jXKsPW0aY0hQONke2HR3HNFk8kjPkr/83L8fDtgZRC+0
sp/6uM8+txsYNaVyHm7uzOgjcnj5VdBO6pmdoq23ynqY1ayWNN6sWaoGnGN32oqpA2TeVyay+9P8
nWJVdGzNoL1Uyx4idEY6U3Ymho4dVQ040KYvm+DH6CIZEMeGfsRGttspU37PleFsbWcIP/ZuMuBv
gZewPqQxYiG4UovOfXx7cT7BVp9f4sTUxMHQhgwExF2q9KdzycEMo7/GOk06ztZx4/rnaGXuFzZu
rPqx3X3H9BpDeVQuKHGUdmJ6A4INKKFNxFkVfn/3S5dMeAabV2xCYYfbNIVvhYyFLm6yokU1bSpN
UXsgkNGdS+MBNr4wemquYR9nqFA9GVejNRh69Yy7y9svuAazs1gJngBELdEaZ/aiVPR8+9Fczweb
IhNdeIFBSVwO97wWiIE4Qj3SJmokj8Elw1WbLVnR8CnGUQCktrUNkJfLW9M4cxItu2P1xW0AXBqg
SFYncNPTB2q1OnRTBB0Q9ijHL5mp/1JqU9lM+LRsLSP7W2D48gFs2m6Q5egRWdzKp+PlMjUAspH1
D8MIKEFcptRBSddTxeu6vNnjPVduUIDDEdip0y2ymygTuOOZbblG8PMYbIkFTrXgbOFvrBYaqjbN
klE4G13Lqy3GLuGtJCnHJEPg7RsVsz+KGW+qrC3fKbPMvMGtG0/mpbOtxha1AExBHiqkZ/dVRQsm
bmqKnXCtb/sUxTppGo+65p5p3K8PVdJQ1YXbzRZZQFNr7wbsOPVqDiSqe820MIOUH1kohk1aIBj9
9jJ9dSRMIkhsIXmgxnU6SbKuq6avB2VDseUX5kL9Pqma2UM2Sjkz0vr25Z2sJVXUuC5YGGvU6lQZ
kzAbF1p1jRHXt+MIxXJX5sPgjzHeEG+/1ou1ThuQVuiCIyeSBm11+lpijjr85LHBQWZW2wP6jzws
kPdltXUyeS5RevlmQJGA7MG0ZL7EuqHtVvXopAOHVWDNOCo5fYmwS4kDugop92PqZPM7EZ2F7627
d3TOl/iTeAZeF6nqGoOKkJQqoeKl3li0GOx0t30+XkEw2ySN+w6bq4vUNqCnDJfEdWc21YtVw3ai
QWYRMVLQsNdo3Gwyu8lFNN/To17f6kEVoBXqpETew7mZfPFxGQosAu1FhqR0skLoJEElaxsFaUT7
C83vGzcFjFPZ26JqFWCDJkpCVX0ONveEfTw5KzXInWDZyPgJbqBXnq6fHncagPCSIJikbF8jcIjD
UhFe1MOAsEuqYTnsIuSjVx+qUBqX2OXKDyLsaN+gX/j2Ul6jF5lnngUiL1pFtGn19cZxYkrMI3OI
7d+IabDdjsgH1x30QoqPXhbY1R6BXBWZtV1eEGiqBbBVDF3PPMZyPZx8EjjdQGw4kwBxoiKx2lLq
YBhoKOK0qBBdX3OUVFeWVpW7hnTL193wZ2rSnIoa3CS1ZBQfcCJv93IQk0/lwPwx5vr+6Yn+qrx5
Ff9oyrb8JU9rmU/1yf8sdP6/VgQFkvZscl4UQa8euiaWcdc+r4E+/czvGqil/wPuilIWRmHMlbq0
sH/XQKmOkoWzkti7SzVpidb/VQOlzklKxLEJr5f/p/DznzVQtBW5PxdeHmVECpicp/8qAf8pEVI9
/i/RwC9XtMtVQ6hOEZaBnmQkn4dGFPQz0Oz26BWpLS6U2h4/WzUdGcrpIzmSHLpd29aWn9QSr2mE
RpKHQR3sX3UdTWdOsnV6pkGfBAHEWxGzg95arerCnVrFsWM6UGXYHtiGM5XSGPJahSyVlxuR5AAP
gx81x+1f3lGkMEhcch8yEWRpT2onzxIGrGGUodVn4kAl+uJIgeFsMT4mo7Nrwlo/MxhTfrJ7GQw1
maWIDXleB5t0eqDRErBMxNgqn9Bl8ulxPuiVkv7ekf/lxL4+CCUscjPWmLMahD5yE2YmrRvUomhi
l0mPYpKu3zxb7H+W0/OK81PE9vwkAiO/SBtQo12EAIB1nb6LFUFVy9VOQuT+EFY3xYAwS/0RI8g5
/FKTDKAm6bmd8M0SUS2gmAndVhsx2bQ0yYC1Y8WZ1CFOMTs6LjLuOz7LJqOTJMZqG8zfSzW9kPOH
QDkXgBvsrtNJgNJKXEcPglAURPby989mvLTcRgklvoSZiW2N19WIje1ShM6/Bk5qyF2gcdB7cak+
6ME8X41K6eKeh5Lipu5LvH06vMp8aObzSP0MSwiwFu74NdZ77FzQv3HuDHwdPrrok5Y42TZG7vet
GvvxMOkfJVYtt4hSxRvcBPCupr+fBscI/M/7nltHP2rdnGkbTWs18q1G0RDt6ELHhb7SIIKoN0Zn
em4eK1+KRP+CmmQdHvSmw7teSGAeW7iQMx26qkVNjxIjDp9vz/qLtcUzQH50XdBm4OvWcQCUzFJJ
kTb1c8R4rpCn6bZNTHLx9ijruJFQim1CWkqxRkeadrWCZUzEL6SA46yCP3AlJJcZJRzPGHt1hzBb
4b093jq6YTy6qyakSpsDm/rv6YqwlLwyO/RJfWGjhq90BZ15qzZ8kg4VocbS9MWEM/Dbg77ykpC3
dE5/dFpcUsLTQdGcBnxmYTFkp91121RoKEctKoq6ew034i9Bs0t0Sj9FBdlFkYirZxVKzSyOvgFP
6tvoznpAMYXfLW3ht9/pRbOCGI0wn/ONrIlLz1rNnD7gz0wH2/XbrkqwC03mHDUzp8KIugYXdItP
yqXSNVZIvVtLgXGgBLcrYqPpKHZo9q019eaHmkLnd03pg9+Y6P8fqvy7rT2bpxeRyjb7t5uHrH/4
WTbPY5Xlh/6oQDv2P0QiiwynyZqkW8ny+KMC7eIi9wSFtFy2I0VE7uY/wYow/qECCOGSHzIJSnRm
+0+/Vuj/ANGmxUtHEngx6iyryOStSOV3cP2fdw3tJYo4S0+Y36nSgVzjam1jHid9JlNN+uC2o2x+
k3IsP2iNNR8kUgUZ+iKm3OKWkAdAkLCS8freEZcYKTTXMixRKqDyCFXOUBXoAaytaoP383RfinZ6
Z1mg5fzCCscP+AdRmVZbE/tPV44+LhnFZwT142/gz4pPraXPiE1HpfhoNpAkKNylGILk0cEOw+EY
myiWgsdDeNdGNsyHfoowGtAHXzPjufOLqQcEEjRZs+1imeBTEKr61yhWdOSUzXS6KwDvTn4agfWK
sIQAKzjnCh6rExrzIjd/VnHBseTOMFw3XVsHKria2EDOkTK23HQGTu5bMaPVD4THzL2A96CjZsa2
eyAZGOWmzjWr2ogxqe+bElGCEe32HZmd8S2WXPKeVLIU5JNhlICiJlAp1RAaD2luThe4gKp+BqDm
m9ZNkPCqVi/5fQa+xVwAU+tUP5Uim1GB1ydI+GmFqLXPBORbGYXyA9q3Da8+6leC9lqyJfRUYVn3
e9qbFxjV4/NuOb9U+qm3oZbrCY5XIHj6GfzPph41zIjAP+dXIlOS90WVXxtalvwsUVpGpbPhnNmo
LtAgRDFbHCpMJVM/g3C3At+uuvKhHFsVrkUPLFkWY3WnTvJuTGu6iUahHLI8xa28qpYxh8YPEu0+
N6Qe+hL11k1iKu8R9mzo+oBE+RWg6LxP0XDa1In4jGL9+1aV6lUTdMAHGtf4huPPtzQaZk+aSozv
mAxxN1RqVLcwCfLsetD8DpvCPSTdCxtztN2QF/IqlsoVsgnvwzZDAJ8inOXlDkrE0MbSA0IdyrRB
72r6GNSqdZUWOEqDXGlvZ/DIP0wZxhssPPJ4b1YSaZA0cpyv8yx0PwIwCS5rup2jMtxpSEIfpI5N
/QZHFMo9Oqnjhhb+uMVmFzhNEpnmrsmSGxzYUXBxTA/zkogGt8y2ANR+WQOuQAr0xG3YKsqjKSDJ
jy1O1QVIV2LBO5rCH7NSNz01FTHGgX13CbBnU6KIhiBR9w15uYrIEOfIQujfa6vBqyqy0CLTXGVn
t/a2q7OB2qjpID2QddMx1NG3BuzZ7gpCIH8I7MMocTcJUv57igG3ae0+4imfe06p5duubK5p9qQo
B4ga+hDrVMHlZN42Nj7Ss+xQDMsV2+ipCinKtjLEeBjSMP5W0ju6a+g170INUWTYw/hapxbisEam
fSQYLbE9phdGhgBgaFSHD5Sz812WW1+muc08iXj7dw0rOnPTi1a/a7jIWEBB04E6wzPaqwsMMjbF
ZLleronrpjPZTSnaZaYy6f5kli6RBz7aUs8KT9Rm7zVcht7sKNpF2DjRNg2MDKnlzvB07Pw+YcnQ
bOy6FNtmMhDfURoiPsSOMVoUJdLpqYUsfFS07hdttMUlzZiJA0ide8hyGYZe+OcGt7AHFNOfMToK
36uDg7fnZM57ZQEK+khcfDKqufAxKgnkNd3j+sIFTPUVZdTgZqR1bFyXLrjaWhgxjjTx99SYUTxV
p8X0ZRivMzCrNyXvBMx4MMbrNAaL4IdiEocZO6+bsHKDW4k0ysFIpbt3Gtn6qYHHr6NWLcaLUbiD
bhR7OTi0TwOwv3STjvm8I5NLrM00ix4SaeHu+zkZ8QofxWU5ZhhY1RkgHv662JvDCDy4spBCm80x
uIAMM15PCUplnBll/2h2yw4b2+ohLgzuDHcsgl8d8snpdRCSDzQ5NS6EzSrrpqjtVqBzKWkWPLuL
X0mkngTCTi83QmpCM/eptEaAfRoIagXC7Gbcm7s+ct/jP0OeYXVbVaYXeaxdWLgWUHJODzaTtI1t
rd1UaVfs0ua2KOuvaVHHPiZF7fXbT7XqcC1X7tJJhIstIJdw866eCsypqkZTjD+MEukeMOavZoZl
KGqNYF9RTe/FfCtmdKa74ofOYsREqmz9MFJu09h6T5ovsTwm1MSfclO5pYt8c44HoXRu9SwfvLnt
MEgv8ZpqkcNm8bz9+Ksm5e/Hx/2WEHSpqJPlnX5Uq7HbKgywuO463BLdOroY0DUOh/LBGfsE/7Lg
1nLLa9CO46bS4n2SqcbRTMaNPtZb8ql9iPL5ASbTmQLeaarx57kWLAYh/wIKWzUODYXcSlKXwRGm
kt5YFV+yCMyyNAUsIdva6rI/PH2Kv4p6b8uc/71Znfvv1fD2j+X7h/yxXf+q5Wn+d6Xv/w4MI0XS
Z2vmRVD8u3z3UMQkEb8xkcef//HvTz/0Jyg2/qFvQddoQSvAzHdsit5/gmJh/4PyFwEHyam9tMKZ
5j9BsWb/A2UFI0jCJfQwn3Te/hUUG/9QkOFfU0um/7dUHv4iKj5NxRdSG7kxEJtFepB2x1qRSLMk
AU8Xf4udAbcjewTMOFK3ePZNXjmclsLbs7Pp9yDAbBY2G3p6xnq55jlCb2P4bXDS6FBM0t20GNBe
qBXHwNsjvfo6dKDRNVzU+xad5edVmdCc3cyd3HsxZURjYnD7T3I632l7OQxcVR09LrqvC4hhNUw3
mH3clubdoNZC3RZq3t2OJnv/zHdbil+n341hQCeBF2TPcwqdvo2GMwY2D/rdjGcwEWSgfw1Bu8Ha
0ITvRorclfZUe32eZUdwJ+fEd07LqcvSoJyLPiQ6GstCXJN//xd7Z5Idt9Gm673UHD6BHpgC2ZBM
9hIlUhMciZLQ90AEgB3dddyN1YOUf1tKm2TZszqnppaZyEQTiO9tc+7CsbPEI+WcGMz1Eq5NE+wy
LJs9gZPjAxphMg8DM8f961fx7363vdbdMw6CYp9GK8Cva0anL4+tEQ/Zw1RaKgqR21MzRtWAJth8
Vpaxcci3L3a1bQxE52O/fkuD9te7lmiedfwEPl9RpFM8Z16zsRrjccwSawvC+75ttDhEmKC/cdP+
9UDQo+BGa2Yi3PppnpLStGSmQetRG/J2hx+x3cp8Rqk5kev0+okFkz69pRzWIP4zcXKoY8l4+/WW
qlDYcNMm18tsxkU4Uw4+bOjU5mHxiMl6Rz9prlPmkPtWaFCiduH68TwEAjsPE+/sUJKaOdLAsDWo
hMF2LWmkZQBHAXCM+blUA01isT50FaxaW0UbZ5nyeivNlkJISfiJFxhdykSgkbrnHMy2Ei6aZome
uVsoRAhU1OvPVEJZ0zaTC5UpFmO4EZh6TswxFnyJPaA16WTRABL6A+LhBUPTMl6mzHjTrrTx+exU
OzafvRLs/KrXqHe+84DlP1JqurhhYU6iPjOy2Kex6VjkmeumpDrMGdud1anVX+b4+JM09jPvHFmV
VKEZ1lpJRhPIEJbHnlG8TPVXgMDM3hYiK+R5ZBnd+1kq4QdO02nkKOVMCGcNvvbzJiLEIlw0p57C
9libai812f5xbK3lJ9E8baU9zfK9K/LFPCyVw1xY4lP5lJDO+rUTxBRgS0mRzwRsPql61TtPxF9G
h0DcRdoasO+xE3aaOjohQt2ZNE7snmoSdtvtYJiJeGf96JJ1eNlod/Xo9E4W6BF0M1VpdHyjmrmN
fq+hZUQsfMTlJjmJBLXNDbKCJrAahRDnWkNO23VPTVOnmXlnLFbjlWdC2WWPf6fTKQbBLaVFzjvc
5lgp9n7Xkhc7mGM+pAfinfNW7Nh6SwOEObcTwvkk3RDHgqsStSw7u7IAj04GVFCC/iYqvVMufkiZ
0NqQpek/CrOY9lygdinN0SKE1R0BC4q2pirxXDYk3hLkAAk2vC9+9HGZazfX0pljG2TAmnR2yR8N
XvJHn5dtYJ+iDslszC7bO9lsqzLAq6ZV1UOfdFndbuwIqZgd1G1jNhvL5FBpUKZxg6WJ7R/RVUMr
yuvEF7k4SBk5Yt+bafddzTUKSNvsvCs/cWICOvTS+2h2Mm7ornKKb1lRG/H3ZqKb7LqnTzDB/hVR
ZmfEUruhNT2N9vRHQyvNXmK0oe5Vwti7HTPMbVTb8o53gx3f0CymYVBlPnya6iFz97ITHhn5g7Xo
nAxDTfXHxKDQY5+AkJiXgxMlzlmKx0YSM7YSYsRr6dlBr5L20ckNQZLFgi4bIMjRtXDQ/crYa8gu
my+YcaaB9kJzQm4Dycj/ak1iouAUSD9+VFEmu93gV5H2MCsCFtngyyi6SRmb0UbOprAfaV6zzfez
Q6fWV78cWue5ZxrAmkOzi46l0R5Lo/7IWOoz8U887v5VJlond4JoyPzhSvpDWYDOiUGRydr2ncwe
KJ3BrBimXeKq97NZV3Ye1HW8IJcUTE6XWh8vXMsktsJKz5zb2WsK0tUcbfSw18rirredXAVI1lh1
pE23FbW40hLYrXrQrnnEpUSbF0KJRu+KOx3Q6HbNR6ePs+tjfzMUTTrxcoxsEBA71b+T96Rnu57Y
DnKKemkVITYjZ94gjKBqvlQyuSpZWdDg6ziu8FH2vGHTkmLkPQBgdIeDbvrQTy26w6laCZmU0liK
uUqH11CPM9EFfZTyfRS79kOtLS21InFpxRu/Xjq1k5mTOrhFI9shSnZMqzCyu4S6cAL0+plmOpb5
bLrVrcRmZoWQScO8jzQVplUsqZGu7PJGmdZqFmOA+1ApI/7kDSNCZzvXoidhZPUz/S+SnY+qM4pf
jexbYi0KDWOf9p8cTYirprVJH9SHFPhlHAeRoNnywEu5fJTd2ZnbhDRHanbg6rX/yfbpgdpUVlcd
wOsGJ6RTvv/Yqz55mj27/JIYqkHO2FXtFyRd2gQcq+rzZqrqdA/8o2hI0pfyHDhEjDuPqmC5yUBa
v9jEet7Rd1886NpoUlOnTQ664Rm5jRza9J2eF/2nZNKth1Fo6pkVKsu21Hn73obXnJ6GmdsZ9LJJ
j2rkWSxjoC2J+32KJ4/WLA5DLU6LR3rTiA5dItVoFVK8YRT3C4bPiYN0pIs0DiniYWovRR4QMaiD
PCEsIkt2wXK7L3g4Sjw9Ax26WVXiQyxHfHkbCLpWD8w4V9di6dVhYUM6385A3d/HNB8uSYNW7wqu
gMKvk9IRVGHhK654dKLrOluMdoNoM1rCykeuzEILU7Ih0jgZqftqRzIFM296Num1zVFfTvhOyCGM
n+fMrcC5/cREcjtrrIUYtGhF70CYroueQO5ALKr50im714JEl1wXLGLlZ8frWn2DsFXTdrSl2TIw
MDJSSCrivNnEdHBFe/7vrggpQZK4lssabC+3JUBl2ldUaWlR/sgjU+l7FVVGQiVRT7NXR2s2kiSj
se/Nfi1tPu6L/tF0+z8bXf/XyU9cdpsvN9pcp/G37mR4Xf/ix/AKNbMKzuFrYLpXGQBb4B+zq8E/
4M+AwSVyAiPXKrr6D59j/sY4ST4ovl9EguzV/uBzrN/wWcCYkw1B7iORMf9odHVOAoIRIBKoQ4YI
0BIx/n+dE9yiN6yMRKyCIoFm2s9iygrQ6Fr450shZu+6ceOKW1qmeXI1Du4wbMyh6PpzIlpRuHVU
TDnhZDjde5cKun7T5BhEb6hTAmbX7JQ2ziAeSQ64aAYd4DVYE3CKmr/I4QF0QmYp/GWPkO5yw+2y
M3e2kDY3IqudK8KhlQjneNXFxilehMAjDYNqLj3xOoAwvUbjDgSAjp/Gb1iXPjev6HjQPpFtB/zb
jmqtIrTdmZZyP/6UZ6mZhWbJpjysnLLRA9z4kQqIoMCLjKzFbc4sjTjYwMpJsAqzyMjS0MTVja/Y
mQZst5mrhjXnvDV3pnRqZ+uItKlDrc2d+QyzefHou7lxbSUWcPAQF/ENAeH+5wTV4GMdD97XJjL8
bvXag0YnHY8vL8VRdx4jg0N+jPV2sKFC1FRezejyywtF87cMKhKc3Q1AteWdW4Re1u/MJXOGzdIs
ytjm7uL3odu43rIVMmE9zOzR+1DXPcpvu07G5crOuvHSdyJyLUyYJZz/KR2VFyDPeHL7PhLFuZGN
3sAKa+QHwzFhqOpeTY8Ved/jrl2NdX2A9Sv6UCeZpBmGaaA868nrN4MYsZK5bdO+/dIBFJCS33ru
c+JUK4HHAvxBlfbwJCBWCPcuWKhHjySNMGkq77mP6rrbUP+FrLBbcluFgrIO1Py8rHiBUptxyGzK
7APdGWcYkcyhgTW3aLwOxEwiIUbn0qSxUedr7e2epj+2fqRTDrWmfU2klqqA4PH0oEd9cq+RG/Vd
t6yHgT0nusme2JOwGLwGvUvmpe9GVVcpJ4gRsij0yWT73HWIjhfD/GjUE1NdTkHtzHJu2/ejJTMj
kNlIXWaaMOXCKjm+FkSG6ln3p3J6nCrHZOPRAswag5bSv2oOOpVFjr3ctYXD1nLS9bTcGSb+i6Co
5EI0gC+6b4lRRs8RdNQN1g/9SyqWrNjhksEDX44gUQFpBEKjntl15b6ZdHc7V22UbrKsLT9GaEEo
VZh9WMGRWNbPlmY3N9K0R/g7kgKo6Za1N2xEF9l+4CUt2G/C3r2+MIbOxGUvjDoNY7vnxSUiXtb0
Ey4gCUWO7qskOs3dN2VtVAfbI3iC+7ds+ndVbFiYaiOf15+kfOaWaBHjPpqb/FJHRR5ROpuLr23L
zLKLU8inoJeZ98i227kbANAeIWiLKpCNTjgjdb5DfZ7QUXgDli2oOicHAWcEPZ2U/g1e/M3ASRIH
dtd6gn9UixH2RHEzbpi1Qnc8TcUDWSRsQk0jWcaHrC7iJ5rpuUg+yQYWLXiiczb5uMhs03ax/eQS
AEFEg95GjyQttKxTetxe+V5WPgiDI24jN5s/LOz5khtZ9h2mfNT7+X03WR3IjtCcfBN5S3xGGWmr
9ivkNUDlOUQi2pliehvbmm2lqRUlTxZ0GwxUamHI96OSq5qPCAMDzR+Zi1o6cUtggaFZduwj2WbE
1PbwC302rzjOanrsykKmzOWGaQU1yipER4tH0rDXmZGzo6NSPmnCxXJvtYQKUOza0LQKEqQ2w5Sa
S1CMHuNxMcbIkhy3d26KvlJf6I7oDs0ULwVdYXY1BPncTM2mR6p3H/nwOFtnMsiPRuhMhzq9s5J8
7Dypuk3DkweHaSJVDCNrNKtwdrxMbV23aZKbKBHJeZePOTs9w43v07aU7PijZaS0uGVxbi1eQN5c
aCWloW2PUWhxqvrAfJKVAQkg8bi1eA3BvixUYe68qBz8rROVFZBry40xpuQyhUPru/fsvuFU7cah
fKgAyyc+0ZjSpzQV6UgyS0Vcis8z996ynAEuKjLriwgWsN/mMfRYSL18NBCJsQgiCUQBsTe3qIYC
YhlIRpvgvNtNEdcU7NaZUX5Ie8IZN+4gbJ2IHVvHTjuJ5oOR1r4WdmO+TkGpwD9dVKX9BP/KEF7U
PKgrT57A1zUJCKvrWl8nP2UG5HWfPXk2g291bqmeitgPEQOe0ZGV0Olf1VBW1+Oy0PRq6It7bvd5
KfcRoMb3DBvXtT059oNB8c1TMRrdc6KxKIb0ejlf9X4EcJxrIT4QnenPAZkm9XcrtpP9tLgUNlDH
+inVjfHKj/SWjpaoNhEWIEKtN21bpAi/2Q7fz5TafXTsDBtV6dZIiWhGcx8jKo/rAJR9uc9Tbfme
a4O8IAoGkTqaiGGviowJEp+nf7P2Zs5BhhkXdpbSOdIl2oRw3yGR+rk9utwzI4QpayQPTQpKq6TJ
gyKd93msiTykwIZ9M7UFA0BTFjfjxpo6ttbSzhFqFG3y3E/IOpklGhNCtyhmjxlw0YuwTwG7rvu1
JoQkGdyNeTAxJPg6L3uZmp9zn8wv/nAZ9PHAnFZOt1jW7Klh265G7zL2dZlfOjEZKbxipiWq3jtF
Cr+tPKQLSMfA/c/GnIWFTOa4FPr5rAFn33Xo1fTQtbqi3EBK+9Umd8zmyqtbrzhUQ+LAHS+Z/ux6
sVJf9XmO28u6iAqU7XWKhmYq/DHdzDS/mOtfzuQTzYn5hb4NgnFMMZd9xFJkoV5rxzSKIFEHEZ33
WByTjxjjNGvbawwF74dZVjWFD7QJnEWpignndFjp9RBFCSfGH4yZy770Mvo0kkNsboWqfIpix9pz
60D6hbRIAW0Lv11DsWwpvrU5yxgQH/D3nhYATS0biR5tUAFeeMu7pBg3mr8P9EHn18hfHAANs/S6
KwbZuruKBFFF5wm29MXelmwyJrVZREVaZaKa0T3EeWbGobXEdXxpMPjHXxBhdv4mGSaKVqbMLocw
tSK+qJGMkTpD7WZRrVQSCWZ9HadhLC7iXM75Lc4vQdQgO2ptX/XtIC6iZpZtKEhOcM+KVmudXUsz
ahFym9ZmiLop1T/0YoGLjFuX3TA3sj09eBJFaVDZtqIeKDPa1n3yla4/ThEyjH3pjdF3MWL82ld5
BkJRxPlsBGUkBHqLhZt5M8hyHHZeK93hrCq6fD7nnOdjOAuIkNDpUHffZCw8xSHJjPGbxk76ygOf
/+RWs3B35LJiP9S7vjf2GOUwOyrazHFeuNiiw9omZXWzLHDTnDRZXzder5lb7JAkOVGbGMeXpJEh
ZnTJc6P5mt32FHSN2yLvZWnckWSH6teglJwON5OEl5vBHXnMdY8Yl63F/qNl2zaSk+pGBqZZcHHx
vTVFzibeTynYAxhuza0zGi3mvirJga3h+Av2IXIo9mwSLJq2bRIuA6pkWfUa3psPlk/cbsCj2r6v
LbbVO6QOgx12igT5sIz0ydk2bprdN92cfK8Mhxz5QjpjGfCKnA9DQ+9z0LO3HjZ15aK+qrseqW/f
OspHEUY18YWexJzizhXJR01vwEpGJ15T5oEoS5rJAY0C2eYiuTVHOlrOyRJLJ/a5ZOocLEX5RjAn
0VyHi9Ky6gwHVYOnt8oWCzEwTclX9IdTZVMXXmsccp8YDE5epyVbOboSzKPWlbaB8Bl1sB0nJ4+q
XogvzfmwYiPGNonAL7u8R00yV2MYq352NwqPEmx+76tnqZGYhScwqb/F+Hv9bRtVbfalKRprBvyJ
iXndzn3a0MTr6H29hHSWS28MTZCfDuhODuPUorhwG13umD98hGCuHVMoFVTTGio4z+ZghGXbS/8B
1V1FbV9upuI+6ebIRllnmQXlzpK2Fye0wFH6h3pSGe24cdeUw/KDq/s/COG/SNh5DUK4////j+H4
1+Sf45/8wBBs+7ejh2A1qcJzowH5D4bAvxiIQxwKH8VRLwq9+R8DCyYVmPKVGWfE/50a/53/1gz9
NxjJNV5gbRA8Ckb/AQF+tNb9SbIS0YE8hYQhPO8YxLBkrVzvT0J+w1sGJ+ujblO5eaJduypXpBxD
jGgbOYFw7MxZ0+PAKqFBV4cy27/IABM76CQIs6+qnKXFNudnSJ5kzTs3wk+G8HMywFIlBbbFxain
NGDnbu/vWgDVNfQMWDHAvFO4mx5xN5hqlxi3Vedq1WZMfPq2LX1O+kAv3e5rbGX4A8p2ZCvbL1m+
Ma3JZhAv/N7BEMDEaMXKHENpNo/96NTPMZLBL1bV1V//OUz2vw0AY9l/7e599636Fn8uflZvHP/i
d/UGFczwsZhOMQ5acPDOn5Jm1BuriQrbJppmR9CY9cftqzsIoYncINVgrXXDJPIHBKYbR2EHzXMY
LjEnCPOfqDdOdEAuNieeA0zpNK0JHi6+ws/3bo2tfprL6M5JNf3R6czigbc4+lBeSBTtWYM3fakn
N9r/dIb+Rs7xF/XDkabW0WVzAnh0T4hxdntz2lb+nWQQYfQp03ct0XVvpPT+7UHIoXAorCP/xTv5
aa0RtR6g010eW9bj7HY0U8ftNAev/5RVQfHnw4/GgZ+CW1qATHAYMMRfT+DokZsOKHFXjgnCbs+I
rTsLk+Y29pU4E5X7Rt/OX5j+9XA6C9da4cDKduJ2yjNduZgo7nSC9Q5iMt/Fit7rfvTUG7/r787e
Twc6Db9y6EIbcdndqaLTNyRtOIHotPwNecrf3X1gOFjaAYEBgk8ukRP3knBK544dsH/P/yRZDcnK
uACqIA7Nz6j2s5w42bx+yY4pK3+5Zi7FRTyRDn6Uk8Oy003npPDu+tJEymt1CWjpYFmbCCJrR5Fq
/m7s/GhbgTB9JCLc2WVRGx98s6zOmDvgPMxonAK7WKwDe1XvgmxLPdow5QIVv/5V//YEIa3CPQcv
j1/+17trJhVS+JpzF+f5vDPzfLFC2Ds7LNw+/W6Yi3+bEHNw9vpB/+bSe1gw1joNXp9kRJwcdEnY
ck3Gndmp5tAYODFTT6g3Qg3+5rnBj8oKQBwDa8+pAIppRibzKPCn4WV2U6jW9RI8Z13aPZgdOv/X
fxOZ6395UFcfk8dWwEAPhCbn11/VJHHWdU16CXDj2luGOPXo0yNVX3ReSW9d6vl5uWYCu+NGGiSK
b/WKSSKwWlMfz2Yh2u+YaSMMQ2UlFc5BZAsBQyJEebf0cGI4VqNLp108f6PqiSDedPGd+5xE0xlV
uRndLllFhgMBk6DLNDA3Dy4o/AO+POI75dR23xPZD2NARJqQgU3uKkEmaF+oyNYa8+MkO0lvI2HJ
74cGnRhDpn5O3ogJ0CYIDw5FmvZImvCsbvuhrfSAB3i6xFVq3jWTFxlgamn+2dazFAPbOnSHNQ0Y
e9Rh5kOkLKa71UR435mtOe36qjHzoNO78m4dbZd9zn8wyC3tOpQ7ylafiMBcQTRUIkhK2qbswrZH
yBHWM/w51zIavlmUFWphTqrnczwa03eobot6ocElO1oxRIcew8I7zqN/bkyAEedwr6iGeOLig9PW
dXlez8nwXpi5ke3iaojO0fooLWx6o2LOQQgOMJnXKtkDu4PGxU6ff/diE4w61nQDlXI7LPWloZCR
BykrGn0niY1HIe477VtHM0q+YQdmn/kOUWcXjNDK202ebXyqIodBCDslflyr1UwnQPmet4E9VP47
M7Xb2xio7rouOUKY5W7xvsJ9Aizmad4D75h4z6eLhEoPRz2R/zteet4qdm/NvLtdZG8fWuHHnxPf
XWV5R67S6ab8EQoJBjM9spm9NaFJOnKcxg++88h9iiMPWrq+yjeJT19elghsBM2RMCWTGfKUYbj6
nB4pVVNLoVf1lWkFKgE8gnupr0FMoGLNfAKIHo8U7XKka+eVubWPJK51JHTjqpufxZHmLXuXnOEp
Nz7iZCGleIH6h7M/UsM13HW76Y6M8Q/yWNHdG5RHUtnLPfUO/n64bM3a/C6O9HNu6+pgrJx0faSn
qyNVnR9paxCeRYH0r3R2daS2q8KG1vGPlDfGUuhv31KWCNWRFpfljCwKT4W4b3UyD8AiVxKd3D8j
ApNBnBrMR6I9FnDuCvULIvGVideI36WaDVI95TWDUHJTHIn7yByn53Rl842V11crw+8qHC4hiojZ
IbMVDYBa1QDWqgsgKT/94h/FAqm1mkMyv87P66OSwC+T6bo96guQ9tfn41F1ACvUfEmPWoRllSUI
EZEI7qT9xwp4xAmdimRJaZQt7WKrrMEvzMgOZtk5TUi2McoHaxnnp4hm+2RrHLURA2k+OWZ1JBNF
LrpP6VFHUU1l9g0lEuqKSK/ke32VXDir+MKrYKGCepVkNL1ufZiOOo3cz6obZDyoNwhqZvqw6xpV
B+QGCo9+FXt4mm0QD1MhAYm0JLkyeiOpQoZpNCLuCo3voqN2RJUtxqWaTjHyEo/yEguhiSCfQgaT
GD9MPYlg4dyTuoFgpkGbMhx1KvFiqQ8gH9FdOzdFvodXQ9OyHPUtJbNeH6K0Sa5ouEMB42LqIPHx
qIzJ6QnymJZWxUy+imcU1hZyr1mW8Ucf9TUGaRQDiLihbsFBiztVz3OCnkLTL1FX2oxQcjDFdjwq
dybNj1EZE02gOE2Ie3Lue6C3o+anGyz7tlelZobxgChIj2E/L2Sm8nMJ3uBdTazkzady7GrUPpaR
Rtqa26OzArV1ReVK6NANm14SoQ79gWmW+P2gQQI3LsHodsp8Z5cdLG8teuN66NiLszib5GBrElX3
hQaG1F+lYORiZxON98VujIYEkqGq6HDioZgCFP8N94O/tOu7Lu5YNQ01bzy1pMVWaq5x0CmF/17V
o29ti4nRczFJIQ5JaKwR4FnkCioZyeIMR4g4aFVmTIEwY+eps4v50moEojuxIG4MR9PRvspc6z8U
EnBr16OXG7Z1JtJPY1nmt6Iq5DdSjfVv7MZRiU1VypVvuiRR52MUJ9lGq/ti2mqtZ901RpJUW7M2
sMx/wFgm3rdzmxWbZkauRL0iZd7bBZGhCBuzpiFAA6qh/7Ep5wJyp7Bj/AyZ+dWeMlz9mtvl05lD
lkwWTm625rSoSEyYEptc2yI0cVGiTHRZo5HLgJLMtpah8Fst3comX9VhMEgf0We508YY/JVbpPA2
kASLDocIvItDICHPEVGtN5aFPMcPqVly3MAyk8jZ1BNliGZVOZ+B6fNqCzkKBmflPQCsHytI8M4Z
oiK0ZzihHbwXoevT0IMVoDRttK3IKGPYWuPocCeKyZngK4vo2Zws6EBViAqmouPR0TveQzt2HgWY
FpGGWcBmpjNDSIhqCJEUJFHglibCIDtVZR/mcnFKQhFqSU8SQwaiWWog2lCl3PRbN49GY8O4mlsB
kXlxG2ZawlueSpm+vRLGpIZdrysP7oUGe1arAjrtLKUURbsURS2Ti4k3gb+t7Tybzsu+Nj+iJPbO
naQv5WbQnO5RsFNA7yPmmCqRHLP7RsZpH4WVFnX++xLYpmpuFh3qJSjLzr5bSt39ZLRqFZH2lrrJ
JWNCyIu56HkHmfCBga3yFrqs7flli7lynQTEaTeGU8BLeb1J+iypGOwbgHdLTmeEMG8XjzDSIS+j
MQvhqYG2O9eqMAOZaooDNyNmawOpqH+fRnMcz1ASFSsPZnh7Ywb4vk1niiugpp2EiEqQG+1M6Vn5
ztHM0TvrZkU5DZ42lz/q/dqQFx1JLckD4cWQRxZOg3KPczdewpF3SLUrhm4cuMSJshCC4eQLewRZ
6TNCs7pON4mKDCLLdL8XexopWqsm6MKkldBYqBrJd4Ddbn5D2yj+s7y6kChH5Pm04GknVq4s8eLF
BtzkShx96znRWArtpEOPOoL7YtwjQJ6V3i700Bxn/XJsHLgeh40KiKqOTIMUtCaGm9LWxvVhWJyb
TOf1Csq/FGgnfeQtybRoLMt4EmDWNLbZk4cRa8Lb1R1KR8rhvMn8nByQIs0ex1S6xQ95+v9hqP9F
2tVPE89fbES3SVqkDb7rb/0vSNT6V79LsQwwJWGBKjFor4noQAc/pFioRX8j4QeQCU3VMdT8DxwK
FBVoijIgZlCit3zzDxgKYReeNgBGHkbLAF5x/wkM9etwBiC7hgMSJXUy36pBixoSKTGAOwrOd3o2
ipIqAVqAwkVXW3suvF20iC8/nZq/gZ9+nar/PNo6k/4E1Hoqi1FS+fPlaAxfLbN6mtLp0RLVe82x
P2cwn68f5iSF4s/jrCDOT8cRc5rEEMlMX7U1Lxhdff1u6tz4uuBlckfnyXyH7cE71JXlfqjsqkWa
ItlMjSorUTDXlbifjIW0wYJG9+ENSOFXBOnPL7VO/T99qbhi/Wc0my8rr/vsM+VsoJKWC7Px32qk
/nW0//MI3Cw/H6HuMODDQUk0L3TDu+qyWyoX8/r8xM7f3b5+cl86yMkYD3CeowAuvXN3YLvX0HyH
PVJ4W03+ywOcOLOsMmPSsVt5qRV+/tWwiLDtjEwLncUr7wapvWVtO4mk/PN0nRhp3Jgtnps26tKH
iHyw6rreuXVEo9VMF0TCrnbXWNaA30PoZw0a7s9OkUBVkmFVbVKhjSQHp8nHNho8I4ylyu7V5Gci
6DsjvZmxeiHP8qz8Imlle/f6uV8B8J9Azz++8rqE/HKFrdLEhz/Iy4wh7bM/OMbGbmLxfixmybSr
dezVEfSXj7PBGx7NbZagX2hJUXj9C7x0zpx1HfnpJqbrZCEDoaaWGCu75yW3rdk/12I+G9hPNAXx
rq19q6yPntHsXZdQgMLbpJm/teV4DmoR6jqSt966I+V8y6Z2n7pvnJpfsbM/z8zJQraMfZZbOndN
Wx7MjgiQcXgDK33hhl/5g59/MlU9HW9cPjluPjQ+yjGEJVl07XdvPVEvLAynUX6NTNxWm7iocr4V
8U54V1mzf/16vXRWTtYcQyTKMTRWBKv7YDVXpnrDxfzSOTlZaSzZU3Lk8LmJZ6GtvynZ8uLkDvvm
rUiml775yTJD5zwbtnQ96/odMSGBjN7AP1862yfLi4MPXPdU4h3aWcvY2+dXqNPP85YCg9fP+UsH
OFlWSp/2uGR00ku0Qf22kpWAeXS6rTXMt68f4YXXqH2yCpBC0zet2biHUYhzS6MBI0r9r7VWXSx2
fN47KBFfP9ALl/k0s1zUnqhkF3mHNPb3lBEjPBm3Q46k3316/QgvXGb75LGlkCwVLiWnh4btfTFV
+7Yuv/y7jz55bkWLM3K2B+9QxuO4y3LxzeyMf+ZW/mO5sdeL/9M6SBRcLIaGD49w0exTrBCbYhb/
iGv688NPntqiRZWbNK57IArpch7ye9Q5t9Hc3r9+Yl64Qe2Th1eqgi7ZNELklKJYTOE1LPtOuN7u
3338yZMrkUAZdmc7h1rNZ5keHaSGEEe3+s3rn//SLXPyABtCkfnUxM6hHQEZ84euVW988xc2w/bJ
k4s/zVAV3s1DUtF+TX7qB89ST3EeX/eJ8W7uKaJG+v/vHuLT4gotmodKNZF9mGnhom/b3qMKfx7a
4j4j1mjTy98dMi/GQb6wWpxa9/tFMqXmHAhAH9g73ckRF0EcRefdOkjqa9f961fmheXCOnmYSfBQ
xag4EnM7U6jkMJFnLZt6qC9QT7+VRfzCDXBqttZTIEGv5jADaWFQOxO0r/m7GOjFs/XSh5882OSY
0QTScneVrWZdCPqWUchR9/zvztB61J+WDUAoXJLp+tW9z1Xx2Rqv4uZJzm8spi+d/5MHG2mv0adV
yrpR3xElxWtupxAljv20ef3rv7BynNLFwL+KogBWjqq2krNI1t/yTFslhLFz/foRXvoJJw93VWqx
KpF/H2qDuJZ43W8xNtWBqFfQJTLeuA4vXeWTJ134ypTWpNzD4LSomWPCfer28+s/4YWTZJ68nQtJ
xJfVtO5BRp53FtfGlrnb30+N9cZj9tIBTvbgRrkkXd3H7kFo+YyJKNq0GpRf0ZdvcLYvnJ1TdUjS
+NrizZpzEMYIxSjIal37cl4/PS99+Hrlf3oEwKay2agj56AbpRYoGOHAi7N/ty81T55eSQS4jvrS
OXS9CpZEe0LnDI5Iz20gtbdCLl86/+sv++kXELtgNtTHcnpS80GNxhNY4GdDR/H1+hl66fNPHuO5
zhTZ5Z5zSIfLKIbOsshLGpez1z/9hSfMNH799hEpU/jOHOfQ43RJ79phuCktd0OCxe71A7z09U8f
YVLl6oQh9EDcyHNldv5jmccdDTtN/8bT+9IRTp7ebO3SsUYugJX0Meo7QipqORmYfKb6jUO8cJZO
ZT5jRzpYn/IjCB/FILvrKBhLs5gu1Wz7+ml64Tk47TDvsPvPltM0l5BOwwcz9sw9NHh//vqnn4R7
/7GHPO3ZiM3/5uzLduPWlWi/SIDm4VVTt1o9ObbjJC+C7STUPFLU8PV3yRfnHoen1cI1AgTYwYbY
JKuKxeKqtSBG0KOYfJzjHLotGi2gp8Ty/Bfa5aOzSEfjBQ1jZekB4wvUj2gKeAmXjI49xalCN34F
1+b531/BOTs6+0wpKrvqCG7t1MvJ0L5JVOwDJSLATvdFqiR2ngM5YauqgI4PNUfOYBVKp+xyQVZ3
dUanMFaN5CHrI6Bu8tkITTltYghNT9E1kVX9gEayyVaJELlJHIHJViKGcKxZs3lor6SF8mKGn/y9
tNjYgve6PSpjS2YQzhmEArw+4wWOlTEipDENMrSwczyeobFRKbZu7xxe6r/Lx0WaDO0EVqOV+ZFB
3HSI2I+x0Q8VOF3QnwsGBQKCx/QgKCc8gdqg8cSrJ5pR4wxUh/quT+SrPjPA+zSwTN+3qhXH+9jm
TyuBQk5iMprkR8IkdqBqowVotBPOqdU1G27BCfb8d85cfFJ06MZlQp0fJQ1NBGcrHsA7k+U5OILR
NLcvMzKlropqWeyCF1HcsUTAazm4TeOXbozVU1LU0xEUt/T3/Tlz9Hz/+UGgAft3+wsjZZUslFOo
2ZqPw9xNvG9X00YXZBDZGHmXbsSclbI16oj/jgSsWZRnCUYq0PXxI/+ZHWY01V0Nr3tX/qJjhkLX
GcSJbxsTu23XICL7dzgJLR8gA8Vw5sm4kPMIgn8grxzwk9rv6XlyZZ84UAVQvHg/btxsbwe9j+eM
z66UAq3FWFVNIRnVR42wp4mqTxvTuW2cEHvippNU2SgjPQ0bDzdmp/A6Z7QzB42BjuJInuiiAXbD
SG+fDqAk/nco0AQDBT8UU5gO4P+sjauagJRSN2sP1Ez/fyRW/7U77pSzcHHrgb7B9jTiNRWFhzbR
DhpQHBvOfHsSisxNIo6yhtEKHbK1KkD/XJdiV9EivC9Gcg7+1H6rnv9BRPdf1Od/JoJ+rH9Xq6C1
wBTFKo8opWa/EOzLgwjtkkNJdMmZZxmEyHigae1Oz8h+QjzxUf0gLq757RG6acX3SGvGQzlN9V+W
jWJhT6IQj6CVgrq5LRaMXVUI40AaCrDmEIBuoEtGSQxzuZJApEwlp08XDpnYotOXbil4tvt3Rp3Q
qsACmWOYghS3rn41tPcAHQksUm1Y2Ioxm1yOjzd2Nk+mNYa0DfIJfddxYQvy431XWX7m/24I1ED/
/fkDgAIAfCRT2LOe/qRZjQYqpc2UCwHm/YhwN/pNJGlBqgAOk4MmYiPi3J4UoKf/jjuiB7JEKp4d
c+siZdkxrq6J0WzUdVfM+QN++uls6k0R4gpqkR2HMhftpJ6qPYGMwyInScJWmOrL/cW7HcIUXkGS
QJB0hhhmdmQAIQHCmXu10m+VFdceeHi+QIrOEUCEyuoIqtR9tPRYgiJbnf9q6AVrlYtlouar27Hw
/f5k1hZt2anPi9ZVKcgSiuqoU8UWQRGgyo9lRlHfffjaANwZY/V1bMx6jQHA7ioeaXKM5dwu4a33
v79yZkJ5698ZlEMyUnCclccabUBvUF2EXgveyNwuFst9VcdS0KZ1+aIM2nSEEgFySJOVhyqWW3Sc
QXWE1izdl01bbJxwayvKn0IqUQHnUMtj2pr7fBoudSW+Z6N27JN86wr9EaL/14FBAPrvpM26abQY
2Lbj4Ixu7je71C191UOXpovGJ3d00CUfsB3btadyJ7jEvb/YH70Ht8blIjle/0CSNyKdp+7kaf6b
ZPe7xiFe5fxh9svxeFac1+fHwY49UOLbsv34+3e/kRytxA4ICfxjqWDRp4pVpdWxGdJdN0JXrR6H
B0lm/v25rbj1onv/2ROisY4UcRzTIynr+lUG3b9Pq17dCBorNVi+jSBtZLQ1DghORDxB8VAzDKdW
H7L5Hfn8/d+/Yne8rkfeKiIUzzBCLwwlWkshLytS1etF5cGUIcN9f5S1XeDixWhlpSU1S5BlhQft
TiDccG01vxbCRS5YjJAPhyBwnh3lOXELgBpLYpuJ4NZCcP/nry0SFyzEjshit5wR8QhchJG45YKR
NS6C9e3+AGtWxHm/hlfn0kz6Et3nykNXVoFmyBvOt/ZpzueH2GKIWnhWGYBZPApa5oFTQdhIaNb2
lXPsDle5VNKT9CjG9R/g418oKQLwD8lfshu0zv3rXa0I+0RzfXociXQaE/lPGkkH4KT+3F92Tovq
Pykmevr+/b4xGSUhFhJykBK5mZf7iQf7DLozu+TuvH8HXY8vFS59bW1wNv4pd73dO6kTeWD025ji
7f350Gv7HECkDpwIxYjrhwqIUSJqu1JsN8z21u4YIJrmrCqdc5BEpA0LY3NniWgZj2OHZE/31+7W
714+ztmV1cdmnmmUhQmgnEp5zoqND99ytuXDnE0poKYqwO4DmgnQE6FgQgmBvFEk/q1mKX5ISJLv
vjQDHhSTsJiqNS1oWIvXrCJuAZ76r32ZM6sJ7SDAZVAamuK+VMBIU1kb1nLrQMDi6FwKHrfJpA5W
TkE0gQYcMRDqR0CIbNBOeCwiG4Os2A2PXAElHwQ5I52FFKwYAgHJ2NRClULc+PyyCnw2sMxhsahP
ySPVQN1SiQoNY3TkyfJJSp+EdGmMAjMh3hSRWm4MtLZYXNgeJAWsmGJHw56a7hwFDVFdMJ47MzhD
UvV6f6/XZiNzs6mJHJnAyoSiSaQARaRkPzBi+SJawg8NKKFeGuAhoBtvxd7XRuQ8L2W4QURFQhHR
UygUmU+9khyJJg5ORnJw7kjkUOiVe3+wFTfnNWKBgwRDM/A0oYC2kwE4iOwruQ3MgEejVOgAUCIQ
FIUaGntOotS3TkQB5E+jqHVYLGY+XtGFjfR6ZZd4RMosygnILRoagkP5oxqf223EEih4D3jKLnUU
zjSa/pDGcsv4VsKYxnlqZghFpKYSDYGlKs9yPhVXUnezj+REhvQPzb5mDf+DB2jaxhDGmIW66aI0
Pnjz7M1ecsm2KqsrFsDjAKQG3aSsIzSEbds9VHGk9Pd921rxT/7dfwKb4dAy2JY5FCBm1IIkafYJ
6JWgXi01bhP1GwOtBDT+5Z+AAVuQ0XUVQh3G1+g1MWdX1nb3Z3HzKglDVpdRP8WzViywnZXWhyQi
o4NefXSqSEV/zIypDtJZKNF+iO3OzEIGs52lX5ssrnxBkXO3QT+GVzGTPhsKFLM2ftASCG4EWHXZ
yU8/CFQpZqlGFjjSzXaysyjZ9c2IVxTs3yimP2uheRKKAtQ8mmeJII0b5LndGHttpbmQC5ZMEMsr
cOoBuYaoXGswEJUb6cyaIXKRVonjUcgrWHpXvZnJq5J8IYld9o+Lp8DuDKmKzvAQWh6uXj3nouFI
0B24vxtrv5pLZ8A1OYBn0uhD1qaeKACUvJnac2I1/zd9xS/nIQOyjvYqNE334Vxp4KoXcs3RpbQC
uf5CUaax2p+TuvOAiJxeKciRcTiAltjrGUkDMJYOjpygpUa06t7LaCHv0OBVvt2f9kr440WJoKEh
lGRqWWhBsCszxD3ooB0p36M/7GvmwD9Id1AjnNtRgFPnhxYcyFscB/JiTzfcR+HsAXhLyUopPgxc
qlcH2TcSogPTLVExiX101riDXwXWoXtSj2bY7kpnS37j5rPnsp+crRRym4ME0kJmdFQu5o4Gml/7
wwkFIOGcnOqw84uAXIdjGpaeHMaHyLOeqq3mh4836hvz5t+uM1Of85jFeUjiRoRkU5TYaaP1z2jB
I+gtkpBpxLpZXuWxicCq2llQKFdGrTxNrJN+CkTQTEdncn9GpUw9liK4AT0BiSQEIZICXW2prmZn
Jsigh83rAkRuOhCoQ4P+EruMoDcLJa/E6cS0tsFwrzyMObrOcjWeQUUFokUD5G0eiSoRwXXpoAcr
14UUMvte1Zb815Iicqp12vxA52TlaibVfB1tE64BlRVbswg7CxXJ/ZSAmQ/KjsaTSAlzeg0PycXY
lWEOkkJ71MbcL0Rx9JJ5QB1V7MfnCkIDQdoy1Uv6gr1rvQxkCF7gu1M6QasdrYrTCQqOsmeqLYHM
OdRhbDbUmFo9gN0XIoHluZYq+ghNQkGE8IEivEZCaxzlBl18RCuIO6ETALi3uY9/GxZkJGKlEZ4h
M9CfMz01bGHQiNPX0ZtWGNKLEkPtroni+WrgHcObS/Rcz4rRoL0NVG9uhNqhEwlSgWdWioatqsal
X52j2pP0XNiBoqD7NolT5NWQKr6AwmB4gXROGe+mmCk/kORBZEaEQC5kpYuwbWL0olbQtEbPffnS
lm3ko6ONnk0VEh5Gns0OYrIV5MBuOswqocTQ9bHogR/OUCCRsAhy5wboACdd6V0UaQqIf7UE/xs1
GuaxNFKOJpjdHutakXJbrmProHTNCxkQPhCXyFSEqGCbBwImsy205kpA/mCF+nQ6xmKrSrFRW4cR
AjNQ0kzRqnk/5q0cfjz+Scb5b2hCYx30GVqQatV5VWa8zZ2+v//9tV++xNpPv7yjYjKWEq7cUzKU
p7zQfmS0SzYKgTdBA0vw4dKYFDS9E3rS0SELyi63EiLyOoML0YuaJgPbaDH6JCpBzCkNsVuBIMfH
nXxySD5PDoBBwnVMa2COShxEInh+IQ5E5ctIimlj8msHyrIonybf9AwNzlbKwHI5RMhF012ZovOf
mlB4jr+ErsEi8OgaVSBdN7cRbu5g+DOTc1Q839+7FdvgcTUaGSuzHSrl0KRwgnzO3roEJp90xsZx
uJaGfjyjflqgSklKCGO2ykEFiVhoKtUM+bmxdGfBFJ2y7MNKSmO3kErwOEJS0RyADABr9YXm/bhT
JqXYCeSLaSAPfZnAIR5JU4WzeQ4SSNQBrEf0jZr4iiHwrG0FksCphfRJONYXxapDyxwDQNN30I32
NvZqOW9vnYRcFhsLxphUixUM8K+nYUqSI0gbpUXOR9ibVoPW7Yga6rtFu/kZp0eBiyPoC3Iwp9og
ETHwV9s9VCgCQaJzqUlDCdcvqqzZA0IvOXilTfZWVLEd+tXA5ItnGRsN43jVNM15P3VgGAa5rvzQ
iOj8Rure+4JRi27PWvJiQe7z0ICedZexvDyZVpSeczCf7xOgiBzDTEu8K8ZQJgX7uAvaRitEs6/p
Gm0snWUiSZ7F0Liug8EbbAKpvEcBrIWQTM28uRtVBwpqmX1/FVeu3PzDamsioxR6pFHMRQs9NMqM
E1hJaeluXnRW4iH/pErNFLI/AspsidSds1E/1BCAvf/jOfah/5da8w+qTdwTDVycadjKaH+GVpOk
lUECgpZHE8ICYL/tarX0oeMk/SgU60DbprVnmrwUfbpXBIOA/TwDmJ0J3XxINLP1IaVi7HKpBqbE
BH/1/Z9p3TRUsCz+GxTBID4w6MhStK5NtVsDyusloA7xWllV94C19C9Aols70YifZZp3GzfetVi2
JM6fIk0K7lU6VrmFYzl6HSvQUjPxebK0t/uTWtlWHmCSt3UN+SiU7RLyYJgvUfr0te9y2XWeychu
0ywNO4gmFwQvkSTdODxXYhKPUDCmSZaKEQFD10W77iEH0FRggWA7vaEbFrmy6B8ws0+LHhedTvFG
R8NyOjMVHABUccte9L+0Nh+HyqevWxWSraxcSqVTb6fKnja/7394bWW4UDpFcYF+TvioRPuDUmvv
tO89sO25iDQbz38rZSSeIAx8tHTsCU4C8Jtb5QkMxI5YXIR2dFooxn5tGtydMEogEz3kShKCPuFR
n5I/tToG4Ns4K+kXs7sPaMenLaiHUYdahZKGGGfysnxWPBWqvhvms7IP/Dv4CLrjSoB+0iGxVOIV
HeBNQIyoz+DJ1r6DjLnZ8IQVM+Xfw1OhG61JAM+KWsyeSfZAU3lysmGla5NYLODTEumDWjIiIUUF
OFixFXN4svTpJUssVx4RbO9v9doMlsE/DQLZXgQ3HRYrg/ob7Go62HUi6+H+x1diG6+sWZkpTVVJ
pCEkaSII60F0GyewspEjr/30ZdRPP11uzDmuoYMdWvrsdtNumDW3VzcSzLXF5zxZFvQZ+nUoodeT
b8x+O7lD7BXpxtauLQx3piBOEILrN7YWHGW4loLW5Yv7ybkuQb5IoX9Hwy59EeM/Efin/qORvNr1
tRJ6RO5ImfpOHkH1h7jfiz1yPWi798AgHkZUQV2LLlKPA5vc/3/bMcFVwxnmNGVKl47A9jVGXz2m
AvBIvaj2X/z6YlOfbCebZsjC98YIzigksWjbqUEXfv+H3zLL5YdzZjkuSrZQhxjDCURRoDRT6wON
Nkz+llUu3+assgPl3kBlaQzN+VRkvzPlrEKiMt0oDd/a3+XrnFXOg1iBhiG3wlj7PSlQKh0gzxll
NoMcyhx/v788a4PwBsoohNutaQxnlnvImaEfdNSswp9Qrx3jP/cHWVsnzlKhlCKBix2oYAOs7pb1
nvX0KKvviSFuzGJlAINLRVknalM6w34kwG7GWSucpu6ObVb/FkXzaz3yKG3/a6TT0IBdkbIxjOr3
kkEbChxxM838+2u0Yqf/Q2rDiK7KVBvDnDFHyJkbA8oeO/c//oEs5C+VsCVjWbhPDsZihvoY0oZQ
3UV/LWhvnqpT5zLP+ts9gVLmcbOQe+tSsAzEezJUi80a6xTGkGqw8SB4NHzdKVHAHm1pZ5yii3Yo
fpt+45e7YqN6fCt8L2NyLt7IIGEDZBOTy1nud6j0OtCuff7i0nFOnsc6dKMIZrRcsnzFTX09EANQ
FhyhdBPmjrmxR2uz4Ny9iCNNiaCJigul7NbqDwvQlvtTuFnaXxaIc3I2VYo5dsMYdpaSnrOutq5S
CVhurqRRMPcQIHWgcZT5MVRDTnmj5y5ENKRAiifxsRa1fodj3TpmrEHlwGrUFyurh6AQo/JYpSDi
hcBV54A3XjnXUCVz0btlgZgwMehWc+FH6eaW+XIBBKxLpJxnrI1ml4H5MP6IHoqzfjB30F9xIIuG
HveLcWb27Ihu9hMqReDpxBsJpCs2lvDjPe7GL+DxOrMYg8wPZf8ws6kL53QE+0ceFHZlX568b0Fi
v+V+eRnt3fHn6+RKDoxDtF+vSzPHgmxNAS9NfME1va2H1pV4wZPa6EU/mEPbjaGo+jEYAy32LMlb
fN4rYF2Zh/oUWS+YnY7pCvvOG13B1vbgGLIF5w+1DUQO6kFR2waZrL04gLhx4q2uMhemxLKfBEGF
rw3O7ONd0BaO2uJ0+DN5kzM4E/6kAbRLbMs27M5Dimkr2ARIFtg5mpwqp97TQ/9u/UrP+ntk2dpk
a07sbT2ornAJQZLs30Aaq6Qd5Qq/sIUVSEcSln7lGE7rQSfMAxJmV3vg/bUpxiQuYPD3PXhts7kI
RyGsbSRjj+2AZ1WkdtE0okvP9z++Enh0LsAxENFP0eJcveqDFidnb/e/u9JDI+tcREvBCClAn3AM
2Tv5bmDHFkNS3P6c7KPdr8ZGXdZDO6LTu+Nf5bDs1AHPi3Z96jbys4/K+S2v5QIfyDrLLDLxCzSM
He2g+7iP0WRFPLqPjtHRcEBA7Fkn0Qec3ks9wY0801MC6vdO8bLlqR9vt7d+BRe9BqMpQVKPFHR4
gALRrr5EB3acXTDkOzmsB8/UnvZNDuSg3pf2a+2UTnygp+pSH7qLvC8d7aq5G1uy7OmNn8LjniAm
OKYQPh5Do3FHBDDyDUIj7gKHp/t6n8Gtfgm/ot6Oz5Iz2ZbbhcJTs98a/uN5/NbwXAoFMnLcHvBK
g7Ks6vyAzJ6duJFj7uLf6ZXsNWZPZyXECfgc+ealO7JX1S/cyge5CXYHRWMPgn/u1r7cfLTAscij
pMBfm5tJvOQqiQ3N8ydIfM4v+tV4JkiQjt0FtIlv0vX+yq9lYBoX2gRrtqIO/A3hfDEey6vwVpyA
p/cmXzvIR+zyBpnAR9Xv1hJzAQon+JCDhBHGdqiP5bU5D7tqZ3zDgj4auxltkZoj2mhr3mnBtLs/
t5UAonHRCYT4zBpa7OoQgx++NR2J5BtJ0Urg42l/Jrynx5mIVasB16TdzgT38kKMcP+Hr+UVi5bK
57RYNNpS1JdDtPVB8opvyw9a0OzJudgrYfPcuPJ7rvnqpfMtj75lJ4is4igvT/Ef5efGT1iGurVf
XIjSS1wiu+XIY/7klEEdmDuy73e5mx2AB9+Batwd3BHG3wcmglS9Gzay5lXz58KSOFszCKBlJLa5
Lfyor8Mpe5aD6ZIFxiH7mR+SR4B7789yzfp5oGAfMajAV8oY6rtkD0rvU/qoI4c2f5j76gLYY/w1
U+TxgqaMHgAlwpwIOL7TVHEVaP1tzGHx1Bs7xSMGhykVJhPSmADIjL6+wwP4XtmTg3lMAtFvgj7Q
nOxibUTqFcPnUYNd25cSgA1jaEUXw4Q0aRA1L1+cCBciRhO6dSDdRer4UHzDC2H0N/8J2vqfELFE
WRAiy8SGBrBJbSHYamJZmw4XItD6ZCpCgSGbdnamBETYhasVGzX4lfijcgkMyIMg16qihiEASpuW
u3mT/nTty1x86CAQB+FOFHjaTvWE+A3V2Y1S9XLi3TImzu2bcRjI0pcWMqbZIJFG8HkX0+d6fFdL
rH275eQr93GVc/Kpm+I6lsUlo1YPspej5w7c6d/qsPWqI4Cv+8RPT0bQIO+JvPv2tbJoPDBwHiNM
rUFE6+anrHwG68LGYbDigDx4RoLUpqAQ7AaKOwAKMUjPDg6FyOcITP39337z6RU5AQ+jEaFWSvUl
gLTu/CN5JWf5kOxLXwoh0eYJpwoQuPhbey4P0cadZ+3AVrjEABQ/g2m08PToF+RbrcSWnrSX4qF6
jn6S3sX10Wv8Sd9FoXwk7/1eCe7PdC075yE3hoomdJ1gptCKtrXoMvrUHbw2UNwlQc4c8HC58bn+
mwVFUL9ah/KbDDaCJXPYCtYrQUHhgkIxm2C5r7CfHR1+tKY/xNqpk5l7f4Ifn7nhYjwKVInJbGQ1
Jth4jafZIq7s3W44QXDFbt1fTzFS79zX3qpddjLdMuxwa8c13W7/5N6CccTfnnXNT1u9Vmuz5WKJ
ydjcQpICxWKoK9uypoBwv4QkATP8+xNe8zsupMwQmQTjGGJsa6DdajzG2Z/7H16rH/HQ0LzS9NJI
YaILKFW4gGYwrP0xsPz0AqkEt8YVSjpMsA7AMffFRd+3CCn3x15ZNR4X2nUUdDoDNnGkkt3Vr4mG
BgZrY8XWPs5dRzI6T3o7IFKhacYjC+3wvBe0rVfPtQSLh10l0ElJqxm/XbloP9on9TtkVh7bMPLp
9+S38X2CVOxGFrkS5Xn4FVFnK84yjATxBlccM4cucrHRizk8KMlfAzjTWWJbp+1ydNzwKx5fZRRy
NEBgcAx/yM4vyU7dp1+nzMYF//SWHPy3yvYT+1vsolKU22hJ2EEr2BftvwCFI3f+G35/yJ3v941j
xeJ5NBYbxqxmPQ63XFT+ajr0MHVp49NrFbAPX/hUMU+gRA26Jny78qq/Su6MlZ0Ae/tcPxrfrF/l
uQsaH5h6V3sYD8wD9j1Mv5bDfkDDP408iWZcNg02U6srcM31UJKZN2Li2mHDw1uiKNU1aUbIjZ4h
vO71p+SQXqIgAi046pTME3biEaJfuBzmaJf/dn+b1tyMy0HKDMJhYon8bBBPqvpUxK+TtVHhWSM6
4sEvNYiUAMnDYjFfuLCjFiYPxbN5HA/NFftzSC6G22yMtWJtPKasJpC21tBgE/Zj71QmdMGM6/0F
Mm57FI8lK6D6OEKvDLWB9LkC5agUay4dNE8zZ2dUNzLOD0jKDb/lUWV5WjO0a2GU8aJcpkMdWDaY
UlB/Ey+tF73fn8pKJOKRQnLRCao1Yq9FKToyepYblN4AK49ofKxUMBpN2r5Iio2FW9uS5d8/uUqH
o0EvUoym1U+18tooG99dmwV3oyiYOE2SvNyQUupo0zmFIMM0aG7RPeYxhMcZmHzkDbNa3RcuMVAg
yKQxtF6EJrRAkzJoq8bpFo45FRXuBFVRqbJl9Rlq2MemufaZtpHrrrglT8gxiFKqsxwRro+ukX5O
q+/E/HXfCvQVg+Y93oSSnmVgX9p+fq6j3B0M4zANxUMn5BtbtLL1PKZoUqa8HitqBIBlzy6Vy+6b
JilbhvXhFDechYcSZXMeFbNQGIGkKJTYhdrHO6b1CtQWJD0QQAjoG3mZ7wBFrK+ToPY74AA6J+0s
cz8af6AjSx2lrJranjQ2mh4zzWzjAF6JFjwvRxv1VtXWqhFUwoAmmZ/WzFxrfrAAGleSr7QT4B7E
U3PoizIaJI/MoGWDcolnWb8AbQZ4QFptxe4V++PhSLplZpT2khWAHLB9HdKE7Qo1IRdFEdWNo3Rt
CC4+SPrcVTXkHIIcFVEoZJNTJULYet6SFPh4nb9lJlygiExgDRheXANFJn0IyTsL8HqaQlu+mmxp
SMzfiQSyclMdwYLQp9GTXNFhnzNT2SukahI7axdFzDLttEAGMajXqVF3mdGW4lBBjfGfUrZ0cys+
mRbZwbjuvheyWD1JcVU+ykDt4eRO830yz9aDLGdAXqlG7eU6aQMgrqmbdO3sQwGcOklaJh5IxYQn
eTbSIwhWgCUZe5DU2HKWjAFTrGS257nBC5NIDt1Yi4eFTTQokkx8kdpq/K3LWfVmZIWsO70Yg1pf
BqdiAE2pLkBrnfJ97KnyVEDv0ytESOP5VBfxNEdS2XDyARWUthxA7NO0SWDIYJ7Fm9Mg+hm6cMHj
BKU1ZBwm2oY6qDiegGuHvu5IjXo3qwWe8Ajp7TJuLOijWdDjkECreZyMij4I1kQvczGgtj2K7Y/7
Aey24Ug8WV5u5WgmiVszIKIeLGLG4Go9QdR14+Jx24Uli4uP+awTNLZAwtQalRn6gO0wn1imZzZe
2zOv1MF76FZDGQf3Z3M7Vko8cgW0AF2RUaDnSo0t5MsMOrOjulHAWFkqHrhSDLmhl1A/DDUBnb1n
aXrK9Y1Id/vTMq8pXPRRpPcdSN87QW7gWOqRxujtGjvypW3+UMv6J38QpzoZ8TAUjEJSOHmVjnaT
y8RpoVDr3l/7tTlwW21QYiRzToRAKSAoCJ8ZkmMq1RslsTVDWhKYTwkQ9MVjOVEqM+jT/glmIzlC
pO8txfg11aYAUdfq6f40VkyIJ6spoceM25ZlBXqZX2vgDfJ83DjJV3J4yVom92kSTNBKVcpVKyiV
rgikRmFOTmmMxoeK4jiIdGGXGYZrKgvEGg19bZlXexTi0feX50jLodMAeU976mgSQvaOfqHXx5Sg
Of3vzyorWWEdBOkwZWk35TtVBxGJqYFnbuOtbm1NF5P5NO+OVmlv5YYVZLS+VqLgSNVWw9rap5d/
//RpZsha0kmjGUBitd6NpJah+phvocVvp3fSIvD2+euyMWgiMXL4JfA/Tgq9HnswAcoRuwsBccJG
fro2By4vBp9IGbHEMoKs078Rc9qL1bD1ILUyA54Mk1YEWBOhigKcO+ZJFyXzu2Y27NzKtfjNmMWt
m91t75d4SkylogkQEKYR1DpQy1Jky2O/H+mX0myJ58SknSKwwiiEAG1a1JkKvXliuqIEskLTn0wU
tioSa7PgPEGMwNEQqVgtaZJeSs18SrLkYCTs7/3YsrYZnB8o0VyAFEM0A3EEIGQ8zhJxzeaQjRvH
yNr3OWdoMzVNAZyNAkuFUtqg5arTkujUZO15LuqNQdbWiPMJQ41iqJjHEeTH9aDKpdJWzRJqZk3v
fW2VOHdIs2jOZA2hPsse0UnulNKhQ9v4rG2E4ZWjxOTKx7U4SJnVAj/bqpPpmKzBW0PZnSgd0euv
wPNyY6tzbG1DuDMRkr9GMnSjFNba9zEBtY+GV4+msNNho9axshk8HriaZzWXR/QiSJHpVSWycpnG
l2xkL/f3YqUiLvF42kS3BkqaUgqbKhX2TFar73llFXsKqeW9oRjZY9ZKua+bwvR3UovmIksTyLdB
MoDqzkDjawSLf7DiWu+cKirNozKUPXS3WGfXdTxcK92aeodYS8IgkiG3fAapyYDWkHveCK8mgvX/
Xl0kHqkrSKlFZ7OewixKNacvOhcyC/tWqZktFc0DFEx+DGSTFX6xolujcT4oCugLjtROClnVG6Bi
j8on3P+yAS0iNXXNmEGga+ppDQhWKgAllqfDaFNQlzjDoGzFMWNxxlu/gnNSmreg44FWbxgZAySg
O6gvgxQ9wo3aVaNk4QqAMvObVeVINwdQZ/3ShontIdHQ2V1TKzu5Jbik5CgIiJWk2vNYtk+lMYOX
QxEyJ6O9eUYnVfLaZUX+K5dofimamr6yuZhsQ6zAxm8myY/RUEVP12qldcDBU8m4hSlIduamDbVp
LK8A09RXULBarZ1CDXMH6SAJUpXl9B1kPfNVtLrM1TV0+ItixTrXMnvFbdH39JAOLbqR6lreEZGo
LxMAuxi2HPd922k7lOaaPUhLoNRtDNBqplrhlo1Cn6eiyHtbS6fpaEHs5wDu6NkfBBGANFJmO5xq
DTR+pxKNAbn6gKsLhey1rsROV4igEIcMbCw7wygmlVtUHeqXRsa6w8zKIYzbuqhsvZQ18GyMrH2/
738rqQFPLthnSccStMaG+jhPbgMVWhdiL+YXowcXCUFFEEdJxdqwLcg7WLsPqW6VdgYz2HC9lfjH
swxaTDZrgqt32Eg/W0RWqThV0Sspt3peVkI5D1aG1Hc317rehGWOSwDAWb6Om7QjJsYhNZSf4EF9
+tI+8CDkbiZqBylcM7AyPCnE4q++ijZC7Nocln//lMEWmkLjklZSWBJUNWheuaSog0Rll4niEttb
X2n+QprPEw4mlZIv0vaADI3yc/p/OLu25UZ1IPhFVEkgCXgF20lMLptkN9nsi2qviDuIO19/2vuU
1Qmmyq92lQBpNBrN9HQ71RcQQO7OT8/KMWSChacTuZM3ILMLt4KcEM3pTUkgqZRrvlX0XTElU/5t
UrLjud/TKOfFo61HK0h68jI09aPlet/Pf8aHu424f9Ha75bC7r2aFJnfREV765Y8UA0Lz4/84RmE
kY1AQHTMUhQ4gGNeniS5xOjc5DaPqPKvrWWOkZhSX8plejr/tA/nirgmMEV71TRSLeD9hx2kEB6H
frotJnA5FO3j+Sd8aLR4wuk7383UXFMHYfe0ROjY3/sg43HcLixPTDW5uqpwTTr/mJUFMUEqPOe9
grLfEuk537tAuk3xJZkifMBp6t59QDZRVRfUoVE1T6HbQZm3mP23y976tEvejU1HJ58tv28iD2dT
kbivZVf+Oj/0hxsNr32aqHdD5+0we2XHaMQztoQddDaOZSP5Xox6Izpee4IROYAdqOS+5WIPpCqN
FOgrnpa6aEJrGvj1+Y9YW1X734/gICNqKzmWEdHpW6fy+6xWu8uGNk405LUglT671rHmVaiaP6Xc
onVfe2ljB6d26jPilD4Ufep9yUGPV2z4hpUZN5EfHe8nvbSZf2RF3SOh7mjAlJwy+xWDondjytee
YexXkvQup7YAuKlvAk6y3TR9Y063Mesr/sbEf6SpKjR4H+TRY1EBbJdYvlb2C0X75vlVXXt7Y7O2
0ALgfCH+0Z7v+lhAV/RP1V2kZUyQL/rXGltIsQ+dtpcoVUNz6CS1dsqvxQYuceXVzbL9orqCDmXZ
RCpD+UMk7aPnF/cINDdCuFP+83+BPnHNWr1CmlAjxSMh4Vk5gVU0US7tXT6NwBGRX0NR64CNzVGx
bMOS/tbqP3qiEa9AwQ8lEs8ZouFrv4T6zX/lANAWgbh1ZsBq63vyefr2XD+CwG15Pr/+H0P48JWG
AYxtsyxQ9tPRVHG6k3ENYet69Mof9rjI37zixYEL1X9NU6sAYEt3/HnOsuxQz3LcD1A+B5lbOxM7
tJKm+dOACPyhc/Pkd145AmyrFDiHbNTjVQblBhR7dKZfnST17EPu2awP4gIdaMEy58kvK6ZFedm2
MUuveXWyjLjA3bou0ac6N5jOHHylfuXw+8wC/9H56VvZnmYdNZm8rpOtpn+Zpofkh6WjePF3c7th
4yuu0SyhdrhgjxARpCCJkgGFV4HGxmW+0SydQs1UQPuIUIj+quGAMr7Yt6lsrnw2bWlLrIQypq6B
yHMgdljPor4RyRXt5d4GuQYqkP0dpJ6vRn0JA6pHXGKcrHUxWMOivDGqIfDzYnmeHQ4dYmVQ8PXL
RnJuZSlMVAodNZnsQWcRhOCOw8huaem8nreitaFPv78LPTLLzjVLhyY6ScwhCPlclfTX+aFXDPRv
M8W7oSuVd6wsbRq55I/v/4iznwn6553swuGNeMMrPUXtXrLIjfMHuxk/TaX1CzitMiB18vWyTzAC
D+mNwP0TxJM1PIVHi6BkC/oLHj0QE1/2BCMAaZeW82SZWFRObN8kSziM37y4gI/bCkQ+rk/BQo0i
mwJZJ9exyyIKdcobqpvkAEnt+JtG0egXb2L1UDPGbmc9duGUaW+fkwaVRMJYEo1tIWAWMSC/clTs
QMZpuqR8hNcy1k80mpXFMiyRRW8dsHrZ7pZnXDmdibFqNUr/HC87RA3kSvkYNFYWOBeV1fDaxoLN
KdFOwpB3zL3vPTjNICrjOZgc76uzZNP+vFV8/AXC5Caj4GsFpwicik7yAZzDyH5kdMgDoaaNw/fj
fQ+wyr/7vhUVr3vujhFq0xQMeiQok2WrrLv2+kYwofMKoIjEsiA3NwP/WXVg4RWNSJ8y1c/uxiGy
9gVG9OD5HiROBEtBXZXseDt/Grr+6fz0r0RDwlSFTPJyEEiipbjLgArSAYcC+lzrggSIWeiVlY9k
x5jHHxdXoLrbeNbyjTTOIgNfVG1Y5mUMpoG4+p7q2n90Bj99Ygy/db6wL/JMwlReZFIrqztd1Ucf
1u0V0B2izYjqRyOba9bLrR7DvxRa/w8MhalYOfIGrT7D6Vo3xcvOsXsVuHV7nGcJYLb1tVXWJ4n4
1OXT8+T1WynAj7V0iTBrtBAvJMQXo3dUndjLBH0lLSRzYy7SEJnmeLfkDb8muk/DYuHqOu1bL4h1
v3Hgfhx/CxM/kzh4o3TxZyTa+1eIOPxKICcSdLl1v0i680EWGFiTvmcCkk/nTW5tyxhuBX3etpX2
xDsmA+6JkwAo4KuWdGP0tVU0C8ZYQcyj4i7ucnGYKx7GVrvXxA5s+eLMzb6t5ucp7QK72LhQfHz4
C7NyjNxIonG9c4/MbvYUouDgeUjlbZ9tnB5r4xsuhvZZLVMyLhGp75ccjac9LiZQqGyzeSMZtrIi
JmUUpTnqKE5aRn59l835jg7fwfy74bzWXv/00HexUZnSzFV+4R0p6jig3QbMEqUP9qNa5o0l/zgA
FiZxVMopCNjSDI1BXREo/WCz5MbJniugTcfswikyYt85ZilTA7aJWz4IsFVI9svbxE+sfYD97xR5
umQ8cV1oUY9x6Lsu9B/ue3DjSGcJs/7l/LZbe4gRKrTKaUkdezRilnNd6DxB76KogsJTAa5qecDo
RVqZRHjGBufKJ2iatEpk4F499OokvtrVMZqCoM14/ltWDNasGiOtWmbM5Q3Iisc/rIGM8JKO1yN3
tkjU1h5gxAzNPMUgg5jFMc/KKVTDVF3DSatPzgJOyvPfAIgulveD88bE45ULEeCxV+6xmJU4OoNM
d3bTgcFXzh2IwxqqQV4jZBV5M3TwRnTQHCQUldOdC8jv0VqYH8x1xffeEqehQ4byui7cBRKDS1wF
PWp9941L6sgBjfktheIuqvezPqK5DfVQd5K3RQIPqduefRll0T9wz6+uyFB3n/velU+z3da7rGm9
Jyeu0SgGcO6uyew6KFtm79Bvu+y0lfwQgwYQVHjxQ9I1zR6Qz3GfdmPyYHeAeQVTReaHqfTQXjSl
RZB7OjkkoIl/md123DFfpzf5kICD2hunY8Wt7Ciki752Bxz6VSoP6MBLoEeu4/s5m4vXPvfjHyiG
p36QNLH3J5HZfCWgq3LVLKS5reSShyDlba5KakGArZbtfSsrkPLPY3+YBqcJx9pfXjN/qQ6pY+m9
aHJ153V5thcdlDECyBaTeyoqCwmX2rOD2Lb1dT7q8rUX/h8BRGZYp5ZAlTXxo4V24xVkApxwHrQX
DZnfhh5R3g8xiupQkqp4de0lfu2cWO2UF3cgTiYPCt4WaPDSgQbP2N70bfq7gSjUda7G4po3tIrY
EL+0UBP8Akl7NHdyaMvNqLKETuJ+HwqiPheLcO/Arp/fNm5bPiVuzwMx9t7Bt6GLUC/L7/M2urIN
TN6NuSvdVuJeBLr99qqieRz0rX7sp2wj+bdyNpjgjMElS9advCpzlAwqaK0FWZd+m7Q97xI9bd0L
Vz7DBFAMHXI6w5BqqFNZjyqTn+JBv+SJ3NjJa8OfwvZ3JxyUtJyCQA8k4jwFcuRT2ULkfN7SQVsJ
/v8iJN6N7vd9qkfAT446dT9VNPsMR/Hj/PKuDW2cO2LwVFJxlx+bwgm4dW+TCwc2zhpeN2pMLXDt
qom/iGS+7+kWv+jaZBuHS1L0EO2exxm3ORp0zVUr6E7IjavGyuBmOd5SOUO7xjBHzlCGXpnhPu0E
0Eq+7Ngyi/DdktF+qZYqWljZ7pSCEgqIHNHu4KbWhi2u7Kj/0YHN3LLKuhRHENTKIBfqlVndjqqp
2gmASi6yG7MQ3wiZTBxq21Fev9nVl757vWzc07K8M/W68ZKmKOAAB0e1D2iR7tF+vRRqwypXIiCT
2CdNnMmCwv0M6mTs03wKafeUJ8+VFoFjb2DsV55hqhbGolLodeB1NAkbLKDMyyGezNvu0J2iUteb
53tKaj1caFFGWGoBquWymbNjaWPJtTjQWAfNMm7E7mtfY/+7IFTXttSJxXA1TfQx73lzaCgOUVxO
69DJcn9vp236fH711zaf4TRISViuOmeOJh+IT7CLkUe/XjYm6uPePQKC9X8/JVF138kFoy95zo7N
6E43lrTd44AKSyhTJg/TDIEf20q+2GncX81AhoXQqndugNyo9uc/ceWybZJ6dTztuiJX6CxvZfo8
nTpHZTVCLYf7gV8J90ZPfn9wSoiGV3VNN674K27eVDUkxBoHZ+rnqBcezteHNtlCJn44MhA5p9/f
bdiuIkmJULKLUAxwf6XAbz7lebPVPrc2umHcdWEJ8Hl2U1Rw8tVxiz2VW0z8H9oaXtww7Aptjw56
dmk0F/6DMySfYnf+JIZ4w0GuDW+YcuED7V3OWkd1S8MsO1WqA9wezhvRhy4e725YcocYNIPGkhPJ
8j5t32pkHIn7M01+XjS8aaOAqS9tuYDj32WdFcwzpMsozijRWOgQ88X3809ZWVvTJsFjPDrzAjTU
KN1DnnuHhG21+q3Mjxm0OgK6iYAiQaHIaexd5w32vvGdMeR+5l3nTNeH85/woXOk1DxOtINc3bj4
QOBU6irO+mY/sjoPvPYkqJVBvYo2W+1Va590srN3+0zbNKMsA2omdwrnd6ZGNC/WaE/0+5xcsSFt
d+c/aW1VTr+/e05V+syNkw5FINbdCVlfL579cn7olS1h8sNVDlLH2sWOS52+us7owm9q9BPc+XL0
N06rtVkyN7XOZEyXGTblkQPUzKYgnqafbZt+Rs3sIkQXVt3Y2lOrYFuFTyKpZ3IPKR92HTdefdkC
mOxrPtixhz6FClONIOvYsqzdJ068xYm6srwm59rYjcAdjH0f+dw/Nozf9mqLBW1lM5iUa1XepPnY
ABc92QDGu/o6LlHI6e3DyMAKSzcK9SsrbHKtpR36nAed68ij6W+SW8mNVU2Pk/SdAPARayNWWDFV
U6kVmGVZgo4UdoT6IY1FCVXrZdpxZAA3LPWURvpf5odSU3rVyR104krk4lpIXvXZp0Y+2zn0A2sQ
G9VuOJbWJbljPMg4QpEKSpYyd0jkdF8RTqNz+X7hbzz2b87v6rUPMbacAj4WvTOcgJnARjI/tZpd
39FrSMveIiMCjl9/GENvuYw/HAKO//onyG1WuRh9fRIpu2VUBG4ZP57/krVFN07VfmHj3AC+H3UT
CEz7ezYpoJDeLhrcxLPycmyBY4Dzi0fILELzgRSB6zYb1rTy6iaWtUTqDKpunEaLu1x3FTLftqOC
1LuMfImaIFZctws4CqAbWGeH9tw8d5m66tH/f35yVrySiWStlJPOpIIWTCebt57bT0MF6sHzY6+4
JZM6LS4hxONoAKJrL8FF/g1dJdeuei7bObSaizA+FHLx/1qlYEIVkBzootlyP5eZoAGt0+cOhrrh
kNZmyNjFnLWkRyZ2jqAtCjG74qqu+WVxmCmPW6TenBcn6NPQFS+TTG9tlV9y7cC0GJuVpDMSrBzH
cZ5CpRMt80JvqVytnAMmzVk9KFm77Qztr6QaKRq1cU1jSz5eNyAbgcRq5m8cOCtby4S2eq4NMUmY
Z1SIsgx7hYx2SgVyQgPZyu+tPeLkWt/FXIIvk7cMsokyEKcnFF2PYetWu/P2//G1l4Lf4t/R0VUH
gIuD9rdCo0vNKndem48oLvevcnKu55T9cawa+PFhT7vlhwu3yrv46cKHn5bv3ae1Vuq1rWfh9Kl7
FZYSPCXQpCVwTi6o2YN0ZmQHTYgc+uKoEkLp1/d3E9qtUOYoh08+l+3L+TdZ2UAmRFZOsZ+kM7oM
ZdUFpcNu0Xe/kfBZG/r0+7tvHJya9B4C9GgUzgAmoJp8QoPaVjppbXRj51dlhcauvoZOlvuVDy/2
/Pv8hKwZnXFu12xGN3uNcQVqQx4l15BljfDe+/PDr4QFJnlZnEH4WM4I+2bx1UYmvEF7WxmnB2I3
O+pnYX+JxiBagv6W1t7Nfp0KaCg3E4lm2/vUFw4LEH6lgQO5wY0TZMXVmPhnmtl+rk5S9bwWXmhp
Uh903Kc7no+gnm91fJmnMXHQHh1ULEYwf6Se821CpZQ4xQtaC84vyNpXGG4A1KU4XHucsa1kJJRc
Ws+VcEBc7ybplU/jeGO2VuzKxDlXIufQHcFGc9JFEwTlvbVbIOZ05EtGNiK1lTPdhIgSQcAEucB2
c6rC2MuPXf/FaWe0gf6s/AsvYqbSobt07YnCp0OkOc9BSrI3v/O30mZrX2Dsaj8rWK771onYnH0n
dXoE6OnGziCdHLsHqOJuBFZri2Fs8gHFNaakb0cg+f0jlkpDkGK+s8p5S7t1hSwcorT/Or8i59O0
tLkTDWnT/wbwS+/8Msv2UlJ51TROe1M0zN35sSU/SxBAom86J99BveW+4GgoIt/3ncN5C1/xlH/h
QO88gchYlTD4HHQh6i8dKEFQ496iVFmZSBNW6istJIfAewQMMQ8Srt+WCtTbQlfXF728CaQHlC53
2njEyy8oeahleJ1J9+f82CvGZoLneebmhUNqHvX2W12LfR3znUNuCr4c8+Ll/DPWJujkdt5NPh8E
KYtisCMrfspcL7RR6u+35ApPg3xwWTYh9AQV8ZlCJjyKhffgFtlTXPrfhU8+LyLdmKO19zcOcavq
PFJx6USVBE0Ks4vkAbzrOpBqXDa81tpXGHteCVSFilkwpP7nQKNxfq6HsKunMNliEF/7CGO7ez5T
PZOURaxu6M62a/uuz2W851YyXXZImXBjFc+8hWY3i5oYiu8yDtzRDUV34ejGFdx3PJTLkqKIVE0A
7clTNJCk+TJ85pXILqqYUWLijZMGzc/KR5+XXd5P7WfSvQn/2/ld8LELIibQeNETaIqpaoEQzcpw
pp51tCGispFq+XgfE5N7KeGJ1bAe3hyO/DaJh98VaV+6VH2tW/6rosv+/Ed8bKcAnv67lVGCQ6ON
gwvhKMprhtgzQNkPtAm9E8YN29LQW3vKyYbfOQwvs9zE9vUcxVX6HE/p0zwP907bPc55umFNa48w
9jQC8YG3As1Jc/dEEIPW0wMRL8nw+/w8rS2HsZ89Br6ztGpohINH72e3aGRATgXrzineLJHQ19bp
0y/nH3aalv+7QGJCoIHvQQ+Rg03RCtCMzHVRX7eT/NwUebuBxFmzXeMkj4mTQWAH6a985NdqckFH
1W0Yrr/y8sa2Lkee6jhDDzQFGWdgcdSRZGPflWV5iyz3N45pDHzwIAGyBkGF8xO2sjomCLhcOiLF
APoQfIpCx6KYriAeQ9VN77ndt1KmhbWjS1b+Of+4j+87xIQAc4AJ7I7NC2iBh+Q7t2v/EKcFOdCJ
WjIUSJ4BoMglIu+pFVs3kxWjMDmlwHlmUS+2h0ixvSyzfV7c8H5rg64NbrgBa4FepuVAqpzHhILX
ehoDS6nPdTdvZKbXHnD6/Z0HsFrPT3w9yGM/tHcTIT8aLz/0lqU3LGDFoE1QMHLHMYjw0UjdjuSx
isEUkca0vzq/3msvb2x+F9VdiDSO/pFa36fuftGA6224rbWhjVMcKjiJnofFQjP1/QheAqiIB5XY
CELWBjd2OfhmTjopszzO/qdqrkPVPrU6C89PytqMG/u8BwUEckiJdUxJ/VwUaF8Ac9JWC4z9l1T9
Ax9oYn5x1S8liiYQfIihThYU41D9EUnhP2UiJlm4aC/NAzctumvgQ52wr9JXZ0iXny1CdSB9HA7m
U0BOZS+6G40A4wjKf75Pk7n63vqFjXLtktqRa9MFbS2d9naytUYZFjk61RZR++DEV317X7RNtkNx
y/5+Ol5C2aVjlDeyDees7x+YtUhkCkrhh0U/+d/6sgaxsM9SH8SVlgVEiSfLIZiSHtgvMN5+bfyJ
66B0u+lz27pgU83aog2TtkOnz+Qr67ewMt7uGlAvPmhpAUdQ2bxN9r5g3WebCnD4DF7Gf6ZpKgk8
qBIvS+ou4dgCt8wn4kKoeW5eWWz138ZUuGkwZKXYOckQQOZJ3QBK7AQqlfYRPUVQUhEEPE5d238G
SOlPzuLqTin4LY8qNT/mSVbKHfHj+ocCa1eQp6QJuqJgeFTmjdfQLu0eRRLrgy3r8knO04K/ux+t
mFrwII1ggez97pgRBb+SDuST52FfIq/DfzIu+FUJr3CfCMEPdkKtfQxutp3imX3TgXsqrJ2pDgcx
NaE72+5haR32AFz+8IdYKEjc5RqetRyAkg6KEkClQpI6YEPZf7N8u3zVlgNgMmWoYPTOFFZMgEOA
qGI3jYkTerJJ7uzZVuD4msadBaKRcZ9JBcyWV/cDu4Y2T12EFrqn9S612+wbyebhqQIA5m1kCZn2
rOVufqC25RdhX8r8FnfR5WYZiGh2M63Ea5P4Sxu4wk6vl0E5YP7F5vC8xAFFPc84APgx9XYTq8av
5QhVz13M3WoPnMqQh3nr0CvRes5dIlLvSU+JS8FFhd6cHnXDaz34hQ6KQeTAcwvgLsFGbNUB4Xm1
3DjDmLO9S7mKGsiiHtw0DcEvxa4B6WqDBW4A1wQyfMmtxRl3rrLLQ84r+ej383Tj9yAwQaSvgQIR
ud6DCrc8yKwaTqxbXkVCXXdgTchy8Qe5fuvNB/vvS5Vm2DiqrJxu3zq6vnEkc66qhItPQ1WlDXq4
yuouBcDd3SudLl+9FmLi7qLHF9R0WbajOmE6HLUuu33lsGXfjRY/4M4xAgLErZuyJfmLzCbvizf4
aKekAwPvgagDr6nmx7iy2mtdixQZgH6Ietct90VNkpeiQnnSA4nbV9m31nVfltbeS4vPSF7Qm7n2
2zYAeerwrYknvA7xy91cMxJgtcmRLEX6KfHokl+BFpWLDZ+54pBNALQ4YRLhCprIB1oBa5HtPNcn
Ybzk+/NOee0Bp9/fHbNolqkTkXRdFLvuW+wNJ0jizAPWbFV5/iYoP/LLRpxtsxg02tDgPi4PRAfq
0/gyfwcpW3OXfJkerW/2V+/r+Ll77O7kPXs6/1Erob0JiVaNqJhKPLQUNUsRoMQggU/KFisNtPAa
kE8vW00aK9Nn5jOzJmlnHjt9VCUUuqQuUD2Fnf8qra1E/EqgahI+S2fOQD5gg+/Fh0yF6MAhKHax
eqp70AnWy+H8hK18htlpkpOs7rpx7KICrXGHoZTt53QaJijxWltEbx8+gghuGFo3ndj6Wl1FQjtQ
ps5+osPvmsTyQuy0KV0JwJBgsqiaSMbubdm2h7JIwV9Xko0Q/sPoBe9vhHSZqKTDrRg3Uo99Upy9
Ina5JNTF0EZIV1ENtXPuFZGmOnAdQMRs8BOLT+fXdu3FjZhuGNhQscJGl7Y134B0+8p340uqBnhx
I6IreMEA2kqWKO6/dOIPYIGBV72JfqsTdOXVTbRTTcFd0/TMPSrUWe8qAd7Msp+2RMs+3FpEmGin
2eeLQANLEdl1iuihcKKe+/djWt21ioDcviaXOHE86PQC73xs13kSiE+sL03qcCppMACS2SOqOL/A
H3o7DH/6/d3wk2+DRhsk+lFN1M5q1Y3sKegoa2RYLxJvxSOMzdswvxVZPw0RT8h4M7s9Yr2lR9zh
u83381/x4RUZjzCOCYTulHOu5mgQzaFM6nSXluI7gi9E20v+hBv6oQej8PmHrRmWsZmLOEM+OqNl
ZGVlIPsbsgVbXVsLYyvPlQSHH6N1RAv7J5Q546Cjy0nbw77NoMMQXPb6xpZuZTmV4+CzIxnzz9qb
vzTlvOEtPhZ2xjoYe3rpKz7LogAbgk+d56Ji/rUofIVw0rfQX4wcEAhO46afoJ2j+iT0R9E96bqO
r+JmJlcjA7sRKE6JlVz1/jj8asFEB9ofP0/yYITgRYgQMTn0XNBbu2qTo0Wt8RFdjfSFDhaa7nzt
/1EyRiuZaydQiCsaZH4WnlT3pEP8QFo+/UhQPEbXaKI/n5/PlbPJhF9lPEGsmmdoM1vqox2X087T
8rmpvC+XjX+y+Xc71O/sYdJpUkWtXYftyL9DreAqq9tLwh0iTPyV6nAvqTV4L5nMb1QdX8d1dVCk
PdRLsrFhVnanicHy4tjuejnVEdiM1TVbnGfHdq6URPeu1XnPtg/5UVCxb9j3yi4yUVmKQBcHTCVV
lDV5iGxmoPLfjXip+g0jX1tvw9eMEhS4iUTFyKFg3W08J3+NnZwfh4bbGxO2criYkpW5b8dgt5tw
ptSQySXgZhhey+mLEkPYbhV01qbJcDaolS5JnAC7MwnvHgyr4DKu+fWim9sY/A8bp8tfCb7/xe+w
LsPZxNmcATRVaFDQhtMhgYwqC9sw3xErsEIWaDBJ7ay7YU8OMjg+xzt5X7yK/dbjVzy1ieRiagbW
IS/taBqa4qUalXPom5g2l1maid9yfSCeT9i5KKt+1Ry8Cc7DBJErtkULsPL6trHzKUVOsbPBaaQa
L/Q999adt6Qb1oY2oopxSuwUWXEb+mz6GbnjR1G4V+f91Yph/WWpe+ev0iah+ZJjaFv0NwUFFIuj
WzwoZEWQmh+3cKkre8REXdXNzGntTWjVjMHD7XXZ9JYULH6dUiLC2k6yGIpp2RYTz9pHGZs+s2Wv
swJFerHgXtA8tM03xxuCOttIzK6Nb8QULE5L5CNA4aesw7LgvMy+AsQd2t2G0/prkx9sxL+Jz3er
UtualsjwsYiELPRexjvQEhZfuuDTctRQ+dXX9hv4LdgzORQ76H2/9a/Va/GDPE1p4O7cG0RrGy5h
xX2a6C1vqLIljhVKpNq/gh7WsvPb8lnyRu/P29+aaZsxSNsDODILB6za/nLfxnWKtnk6byzUyugm
YiufmV/1fYx5pM7N0OTfK7d7vOjF/wfSkm1NwXLNIj3WKRJSQ/kMRgJ0k54ffmXiqbHlYcIe9Rh3
omKyrjyCZA2fkgaKjFtknmtTc7LtdyaG2MGxRhcrK8BDrPV0m0l/w6esvfvp93dDF9xqvGHpATOh
1VVX3i2eDNHpumGSay9++v3d6GgDtEZfOgBo5P0vDaWvyZKHyybd2NeNM3I+2BWP5t4N8va1gF5o
PLcXLqlxhidgq5pY0dqRSOq7Trj7nvTuHqz4y8a8r82McXwLrVRiJ64TTY66aZoaAVvhb037igc3
QVVpS21OCHWj6cRdnU8KvW7y3s4KFUCoSIfu5F5SfwaE71Q8frfAKE14I8QFecQbtwiTbmx3cc42
grUV2/wfvGpC+wVIK4Yosz/zuQmGBk3S84X3cxNghV5SO2aEoWdrGH96ZPkqFPuaSv9e0vwy7kRh
MpTGvqt9Wo3YXQ7USADaVfuxzZApF4sIIZvT7M9vho/vAdz0QKmkFbwmYADKbn66YC08LvNcgo2M
6RLyBAX5QjrRDgFqlPLX+Ud+fK6CSu7flY9BFC1olnpHzYZ9CZ2tncfndCd8CCam7DKoIgzMeEyu
CyIVUFiRpScEPSzPDm0Mrpq2Ue5hYhZDAaWph+M81fWB5814cJ20vbZqt7+uSWa/eQnuuec/eWXP
/o+xdcqWovR8J2rL2Ufhkfb0DcAziMGfH3/N3g2XVmlVyuZ0TLmgsHSc7yzlN92y1bCw4hSI4dKW
3J2176YDNAqzK39+USLeI/w9pN4fN/15/gs+Ngqoev1rFIO0SsHaUwjSuAGvgUYprtEEGwDwsDFH
a2tgxCD54IJ8yFeQoS5jP4xTCXLrutxInH4sKE+Aef73/SfVuHPcwScAV9OFvXTVk+pK/UkPg3V/
UhprgwLYwtvFJ+VN4pT6APIDCGgOVv15tEdHB12cyTDOl+bt/Ix+/L3cBKe5Gbqi4UBYFA/53TBa
T96yXDj0yVDe+e6ZceTlM22jDu7Gd2UzKCT4VHLRycBNQJol0zptHVxWcjXM1z2qiIdeVnwjovt4
q/D/0V+y3GV9DWMeu++L9QAiaxTnv56f8rWxT0vxbl7sZJYs58kAPkl9KGcVUOnvy/j1/OgfbxHu
G5s8L0vkhXJsEd01gSK36VhcwYgCK7+oDxZGbGz0yRVdMaEgiwYu72aE4m8wpeyNVnQrz7ly2pjc
k4WqUq46H+EoFP0CUrRvFst3YDDHUQrxo8xRkCRPt5pS1pbD2PG4T9t2KfG01OdQ0o35XitXBb4V
b9R5VlbEBJ25oA1L3RrzNY4ZSNrGam87dRvQfHr0p2wL2rbyGSbWTGZ5CrFNAInZKdirUu+RlQOo
6y8CZhEoHv5rtbU9tP9xdiVNcrNK8BcpAoSE0FXqZbp79hmPx74QXrWjXUj69S/bp/l4o1ZEn+xo
OwABVRRFVqaGXCGAylAzT/Iu4MDnxdMa/nbBD5lck2M9WpEuOnVSrfqKEr5X1bG196TPq90w9vOc
fbC4TqMox63g5EZ32E41pP28VL7x2IqhfeWAzgXkcxkYR0tR/9BTek+S8XueyuuCfff/MGc54nCw
6MEkkVR5J0OcHS2Q526pcta4Lpf2mGH1rsdq0LHitjL6/MXLz0diW90kQOCHeJ57u+xaltbIMHzV
52XJZpyNwHHcUju67d1kJcuxNH7jYKeJFxVzg0poFTmB0vejgNoV+ytRJn557As+xSSfVN7kpkpH
7mm2uxc1p2HN+H5A3WyZQUfIAS9rdVXJFnFNRBqZlT1JsLOeMgr3hWQ8nufwqrhjWXXd2WeiA8Ye
ROx+OvATRwxeeF9YvNLwwjKYgACIaioN1BEBFVbuBY2v1GsEPtNwFk26E1mxxhS24KxMfAv1Oubn
NT4gR5kuy+4i/DGzlShrYalNWr+pdQkTueagU0PwNtxKPw+mGcA2WQe0fCF1sbm8pxY4hV3POMnj
tM1lEuEpuR9Tby9bJiC0mZWvWhNyw0AyHG9JIQtAsz23D5O6zfONyOp4LY29MAAoH/7XsXHuJJlw
G7yUDyDhCckEjSrwJQagzgcZJbPAOnNVXAxC9//21OLRPEl5rVGHCJ7xaHrMKu+qxBxc1X+b5i2e
xlwfWoBNa/8Yx/xHU67xUCztZ8NjFQ7UNgnFVihJup+aexI9e/Wzk17FnAJTN9yWNeTjIDXa9wA1
LVQFYsCV4HnJQoyopLeZIEmW2yeqIGwOso58B40YOyw7CMFc3r4LdmKyGiKr3I/RJFEtL9SGsUdp
l6+EPjYt21sNwHtXRiYmvSGtS6oGT7gnMFKEOY0CNfz2dLS9/BX/3lT+Pz/umtSGY12NCHdxKlUb
9mIfeVgc2y/eT/9UHdqt+ziFzhYg+JfkSXwjL/4dPfa36U3+lH9X37m9XSNYXDgbTe7DQkV9kTQg
+HOJei287q6f7KtMD4BXwz6Ykl4DpvITsdsnVvdvoqYrp+K/ev/PJs9wIH3RE9XVZ8YZSKAAretV
oYyj7mXI0ikESmB0Qy+tp1CVen5QHkRk0laz99jmzcPEEYyDKDTaQDfBOYKDBWnMRBTfrRmJTT/L
kzHIHNkFE+/Yj7gb9K5tCHkoCjDeDl2d76068kJXR2JDk7y/6gLkCMPmqfIrm5xZMabit8X73ezn
m9b6OdZrsuafOxXH1FnOGyrKATL1EG2661J/27jjIYeAl/V+eUd/3r7LDX8IHdZ6GFAqe5qbjW0F
uIqCTvFbPA4ri760VY0JqjrUo3GNZ3AaOw9UgRxyKF4uD32pacMfaqBCBiTE8Gw7M2+r6kns7Vmt
wRWXJsbwiV3cax0r3py6jLw10ruJpxiFVen4VBXu98tf8OldwfN90ytKUUBozCUQ0W30zkJpiGrF
jSvVYSgcEBSo11r3G5+VIZvrGyQFN4OdHC73fb5KmcZ47vrsqD9cU0rLI73dNN1xtJ4SW99XcXFX
nxFRjN/Pnd5c14txkRvqqO9bPFgeE6uvNmnR9iHQ3cdaqu9ZxtNt349X9nRexw/f41Z2PBBUZRzL
ovkOFP0rS6Gi2UUjoPjt9NcZxnh3+Zs+Oy3PM2e4SK/y5npsUbzRpJkfxhmh4cAmLxiGNWDHUg/n
Hf/hWyipk4L0mDWcxPoBGsn6MeLQuEKhlVp5jvjMeM4fYdj9ZI8dMD1+fURW/6dbWDuvxwX18gR9
Zjrntg2bB1umNaQWhj9lzd63Xu2ZbK36b0qK61bAZD3sdM2gSZ13Rz2j7CbI3Sjbgo3LDaayWVN8
WbAPE0tMieV5jh0Vx0Ln2XtSSRpW4MI7gIoDMFfc7wOvz4cVV7aw4CaweKjopIaZ5EegzvQmqTPQ
VnQOP9RZsVYZtdSFseBZPETVDBmMg09vUTS09ewbObRXLoix4mXe+gRP9jXkR6piD9FTdmBOmwdg
jVErSdJPrx/YVSbpofZTAO1zLzvWNIVsxwiAzo8YYkQhnr6yELV2PBwUA619QfM6HFsPFcMzhSDQ
5U29YDAmi12jbRn5tcyPKFu5myrrJUIv1zVtzJ6f8LJLh6Y4ulDgfuiJ+7cHImrlgF8at3FKKmuO
JRPpcKRpC5bvVn6vhmSNamXBSEwgZzt4ADSlqDFHHJH/yKMpkUGtnewOBM317TCjwim0wLSxktxc
2sPGmezkPJMeXO0BMug/80m8cj59r0D4eHkdFpo3oeB6QDm4NeviOLrFAPD0qA7Ea2gQ+4hPL3ex
tBrGqWu5rddrUbpQ9qbdNpJc75HpXGMUXnC8Jgh8LOs+7lkKHI4SkMV68MsxKDIBKdnny8Nf6uD8
+4eDKUfx3tgUrDo6sa+/920CCG0/++MOMMQYmp9SJPvLPS1N1HmNPvQ0OT0d2EBhbhnt9m3r+7dF
n+Sb61o/9/qhdQ31PxvPIuURDDj9lknwnUm7KVcSW+fF/CS0MqG+9awc0fd4x+3OcrWKWM4+lQmI
/EVx5qYBMgIZ2l8dU29XfY3JvdgUkGKxPbs+zrN6LpPstS3W6K8XDNyE/dKpAOUy8eojn+o45BJZ
h2Jw75yuQOla4oRF2qwQBS1sLRP9W4xOhGq+qjlmVvmWDmrvJ852yqybcmi/Xp6nBfs2Ib+40XYA
Bg3NMZ2sFzm1X4Q3fW8ncM9d176xq4a4Sojbn9MZiA6aBBV/KbjOm/nmcvMLJmHCfa0Jz8WNj+FP
TN+XVQmmN1GsaX4vTb9xBqVgmk89v2kggSxZAIYbC5AAfgu1mgfLEStrvPQFxlnUF7JPOwdrPMbe
eNtZsd7nbXFl1GzCeFUzlO3sOGedZlRORzr+VY7UC6f8yhDKBPJyLTMK1fXmqBs6hE2T/fK9AiXS
7dr8LGxQE8kLnnM8G6QSG1R/rfnXbnrI5Uq8/2mJJMInk4Qxs5Blt9xyOHK8cTobmo58U2Ox4bWJ
NX7zGG++gyC7f6tG7W2l6NNTOjvTjafpuKNpxLZ1BMGFrrNjVAmDS8vJyc+eIwUc6ZytvMx8ilnA
KP/9/sExAwMzx21SykOR5UyA9qVrnxo/dT0QvwAizKo0vslk0SLrPPgu0Kmz2jY0w+PEDM2qTPhf
U+gnvlkyJ9vLVrfgzE2cslSziigSJMe0lCfkdW7rWEACp3kG1jfsavfJmsmaQMSCtzXByqkYqqxk
nn3UfGPZ/g5K5IFdkS2p3rl/DYzrvBFML+XEeGBxJnnAOv9uu3QK5nm+V1L99t21dVzayMZlY6TQ
2ZqrSRxQkAbagn1rW2Gs1ebykiy1bviqPnUIqWrUYCeTp3dQDSwf7LmKv8u59K7swvBUdY+XYTpy
6+Bib7c1n0PKo31N2jU63QV/a5JGMmDcotmz5aGhZb2xuuJOKzjeMc9vtA/V48szteBwTRiy3wk1
xpWSB+l/9fq/drMS4SysgIlBtiCoCIrI1Dp09HbkZaiHlxgx1OVB/yts/iR+MgGAXLkWmfpZHohs
6pOlGbutYpANQIQ1gruJaQ1h1Lz6DdkuvhXR6IcUQvUQ1qrnvZ5BC+BEjghKiSKxKY787QRA5HVX
BLMWO5FWyijFh5ctyAGg3tXOj64qVnzN0rSef//g/TpBE9R4o/W2vM9A7qfSg01+rczqeet+NquG
TdZtwqTd9xj6AGa8NpmH0GNVkMLRF221izVvg1bgbjuCCAE85GTrzdnKK+mCY/uX//zwYY41uL7X
Unmwq/5BRnEwun2QJcVuSo9ttfb2s9SLYbRtlZHEqev4WDQMECTiP9oxSDoi13mY5QAKlImsJG6X
Fsq4iKY+yIKVX0ZHhDPJjUQB4c6bqj8ps6uVrbBguSYWmUOYq5nEGB8d/2uloYzs5Sth5MLYTSBy
QyN/prmQB1baP3jX5LsIETaX7drr7VIH5+X5sNhAxwsoIhB50NqZwsRK3IeKNv2zlHl85eycveqH
Ljzk/We/hIeompueRiFRa6/cS/N+/qgPLfdgvx190E4d8gyp98Yfk01V6H5l3P7nNmiCbiWjje41
xj2RSQagLXknzP3R6/jnXNqP0SRoMFlu4Ndif9nqF44ZYhj92DuqlJYlDl46toeB0nee5i+t3/SQ
761WsgJLC26cx7NyOzfymDzEOeQ01XPmdGGprwHTIF4xYbhpkriuqhx56Jr0PmbNryzvHsTQvvak
DGnC3nJ+ZXaGGGbNrbRCdhcfYjN+N7oSon7XqEZ4vjDBuBMQDayyW5xpZf6kVPyaRWv0Kp9vWQix
/3fLoka5LcqkTo4sRnwOAstwBsPRymH8+Y4VJuOjhYLsMgYXztHO/OIF+ePUDZGwRBFJCQLvk487
HFCTo27ex9nzD62vputiMPDjGd+lx9G2mik+2uC9cnly7+jTNDmv11iGMEG3eTF5tdXhw7q5C9Ns
55I89HgRKrHG/va5WQByZ4xftsOEtUmOTtZlQTHe1BOoGaEluxLcLbVv2HZa1YUfkQQi9Il7yPB+
C4b5JxDarTwQfu46hIm8hYe1y+Zs1ZVnBxWK8xvyXeRPVnflAhinNbiNKK6asOssA7iziYkMUrjz
XFSvSSzoisddMg7DpJtycCbN4M+ptm5I6u76ynm7ageZUNso8Wo/aqGCTKt6M3c3om3ucTEMmpLs
ruvBsGzut6JOGoQZWfHXzR4s6j5a8r536cp1+/OACfJ4/92hrKRQqKIIy9xcAfsT/YGaGKy57m+o
qr+WHVtDlXx+iRYm4DYv6eCyTMKx9tBfRnwJXhufNZsph2XrZ5Vew0cJN2uCb6PJoZM3CnFwxgeZ
N6FqO9DFrF3aFizORMBBUcjnqDTAaUqHt9RDQbHO6Kvbrq33wmY1cW/aK2tfTo08qIzdiMzegEXs
5fJWWhq6cUbXgztQVFXJA02dYGAZEHwTKpTXLppLzRvGHOeo27ahrnaADugPt0dqBLywoDws4Pku
f8CCOzIxtf3MOLcIDlAcyU1SBpH/NnY5KE29lQ4WJt9E0iKL4Ni+gxu5qOrXokOScvBWnNDC2E0I
bUaLGMciImJIdG9Y+upnTjhCXZTlz5cnZ2H6TSitAylRFNTnEUKAeNg1cEoHRzfettKWXLk2LH3D
+fcPgfFAsxFwB/giIV4o1NssDja+FyavjGJMIG1GkznJHA9FHnZ365MxJFKvZCsW3JyJnB29quST
gpvjBXfe3dgCUeYU/62ingWkpO1LUat4ZZqWdpF5KKcZ1cM04A1Rl3pbWEW2dUbXXdmjS4tg/3cR
xhQk/U7X50dFIpUHrAW/LzmLb1Zjmd7lUIdYmbKljgx7TrgP1i2g1CF7f0e7J5E8tvIHFFAvb9d/
L6r/n4sQnnEqz2kjuCua6Pj+/nCwtg93ybOzd/YnHYDsNJhCEgJ8Gpxk+NsNygCwtLDd4/kpZBsE
UAHgx5t2Q4/ucX4rD96+vp3KAJLz4Yu16YM++L0ySkzq/w+SmXG1V4OQGmqR3Ull+kE45S3001am
9/NdwsyoevSUPxKUHZ1qn98krbvjHV15I19q2rDTuExS3yLQcOH2qyyfM//X5dn43MUwM152wJak
kxoaNDqdomBifsAi+sjjlfeJzyMEZgbLtluWSATV5RGsivFzV1geYn1v2Og5g5SDZDwk4O08cjaX
KzmpT7G8ns/M4rWYY3mjRkWnNm/xeF1U0/yaF4PYzUi8bGanLPpgULQ+0dZheAKR8T0OIBcgwDbp
t7GTJycvls6e1Q5T4dxq/c2iSWTjeJ2dG1tMcxK6ZZRAIl5UHDICkyaHvEHMHvA2be9c5vc44Usr
zJk3fLF8h5TPfIzXKmiWVswwMj/1HeW62LNe1IqnurHpVsTS2qFmqVzZbJ8S92AOTZQU6VFzWaKs
81SCL7oK3TNwgkvrqy7LrDzwyK380Ilz66QtMCCDcRjkp3mjj50N5uMwpqSL8O+02HAr9t9oXTiB
8Kv+PcIETeHgtfVPSERFc5jZWf5YdtT6xqZo6Lao59D3IoG26uXt/bnDY+ZtJ+s8Ds0B2z+QeYac
LS+TV+g6+mlQE9Rrj4W+MpBhZsFhSiLqtgP1D6VQ8jc4lUsEY4OorMDv6zQNIgXasssfteALzBvK
YA0l6DBFevTjLqoCnEy46nqV+Ha5+YUNZlYBdkPaxEPRRkfSOj89AW6Jc5l+niZi5bhbGr9xP4k8
WislEsTbkt430n5wu+r18tgX1tu8kUg90HEAET9yYlaIopZTn873KQBMgVb0x+U+loZ/nrcPIRMB
JzY2muVh+N1LU4sNqitWVnZp+OcuPzQNRCuvUhHjgS2ajyR5set0y2o/nACCvDz4zxM/7P/uIlkv
C6/Q3sF2/bt2iHZuyo5p9ZjwPKgrgBSV/btM+PZyb0vfYwQ2JSyvURbxDpk7Ptu0+jo5ap87LAly
f63Sd6kPI6ZxLLd2LOE5h7SW8w2nzX09dYCweGzexG27sjJLRmF43aEmwFXXSPEOPHsRHb916fiM
cGdl3y40b95SaINxS2CIDoIn/jve3trnOpcgcAALuP59eTGW+jif0R8218iZ1QMeIA4RVfrY+FPa
B23bW4Gd2nBT13Vi2Daw++BvaHNxoLX1QKE2FVvlIan1iu0tfcN5E3z4hojEdJwBZTkUo/vUJuSL
rBEoqmF73ejP3X5oPmu6ZnRbnx0iQYKxGLaJxF/F5rrWDese+NB2uhPs0Ig9wR09AgEeH8aVsX9+
HWJmCVzdjAOt4JoOqbWT+qx+/o2Lfj8mVmiL3eUvWLA1z7BnwExbq4FlHWQuf1fKKgLtURpwL09D
Vw0rIdx5Pj6J0M2KOCEiBU58hx3cVn+hkDwILKGfL3/B0iwZdtxCXc1PXJsdaOlvhrb67nRzHqoU
RV4cJKtVUq9kZhY6MmtAwIAvYgb2pEPT2NX7nE/dQVZlv8n9JvpVzkA/FpChWnm/XurMMG1r6nQC
tUpx6Kw5HNMb7vi3WXNTzPMuYV8uz9w/5b1PlsUskksT6IUQl/KDPXqZHaSj5r/mkqM4q2uiaMsz
JkNSabpr5r7bsJ6OLwASAYmUeJazVuO/cH655xn4YKFRa49AuXTxqar6m1T7u6ngG03jE+HzPi18
nC4nyaqVnbjUm+FuUOovle9O8cme+YFYAkIeEiz35S3M9o7IdtdqXABE+3p5ihe6MwsAbdFC/aAd
QUHmcnFjaQe+Deogh8jxu4DBusGYeubKyF2bH7qk6lei5AUQPjNrX+oOcrq1ZbEDGAuswKVTo09x
aw/5hvYqevCL1g28TIo0qIicNmCZcd/sRK4BJBbwYYwbnjFhok1dkTmQShjnVzsGjOYk+4k5SCXb
mQfBmkzfRFPPAL6F7ruEGkOGsilSUzugaZpvE2fqUX/Kp/epVf6KRz17/c82PPvvXgPFMG8hBOoe
mD89ybGcwy4FQbmVjo+X13vB0ZkVNXpgSkSp5Ry0UE0RdFbv7GwQxq0R2/+jVfzsC4zYSLkgioFy
jncQ/zAtybaK9XMFjMuIJyuGq1shBHBi5RmvudEyDhA2b5kCY82XFOSzhLy60Flx3IcUDyAFK24E
kSuTu3CUcMMR12SEkkoE0H+G2rvGSsKa36h8elDi61WT656N7IOnmOJGDZN2PVz9oi8l7rIoG15Z
t0/FSc/3Y8Pf8p6QxG4icUDJikKs6XioVxnBBq41xHUgIVMcp9nxQak+utvCA8qysgp3n2ige9Xc
dBtHcPb78nd+NpGQUzbP5AaImLqdpThqMRwtkb7G6fh9SuUxjUvniqju3Iexj7qKspgyWxyT9JCW
7yr/M1sqvDz+z6zs3LaxEcgUCUh2Q1tyGOaDzePtyOWuEWtF1QvTY57DY40ksMeHCYCz6GdFoBBX
dYRBKzx9R53L4fI3fLoh8BFm2SVjc9K5XgWJBwoBZ/iKnVc2X2hZfmW9OmX5+MBT/crY1AQWcXUA
qMBjCuGMIInWJHk/iwHOQzBORj8e25o1Tn6CZHiyj60MsUbuqYfOraxN7Ht0TzuRr2yIzzzXuTPj
YOy9pJ4aBQm01BLDHTjW5/D8ca+Xp3Op9fNW+WC6BY+V6uHsQfj5bWhfVP3nunbP/X1ot5+jwmq7
XB5RhGff15xE29FP9O5y6wsb2ay9HHyZ1tbU9Cfhd+0cSJR1BrheybvZKaaVqHJpZowA3OIFk8KJ
xpOamvLQDdWwt2be/L78BUutG2ZuyaascUufTrx3u0e/HfrDMEbdla0bht5ZoHu0lS2PzjAUQVIM
91Wn1wodFibf9PYih8oWYC4Z+G1FvJmV5AcUkerNDMbHlSB7qQvD6eeJljq1Knm04xhgGW8jkmkT
rfHxLJivGdi6Ts0V6XmGsncbSXgFIbEijr1grtTPaIZ6GFtVPV76EMN4dYY0/xSPOCHEfvY5PNK8
LfxhxRcutX7+/YORjUjv5LTIsxMyvKGe9hVQm8qrbi5v0QV3bpbUkkxMhNO0P43pd+B/Azv7ibxM
2F9TDwrHZmr1zBVA7kPj61MyZvUGlIH5F2l5eJS7bviG/bKp85yphEpiWqsw7UBEVz/YI+4Ua0a2
NPuGCdd24nNS9RL1zek3Gwklr/FenTj6c3n8Cx7ClO2pMDdRa/nyyBoN7q6aQPW29lduWwtjNws1
K4hv2yBgdk6qJkePWz+S3Dmqor0Ga4C1NVV7NLfAPj5C/zI5w+ZPOCwPCAurIdpfnpwFEzbrNHkM
IbQsiv1jledloMf0nlIn8Ds8e9bJFi9Cr5f7WVgEU7WnVyMUjj0QRc0TkG0grLSfSGcnKxa2tArn
3z/Yb20pcI8r3YOMPtvkw7BJqz+8eL889AXzNaV6oECa2cgPOicLICTS/R79Eppq7xlnKwZ2dsbm
jee8xsadrYtcjodS+DbUKCdg5Wv9Z8WT4VxDLi1IPEbdI2Q2W0Tgxbx2zVpaD8Ooh9JzqqyG3mzt
TnvfqR5JJZ8uz9dS04Y598IuVcxbNO2gWAWPPlDQ6elKwLLUuHEgl3GWdpVEVG9l4m7qq3e7XyOB
W2j6/2pl+1g5M3RYToA+2be43vlhE5VrVW8LW9SsjM0rkKMNkRbHCDKVxIXYvYoDPawhPBfs2KyO
hVxjnYFGQxztqvxV8T9jcZdQqIxSvILmXrviLZY+wjiFLQ7Ry6xHL3VDcQynL6rS+7nmK850wdLM
qtjU7slI/LMhWC92lGz6s1hsNYbDGvxmqYPz0n/wE1Hh4hGduPKYND8t0otd5VinVFv3LdKO28vb
f2mODGuO6qhFARIWmgzFVs/kpiUomyiuu3n+07H68AVQJh2dJrLQugssSrMVtR/wZqXxJQswLLeg
LWRDBxgXsrx1MOXtz4F1fy5Py2d5Qjg5syRWSifNoeIljpBEBR+hz0NR90he9+lhYHJbefJWMlUE
IE9aQQQsLIRZIwtuA0k8ocB+GvUbASBU0Lpsw4VaKSH+VwT2id82a2Q9XWVzCpW2U1pa876ZBW43
SVJ/UelMN1ANzkLLV+2uQ8IVT29z/gXX3SKo/bjY5zb1N42rOQ2cqaU3Kcv1ts+hIYCkhVwLHhbW
0yy0tQVkIahng1BYlb89VNtmgUyp+H15RZfm13AGed0CRluW/jHWIqTj92R4t+aVM3ep7fPvH7Z5
Mkrmo9h/PE0W0qWj8n9y8C6WmMPrxm44gnxgqIE481Z6PAu66S2rXrNuZd8tuGLbcADDMBZZOSHe
tOc+kG63G/sT+ASCdqq29ZpQ6tLSGue3m2udJpFEUOv3XzJCTqTMVhBhS+M3vAAY2psiGh3/aLXW
18Gf/tp24ZFgamh/S3uZbbN4lcVwwSGbtafQkqZVrivQsKfxo92pmybiJ8srHlJvjfZtoQuz8JTC
D4xRSnAy9nJGsWEs8ZBfuAGNBoDM3c3lDbWwHmYZKnSu3Vg3+BDKnV0+FnsItK6ciktNn9fpgy00
dPZihhQBGEIqHozNnGwVbX9eHveCoVHD0HxBvdYfcFrVQ7RBguDoFfx5nNd4bJYm//xNH8ZusUg2
lE/zSU75oxVboWxwPaqhbrjWw8Ju/Zfd/NBDSWzWKDbREwhfTqns2SbVzmZu8nPyX1WbcXCcleOR
in+5wk9cvlk9qmYUD1RzNZ9U3NhbPCe5rwzJ7IOWdbW3y7z5C3xK8w77ib/0Uyv2BUtAeyt4BZVP
qJt/VZD93OZQgleBII31fVRZsvfHMX6u25S9DRByPtlKdzdgy48fWy6iW1R+gaquycWpYSq6qx2w
cTEIuW1ICbmorHCnRzwwJnscr2pDyEDB/gt09K7spmIrckr/1CiY2tr2BPl5YOQ2EWBt33qoRgPW
ZiW4shZ99mrzoeyCAdez05RyCakl1j9KK05+KZJ43Q7/3dmAzgKAuSZ2dl5hJ381mOPf8BDHdkol
zVcfCZlHPLiOx7buUAfE4vnJop72w46M8wGkRlYC4syIHEgu9UOWzuWpzlr527faaOejzHgDnM94
E6Gosgxmq21eue92fVhlGmVROWsHiEzR/DTmnG1IBagJcPjjUz5Y8usMho2fFi770KnvkmcP2tSo
KI5ikMgyFwI9ddIjpEn8acJ7YMZCd+QamFcapYEkScQCmO/UH/HVswzdmZJyk0KXCOBKrYNOKutU
uRN5KVygWgMupHvrtR09Dh5YljPPFa+9U6ZsC4B3BO7xpG52SSK8HcwrVzuSVt4TQP0T20KSuFMb
x27FPZWtLULI1meBm83DF07K+UXz2tp4naTYC1G9a5yi36V1q3ZVOadg/CqHQ+km0RHFW8NW20pt
naLsNtPYNRsR290xG7rhxq7m+khU2Rxs0dvbYuzcJynq7h23s77DDBT2zeShvmwuWn2DYIQHXcla
FWC3+k8jacdnnzkg4LRt6ytUWeRejcLeCc9WkApWzn4aYze0AFENkmkef7sibm6Lqq7eQISZ35Gm
qDc4Q+qHsfOmd1kOKhwaPB1QzYZdzPwffOCKQWwAG7qsldgOwi3DqquLPx6Slo+1GN0Nzpr+tkF3
O2fEW2At2zNfr8SdoHSGB+F1/c7OSrzCtUP5Qjk4072onqAJh9T+XdSW4ms00nLnNlnyCAmx5qGM
bboRLd78VTaicn+y8rBAheS2Y7R7c4ap3Cmp660iIt9GfYJJJ/2w9fC2u4OKpoYuSt3ezYTRW95S
vesdX2DpJr5zYp5vGVFNmFauvK/x+BTEDngSGxbbN36RAbTRtAKkppW6TRLlwBLb4tZtHPE0a5nc
0UqOYevE3juZqA4JtciTtkHSlBfEjoJq4OxprHL7hpcevSEjdmZGh/m+GJCNGCOOsl0+e3s/d+Te
Ena3bZjTvVE2fatEAlQKOOb37dSSm7GbHPCszOOdJYgL4D4VagfR9fzGk6PzLrp+3pakSWlQWo0K
om507itEz2E61UmEwnWXb0iW/SXcLk552/i/bT/lQRRFeej4buTvClRuveVx9yZnkQSeA7ye22U3
7lQSFQyWdt/SSEe/5ywqw0Tl43TMOW+Pfe9CYNOiZWg12fwivB4cL76v5U4XLH+0nbR6zvoM3Lb2
sCOxVz7XZV+gZtJjX3XGSRLmA6ooqjgvtyhHZPeemw9fcgb2gIg20TeGvx0RbnhwdRAXCiYl8Bo/
UyvIa59torL8psE1dGhJCiw/sYrXqBxKaHrl8bdsGgYW4lkh/uGPNiDVbTpk95HtsL2aoiIPqiYv
Xyaa5gdfaArePygVOxo52K3mrtzno6uhLjm1P1h/LhVKOqu8533enWBk/h+3ia0A6rJ02yuF7yWa
B21RjCCzyNxw9Cy+S3pFbwCYYRvGQYksWIP8d1oA+ZB0KdmNs5s6O1d60T4p8qoJ2i7zmjD34iR0
oBy0zyVPH6QHXdOxbTCRVNKtXfFqV0hKj1M0JmGnWY3t68cP0f84u5IlOXUo+0VEIBACtgw5Z9Zs
V3lDeCoGScxCQl/fJ3v1OtvlivDmhZ/DkUkCku499wwQlj1Z6/RPWsn1BU7WIH8h4+oURcZgDtyG
aPrndRtEBs6DsVMgAcuf6q+2QZI4a2O6tbA/SvQ0Lcd57doXu/RREo24elEQL2XYdOB7HwcvfukP
j3Lt5rwe3PlH2TrAFTQX5U6M1cPc9vFm9Dq1HXsHx2hlXQjhrZ5B91AY+kfN9Mq0X92TfqZbmP/o
bArpknLH4WnpKnnGpHbe6GqsTqtcll9D37WXyIHHRN1F4puw5XQMYeLSpBi8+GeHEme/NH63w2uB
NyQK5F6WntjorqxyOSCnM4BqPrEC+/aAxzTDxVlGGwLT8pcOKdJ10vdR8KA4i9a0iXvn1wRQ4wwp
Hb8L9EC2bKL2UmtZfhGeF73WrmgOfdzzc8U020Yg2mXaFMNBEXyAtoPE/j2qe1gyToeK1DpOOhy8
zyG8nxLFCvogx2mAq6wnnla4uDRpuSh3yuOhKr62kSGHDgB1ZijnW1/K5iviAQQ25gDalpVN90KF
DJHWvp8WgVrgCmf77TTU/Us7KLWJo55/oWvzc2oRqJEtYbieaIdnFcKo+RmVBJZ8Qep6Dxcwvacr
wex+IBOcaEmpWgQPYGu1jz7arDcwJ9iYC1GztPL6Rxv2F1HHSYslvghsi9zvE7PSItoHReWTu0Ai
siv3ltEgIrtsv8ShOx486WBpja3c+WExjEkI8Z1KpalZeZ48Xo2pcvxl2UzYHncu8he9NB5x+loF
54EE7rjyyZWEZNwgIGFpBHnquIfYDeOjL5AAI/yhhaSnDYSTO2vBHmxH3BzblpshGk2/u9HU5wgH
NsPdusBtqtXMJqwtMKEO4vFXZIMrQVIi15VExHQJI5VPcbI1sZuNKH5eofLuX0gcyDgZuCc3Si0q
XfC2yMQwr2hgHkPLN1bgAPB78j4I1z6tSxuDw1CoSCUjd30v1SCIpFEI0/VkaLpoA4cpk6oo0Gef
OmqLrdA/4/Ve9kuHMARRW9on3RKjjiK9U74FTsyPrUfdXLqDXlKGrTQJUKU5mWQ+tsQ1DPdVGKot
La29QykWv9BwdY/AqX2kIiud9lgKvxBszpN1HZYMPjfQ0S7LRHI+Mb61pnaHFPQdW2V9jR4gWWgs
PaTkOeY+KOtlYwYxQusCrQqY423OmeWbldfdQUnGH5G2UvI7FlXdsQZJ4ZkuysRJZUbn4jsljCT5
0GC792fHe5GdDN+VEzTf3Vjh+A0tnQ61RbHcSAy04V8sdsscelkPA6J7E2qxLQJPPY8LGx9kgwNE
GO5n3kBtiMQ7hhBeEcOWKpkH1z7rVpopQ86tECCwLQs7SATB5gPW28s0yCYrx8bz8rZY5V3E3MLP
Wia9u1BShq2ICe3nhZXOV6+1BRTAdee/w53CHn0zDhdQOjBIq5nNdSjUmLSkkWAUiQjRw+1QvNNh
ndJ+LIJvCgy6RBij85aG/tMceebC5wL2ZyUoO06G7O3i1+SGTrDj+KgG5SUsyR9Af5nbNJrEvHHY
sGv6gSIGJiyBGtJ62kZFCaci1jJk2xvubmwNF7TEeJ65n+CsCNs6tLIsGm2mJ1UcEVWx2rTRlgxp
60sUM8bU7RPMoetcDXa4s3DxUslsK6+FgomaB+Qa2Q2D2hEcwNg2r21lHfxxBI8LVvnInOQuz8kE
alfTjajvxwEoidDGS+UwcHhaL1ymfFDY4WoztyylDDIyUbhLm4waV9yhTtu3FJZKmNGU+zIcimNd
K3Q4y1zsB584SxILx80N8eR+Mo3Jh6Btzz66sgNuL0nNHJPNEsge/BfSXEbTFVs1sSGZIAItUby4
w2kkhKdwYpG7Kh79c4CK9JtmMG/cR6szwhmt7h4GmBbkU6nYqQlwXoDwsN6H1TTft/6oWDL2CjkN
bgPxnqssqGxTs+7gk8FcDLIL/IdVw4trez8NiVPmsFqXL46Y2Zn6PXxNh64btk3Mg41fK42zHSVI
0oKmkY5e0GyLtnIPVCxiqxHi9+iWTvfNosjedbbsjqBwC5mgAhMZmJIigPiLD13GO1ulQe/qtxKa
k9ehH3gGUVQH1Q+F23yisXA3nU/cY1yK8CfXLUL6GsGntBIBS1HbVaeoHsvckUpfuUnwN05rO+Mv
+FS+gNoqT9aR5e+uMC5ipophK6wkCFAWXsZDRbPA4iEB96zuTTPbJtd9GWxqz+n3PjRPWzqR4BSv
EkznWnibdVYluk5BDqUbDHXq+Uv3Uk18+GGQi/kmozr4jus3TQrbBu+LKZBM4hDHydGoy68jL90l
8YAWbAZY02ae28Y7yoP5lfWE7pFTZJ9H12SxtatO1Ah7zhBtHTHFfqokrEx91EnZJJu6BYTkLnHq
OUWfVaxZN0Pl2wI1MbleVGe7DC3ekugq7uFM6tUKc3MX8VfjEEOw6OhoU0ZldxpDPeXzWoQ6HeFK
j9mr09RvV8civh2WDl0M2NHoumBNUMFXOK9rP0hc1sBOMo6XNA5rF4Wrkl9EPQ3fI4mKNPdWHoR3
dS/l+OTVoCS9VRhjVXmDhrlOXTnYL+AJeEfZNd4utPGQxCP2+XYsEXdeUigNxyfWRUVulBfkPZV9
nXVxS/aFR2YvEbgJCNgadP8Do4I28Vo1vwZhQzPNFd2jEpvgJ6vb4blZGjgSBM46gIOLgcuLHUhQ
ZaUKfIAhXQzBrPZZg4LOst20wE4XO1kYbea4+OlZ3t6jVhmTEunxXnYNSAtTSMoNzcpip9AftPdt
6Ok+tTQK27SHwbPO466u4qzoOViNgLR+F7rXG626GIXtKuHh2liRzCCcJ5E/IyilgF9pF0Nl58Nn
+QcEE8u2WUeeLriJjx78uZ4HwYoM3uc+NiEGgmkL7CdRsnOnZIBH1X6Z5/ayXqMDRt7yDVhazquS
iznEqNEO8PwqT6EOEUHYurDh0DpqMiXneqcjR27DIeDnbiFAWoCjW8TOUMiOfYi+1tgeLKrtBAAQ
poRlZy8CvVHmaxSAiShdsqPOKvE2oi+CXk+18ixjyXJWinHrODDBqWZWbwpWm7NRq97hBQ5T6Fq6
PEZw6LkXoEcXYQgvRDouCczQ9NsgSINabuUbT5L+vtDhjOdrG5ljz37qSrRKXsz1U8jXHj2LojsK
rnNa8DnatLKL7sa48PbKK8DHJZYWsBaYTd4jEOYQYQnPqJbn+PsaYJlCsqWiU+8U8a4dlUIyNhhQ
w7zUz3C5tt9RPorXxlkW5ArhCM+UhVFuEizCXIhwWosKHDBGrRi7k1w1J0dN46nD1BAn9FxVG4vG
9AGeiep3rB0SJWHohj/rVjtQ0KKzzpwudmfYBwfYlQe0SFMIgxdsxG9xJc4FAU87aBuTOUIC5BoG
L4UTnswLVyB+nIHGgMEOkmRhMu5nSxkv0KJFDCCjX78MyInBsK/RaFRMV766kawfsJrKhGtSn0JO
y6yz8OOd5Kpy79qWJSCXCZOAtVBkaDa9w0R8LMVewSwm9blXvqGGcnNw5sLDtBpEJDQIXxmdFg4+
7dhfWET1QwjX+e0QeN5xDKv+xH0uf8QlOie1utGWgLkOyUtjii1wxHBvTOslviv0G1n9dRuyQvME
+1ZzUbF1jw0h0yOrpuCl4pxkopR+lSru0gMKQXffOwuuP1yG7SIBs47Oyk7A1RE/JNYgjdAB4cB3
FXzoQm2SpqnCtC0x2sNJ0cMOv3fYr9g0ODmLFqYc2JBH79mdBxLttCyinexNlI+ImYnzYu6tScBX
boCBhLyLrl3dvKTokOO8UsacsFznLQLP1nOMhLFkDbR9n0ZabW1VkUtUUjyx0POW06gsfWxVNB77
CvIIfFCBmrRwtDkK9EhtOg1oBoH80d+kBeUWYFq/YHLjB3eOh4mlo6cQsbtBCEYAjI/Lb75Y6ick
JcwB4sD6xcsCUo4s7ZlW72EkmmfgYuHZlBPVWeTV7R00vWZTC9vctbYiGR5TcL8QL8SByfv3UsX8
MRqqOZsVuhsMR2mfR0s05pyKIXeRn5mubuye4OkX7QzcTTadkN6mrzu0QsT0wEHh0/a1mOpxhyqn
uy+wkeYR2CI7NfXlL9HQ8NBB2XuxhTHbgvnD3m+H9tlTQ4R6AgOXV68CXirRtyNJu/V3M0NgBuz5
3ZOKXLOjYHSscJ/HqDnCcfzuwJ0kSMQ6sj4Df9u7L0wkd66qUbGtLTr4xKWVg0uQ3pCUjUMO1Qge
8eQTsaW4qWfD4lglVVs1Iun6qLyMTlxlRVhPG1SE3tvQ9sWSldC1oYcbQDIAt//R+lI0gPd8zHId
vPFb323qYsvGhf+MUEMdIiFDmrhltJ56C1AsnTRjGx2ANNsYab93ZuQEHDY2bpcl8L4U2vS5VZ7S
Wa+mKGVY9Y+LmdEe6tb97rbVml0vJ3UstppioG4SIzd1h+hvfi4gHMwc0sRw/3TeXXdcNguCTF76
ORAbJ+76V5D5vbdxCPo7vzfrN/jhA5mN4imfYND90qHIyFtZ8sytugyH2FUbEutdtGpna2jA6G7R
nfeFDQyCBgRt9etDyV3gsbORyFFlBog8hKT0JbzWZqVTIrQDvP+8g79ypp1YbWZ4gMMuFq3dauDn
maDXts+qmuOEO4H7w11svPdgwfjQqnE8Abpor4PyaINWLN6pAvVZXwNM5zjHtvAguEZ3Snmo0OXp
FOQbug0q2W0XS37YsAgfO0dEOP3wa3gJtG6uO/sjDlV5noGnIRaSTM/uCG2fKiXDsVeoS2faMZsw
BUxi2FYBx+0zzdAG2TZa0ooBciVQib9hXtucHR/btW9Kk/rDGh69TpN8mHn9vRUE2AIGGueeS+zz
HHwqPMG6W5MV85QpBV7c5ktRo1CJhf+IjaHY2MDpULv67TlaiwBVL+rAJ88pwVBD4bTteGv3QrtB
ilYMnYdpJpTYwMH9tfC2tZqDpxLT/wxVB45VtdY5/AxMCT1MGKeYfgyXQFXyG5Kt4WpdBVjAsZCp
Ry0KolLz3Dc1Sb3+Ct8P5mtMwmuQocvxyav8arpqultlT56JDb4uo1PkBeRqXxFe9W5cZ02aYZFB
Vkewn2WcBhkm8O/+2upfMDMAIGd0AKQ5VjnXvFpzGmLnSQC4w7zOUhdILxxQN5GIo1fbSfvcr5Us
00YFHI2c38RJw2KTVz6rE6riMJcVtsswBAxNEYe2X7hjTiX4jo+0XLH855k/8qUaNl7hRnuFKiXH
Mdae3Tkq7upx7N4Ko+225H67RZzbkNJresJyza0Zlt4mElVJm1gU75uQhGxTrYD+UHDyi0EZGGcM
GalpUYROTkc/3vTc8/C/q4Ji0MQZKtEoD5kCC0PSSCbj6r8GtTa5sB0EhdTKnNlCPYx6bI9L0yGf
ZXXKXT/M8QWUiClXPkpsPrddhnJVbYt5wAG+lOGcFEVkv6AmDC4MXjrvyvAYaCszibbBOidOGbeQ
GyElrgz0j6pE/5Z0swheSOU+UROJKR9brt5jx1ep567Dpg5Jf5k9IPYNa/qvdK1CaG7UmgfIY8gQ
CHl9vdCdmLpHuBziMlLkxumEODijaFvX3wTDv0PMNd3wyoUiXY+z2sdr0W39AsMnB3jSW11Td1c6
MF/CSBqNUjn21QmxEtVpBg6aVBGkKmE0v2EPAlBQQFIqZT8/Cx4HmwVgxa6kLHiAPMfHDwkxd+EO
vEIReQyEdGswBbhu271BgEvjej/BxiOvzlSQuwKd1LZzPJgjqwXJnBaDmhq626PXAI/G9AiBE0iZ
zsyKMWdT6VfBepuh0sGnLh3ftA53DxPX/d7zwjCVwLa3zRTrLF7qOTVOJ7NCRmpXEbz1pgVEkKyo
wx8jp+dbV1WwRIfPUWZi2x46jlYyaHS8L6hFJT03/Llj4gdGMG2upajzeKYwAUHbmTq6drfGLnis
sJUaE4rK6oI3lGQNCpH9KnoOmQ9bD4WqzKHBjC5bZ/SnsmgU3mK63I9lu2xRX0Qh1jYdsqEsBAKv
WbEmuh+rXTHW8wHmfyB03rWglodJOUTzjwnQfzq0eiWJCtrwQCJ/2ppyqQOMLKfgHiziukrrqQtA
0NTTrx5A/13gNyMcrgGwlkkded6dWRcsTLfq+w3lpP1O6EqPEZ/JHVKp6sMUsoilWnFMqupmDuGX
EznIuMVcJ5IAgQcBGyOyYHbWK6CZVdnKNJBE+gmMEMKc9wF5jeIF0mxp6ZyMOIw2rbZeFgoNwLDC
jojMvp5tnLafvnuDIzbg0TdZbSDE7FEeftWTDcByGuLme+233ZI7bi/93KDH/gk1S2dzUbnLMW68
Gp46jH3rZ94eyrA1P2eMuKaEwYbkHI6w+IkrFJVAKsnZmzqK9xleOWj0zzVilM8xQp/OUEfDHSXC
4CzIWuyRY0Yx7T5WdVRu25kImftlO+38aUK1gxlVsx8d3uT1xKs9Qu3st6lalUlFOw657oj+vohQ
fzUVMxc9lHTjCOZtMZliCSV9cx7EMl6kr2EtX3v0iQjquFmrYNIbSjQRWO7zdmin+CQauT4YO8d5
UK7rlnQV8jqrQQKwnCq+sdOM/hy7EyDaHhaXSsgLELwqD8VK0c+6fplWal6+KyeEWNrzuAtgzGBd
wFin+Ean3s8bZCltQ7+pNw2L5gdJkPndAS9JQ7XCPCt02wcXSVWpKgZvU7px/BSWpXkO6zbYuiRq
zv3PiDjqGQR8RIJDSTtCotD7fXdRk1EqafD6pVQDak00sMjXYC3w6qiQn0KPh7jctdgQ4q0n3nB0
b64ag4vLlv4Hxt6eQYvhsTcUOjPySKLGX7LZC+cqbUoOqAMKfXECJB40J3euOpCNrMIAmerloRoG
YAYs8FkOh0MO2WyxYOuffZFHvtLrLqKmfC2GAA4CfcCjzaKlczIe1k1CWtJ+q2JPvbfCrS14ZEHx
Fb0Pz0AJIvsgHCroeUaZr6AEoB+ydMXQmc4m7aPoOplXVR5QNEQoQ2HiGOPqYeheD0mwNvYcIRz4
V105TtrxxckXOMRUaes25o6vnn0krqm+RVFrtzayxkuoNgJmbxhhYpeo1WWA+u64+tVbZFu+NXEg
fis18QMgJvXiKT+Aga4D2GbuEHQ9B/q1r1u8H2s3vWusu5ceM34fOQB83sUVKoRZ8/Au1rV/lnQE
72WepnfXuBxKN9FvnBrXBx4KwlSA01+lbxpZdckEuz4IPeUqCLpUaS+jqNDw1TgFM1WDrLMVjl9N
EFKHKMoK13VzGCspB3N42T/HCuV0okIPY5I6HtogDyp33lQTBiixDed8Rtd3UCvUXwlvnPhXWDH5
JGboPOBcNQ+PtmuXCS342iMkiioEvVTVupuJG6Ud4m3vJUdMSCoBAfwMkSxODvOqXJDohilf0UFg
0OtAjwwtP8K6AWCFMGgBv1FmfSMx8AI9J06BZJUPlqLzrRGNeJoxinjjcOt8Dgcqziia5kcRrgKO
uFxmc4sxRTRZePHMo7edI/TTGs/nvm2JzHGuizQK/PJhWAt9H2p9Zn33u0I+w2UI4Cc18gWTcKTQ
b0d0Kom7UpmbDm9pglAbngV+Td41hvz7oajGO4uDMQv4LLeAg7tNWer4uNYWTTYc6XLHuDDn8oMJ
uA7r3rHamnsiY70ZikDfe9rWe0A64b2H4Uc6qqbKhqEDduCNMzByZYocE6N1t9aQKWg0pV8g3xV3
oFPqY1kgvx5jHtjY4QHlvsJtGxars3EFDWLy2+k0Th598P2SvqO37na9HOcJrBQNPypVAJvyvcJ7
0MRrNtcZ9AJeB4cA1kMPgoloCNwWnJqUmFrkroN3s5mBQHWM92fSAQ5HNBjpMogCix3e6ebYsbHc
DH7AsCcj+xlepmpESd+GMFrKYdE/XYB6QBu9BolCX3wIMdDDfAmn7jIAM6eVby4Yf6hEl3Pz5qJ6
1ekSCPmj5e37Kop+y+uK5V2DN+jvtLmPeG03HEke8kGEkSQI2wV1RrZusAHJ4NQ4JkLrWPwbS/V/
rQ/+w22jsvBlBebGkQE2lFAvoUcAaC/4899/xQfkv1tn/3Ei6DfjYT3WcGyoEkdGHdhTXvRe8fUz
Q4IP2Iu3Hv+rBfWrW7zluHB0Qw/Ycf9+7R/Jl90bWiRaCk4ig8C/oZkRfsDRhjZVeh2Q1gL5rvVw
MA3io7xl64MoRiq2H0Goc/pPiJMf/a7rm/GfZwO7ZYvNLQD7Wb6M4VMPJvfff9hHD+WGkSlLJJBz
iHOOVGBiMiTK+cVA8v/7h3/w3t66/gMj4zM2UqiJV8jVyJg6Ace6fdL/kosImv+ty3/v4GDQZV0e
l5WjpdzVSw/48jMXto8u3/u/N10hXsmdMTw+Wkz6aOkVGbrSTQDPoMR1289SXz76lpvFvcbE9m5Z
lUcQHVHrXFy/3xVwE6kD+8n28dHLc6NiKuORKjxUfeRen5b0V1uO2d8f8B8/GUXcjYMEcFd4Zyxz
fHAbue18nrtm/GQ3+qNMDR99/fv/vPGdhwzBpQyu3dBwAfvw91TSIBmNRCvsjTB8i5avji0/Wwd/
fAr4upv1TfoJc7wCnqeMvAXlvUeidGoeu9H5hM370Z26fu9/fs6MrgTOwSM9YsIxn8uhi49kiOp/
2R5w9TerWI26AxFwgJRmaQ5cRXcCgNa/PeLrD/rPhRtQ0WpMs+JDYKOrUX3utOG/5MpFuOwb7cKK
FhcR5iDLdxFIJsTXuwnTntzl8v7vF//H3Q1fcLOCBXKSqMZM/Kja/uLXaBSgCv1du/Tt75//R5kR
Pv9m7Y5xG5hiMhKE87WCPUzn35XutaRgEfG3oejVg8Ic4aGzfXS2nW7nf9lZ8cU3S5qVZFosg6Ik
WhVkop5z0Sg8Uq6vfTAdyScP/4+2R3hCt0aaU4lKjMYQS4Pguq1ARvHEcAdCHWpK88PI/kho8FR0
ajcQW3+yqfyvO/j/o73jS2+WfumT1nN8OPPHofEvDolRSYLXZzNA/4BlorLPEVAvN8JRAfx44joL
vLDaINKtSLRHnXRyDN01o9Gg0RTNZulrdQcyY7DFpJvCsg4GUmlRAUFKHCRBvQO8b5KgEWOzq+bJ
wOOHrvbszX3z1RfdvOtjWCbWNjJnYg2/n+Cut6UzmU5TNJsnBF2gqxhnQQGctCqfa7zEOS5XPtdK
IbsPcClsoUzfojDoMJg+uWGzPtBRxGkQm3JTGMa2cRGFiExFqxuDuljXXwp/eAH92tlKTvyfEuja
DvNOse3HUe0VDa9M48g7Eig0jkvBbDb4ek1X3niXNVYib5zJ38oSxjrc0gb0IIvxeuwEmKrq2ZzX
AnzrarpWkUKw+4bRZdMNAVolE80hereVd1tuwmYTBqt/AuHU/ezQ+GBR3nq2L8DqPIxiogNY+Vd4
kMAViM2fWFB8sM+GN/us9BdQBKAuPoQo0iHmLKvPNMwfrPVbn/ZgDRzbNDQ6kH6874tJZUHhPNul
nFIXlewwd/lMmz0Bmfvvm8tHP+Vm5w14U7uTj9IMeezrBk686gi5h/dJUfDBU7iNwID1XoORkBMf
fAyoo6jKWfCIXfiT/emDa791mV3ccokGbbE/AWzexxLUrWGhbPf3O/PRtV///j9n0qhWEY0BzqRo
UcmKUW8HWDwGzvhvH39z4x2n70PY49sjeL/31hrQmd05WT328G+ff3PsLaT0MfTH5ZO1TduiyER3
qZt/SQ+6btk3Z547AZdvFFZAgUE42U11iOHU+smtIf5HT/bmyCu4dRvhdcXBIokSORe+uoPv/ybG
PP8YtnJJ7UgZOD+On80x/VnLXv7QEv/eUQJNu179FzpWfmaqK7aHLDORg+9Xbtq6FOAq9PWLUBjb
uo4YTxiigfXZlit7iH2QagdWh3eYBk5bWs1kW5C5z3y3WvdwPQU9sRlrsNBwBj67ZRFt0IjBN82d
v8Nmu1agLy36XtBIbKJOibeY1foAbBixMnVHn0yM/a2LYn+DwRb6edDs70JsVGU6zUYcKcyYQZ5z
Qxyxqk24v1RJQbndKmdWx8ISsO6dcs3nhjgHtoCYANg0Bhxs6HdAeMv3QIr20Hqme2f13IEIMbPX
qibsZXJmfWfc2V6YLO11ABBw4OXCbmKPiBcy9vNFI6oZunqpIBIi5qsSof+6xKS7OKvCeAJ82eaE
xKXgoOqJAo6pyfeiFdNbRKlts2J0SUqt127hvxU8hhh5HhyPmstSONgnV/FDWgZG/hp5zk7prt6x
aTFfBuZEJzcOCKZlHNRSj4DfgkVWA8ajYIr3QZPzZhWQuKwg8/WuSWpwtJ6v+rbjrAYCCjsGgolx
TJBUtQf5BTOAWRQCVyEXcJ78hvTHyavpNyeYhx+kKswGnk3LqS44OM7QU59oM4EoBOnTHrIVQH0E
NKaxIi+IowzAXIhodRKhwgZcdUPiw5P92elZk85i8t1P33hsKn+oRsKb1QrFlRzJRFAAByY4wmJx
fgFLrXq2sLACP21s6c7FKPuutmifaTvMGaRHgOMgMznzgpocGO6/pHBe1/ZN2VcsCJGeXR0fJue0
rOrixs4JEUPZ3/elD3qgW4vlZVlRUcZufGDqO2QJ6VqCB8wuUn+6e1z3oD/dy5vKTjBw1gH2RAgJ
MQeG3iKREsOs0X+HVGlJrGemBLQ0BMRM85PrxV9N3MxpHX7m3PK/QtP/fwH01kbThiuGmO1kjiWS
XA9da8bLYJf1R+SVY4rK5JfLR5p5JZpln7IyL9oJfDBmIeLyuFpPpSpAiWwGHJdlTz85zv68pdJb
WzTZssG3fmQgKtW579mDnMZPaog/n5TwbPu/J2WBMh10QBQtgf3KyuWg51fd0n9w/I5cym6OAsXA
gDZe3xzXFmNUILWbGUSTgnn+5l9eSHrrgNmX/kTBw1qPYP5kxvxmdsp0+HPQ1SeL+4Pbc+uJBr6K
6lAI+UfHY/frKJAd4oCJ6PBPbv/1vf7D63brgjmJQI+o5tdjBbfjh87zS4gEKBjrBFKkvPcF5hMY
z8DGSSP0++837Y8SZZcGN0jGWmIqjO6wProlWD+x5dko1Xaa5tewKwuA/P3Pf/uim1Jb0A6tF1I7
jk58NhAnQbWUOAUgRAt5Z1F9sil9dAuvj+4/tZ5GVBeRc9wcS4G5fYJxYfF1Akkco2UxkROIHfpU
uL7/hukc/acCjd5aqJWh6zYjSB9H6TcHwQ1mTE+l+czD+KOX7uZAATPYX3g82SMz8Q70r71fgCJO
/E+MQj76+Jsl7zSYoi9TFB7aUmS8BxV5zshniacfbFXBzZJf/oezM2uOE2ej8C+iSkiI5ZbeG6+x
Eye5UcVOAohdgED8+u90rjx8pqnyzUyVZwoagbZX5zwnywONMCYPcPz+EbbWO7dJT9c/pw/p2RhO
5uQ0OKrhwYB+Ea0+3sdZcgfZKIo21sE2fOd3wVNXKVQDGqy8Gss5qL5babGP5z1nTlXDylPR1sum
qBoq1BvgTD9NvQe9acoovJdGpitd0768gw/GgzlfDeeCky2NwR5SF+wgJqs9KW2VyI8tvoksK+5a
gVDowRh6hGy7DCvmW3cdtHnY2A9mbX+z1NJzDBv1uwpmbd9EIzE3VQMUQ1mjf4l9VhDxHVwwB9sS
UOC6KYOym0px6vjYbq6/54UOPWezmUzBrqwxqNcwucrxGyMB7HHDWbevvbzv0jWQ4EI/cGYDB2wp
ne7LfELI91BCHNxNGzUKG9b84nPDxBzVBk2rdqYWqAxn/KnJ7xLFE89ai+Rd+vmzUaJX0Gy1Se3D
Yf/Vc+EAsXlYiLUs7IV+7MwGCWLLrM3j3j9rYR5YF5x42X/y/c6GCPCHUCHuvSGaALJDZlSXGJSk
a3sTZKZ89ZUgP2lp6bNLp2ZtYbkw5zmzdbFTBEiLiIGSmpgMW/JTmm9B+9dSb1765/pXu/A65rg2
T9MS8iEozXpIpu5KCy4yC3VwB1uxlcXOwiuZI9t8DkeJC0dQRBT7hoU4jCT65/Uf/w8G9MG4M+e1
EQw7tGjwpRIwK7YwOI4QfTVqQx39J/Mg07LSlmz8kWAzSdz80I/KfvSxOT9zaB5u4R98GSFFPLUQ
vvzocdwemnaAmZRM/Q7mO/2ihjTY4ayPHAcwfMIARO+19Jqllp8tM6iNne2k8akWfHoCtzByZABZ
XryW97N0/cvf3y0wmAfiYT3oKVJ9bECkaHeEBMgKg7XneuvzhfnlXynl3R3auveAvSwMssJq62fR
Jb+NI/UXCB098Lma/m9lTHFwM/+WOr7ZjkUjb0a/0TCfkOBHiXRRKJQ9Arhhnj0IeP9+woMLBS8T
+nZwhfpVwZkBFICBPd/WyUYpxmCXyt+gt5S7KS/zTZf1sMoYY3+jfZ5tvM6Yvz3WHYcMcrtHEAHq
nYJO5+RqnNA2sFZu6qBTx5KaMiK2+xo3kJnwUlRHEUjUZKAD7CJoARMFGAEuTSmDajzwqwfXqc4J
7KB8qMhDoUCBMSyXvypdmwyyToRlcfBzNjXtg3FlWl16g7OhMsjpUPluU0UD+TESSISqdtuMf6+/
vaVuORspdWYaUViViliNlDI8LeRtoLZ8CuQNGOdstByCMg0AanTPA16mi1S3wLI++ctng6LnZ1AI
JTGNLKBY9mKCu81V6Vrwx4cJeFiuzYF3rpgITuR9WD6DYosqSZg09rarn7KBgIvgh3AmnQZnOgc2
hoss10fZf2mN2Um4qiqlD8bAqAmHScKbnQmcu9jKDtmEWhgmugaHMHxNu7HwBufgvJTXKEmZwTtb
Ja9C404wYOafWwLMmXcNeBwjRGEmGso27GzQ3fqvvBnXRo6Pl4t0NvR1oBjKGojrM5ZK6W3vxCV8
QjQ7C1XoNWrfQuehs+EvgXwaUAHlnbPsOEyPcLwW7PV611mYlf99Oe/GvTTouZSXSzdtvxEDDCAS
/IUWOI2fZbCGIl36/bPOP4DDrulI3LMtyzuvy78pbR+G3Dtcf4alj2fW/T3qgaThlNgKViiI1Qo+
06l7+dy1Z31fo3RYYZ1nIhuwqIT8qvMVtdJSw896fu4QcNBq00eVQ7Z5CmOwW4Uk+EJaiWPCeOWo
baHl56g7D2f3/QAYQXRRe/v2i5Z/kbx8vWnsf+dQHyxZ5og7DLqG277SEbVg/ayJq45wWA4w0cO2
ZG25hOwEle9p1Bu7t+mWpXl3zDXQR4EzJRFLTwBZ00MT19VJdfCMBbDKu5ueXcpJEPSScBBWjCoC
vEMwgrO6G0MXcCzwnkonhZtwCORhgAXuhyDq+5BA2wefh9nFpFJ7AmbQNvCtYY/p07933cZGZQWH
EqjsqLz+HnBRbDyH5u0Wvlo63pRaAkEAcVq9AzWEP2WwPWwpXMYhJKb5TctlGuWpJ48M2vxd0zjD
3yz25C+dAN/pcSV38ARIzNsZxamsGp/g3OfgdgiBUO0G8KhHY8fQHXhVAeVxz+Mi0lbmniqS8AOw
ePHTAB7TSQ62AP9Ie8B4JONWZEV5yntAS+qUA2KCpNRNr7v+aEtglFmawRMIGSOS6522P3RF7xwq
WI5KwPeh7cV2hAYdACGivemqAtbngcMjVjGrimJG22c4JuHmhB4LBy1CukeLG+/FgtRnJ4bOAK9E
zS4o4RP0Srd7Asa52Dux5+8apmF9g2xfguA01s6D7GwXBBjJbx2degjIzopj5mv2VdAJxmzPtJCd
WnY+vubFOAEZPwEbQwp5m8DruFNDW9zbpSz3rUPIvVbcOxdaOGGN0QmgzJaWOMFRI/hmNbTcjk/Z
Lm56eQeTWXYL8ln1B9Q0HItUasoAFUOkebPzPLc65qMXnCkQAw+N34BhlQctqthO0sY72zMs3hUG
mnskArUbC9v5l2ZQFn6nQ/qwbOHTvrVoAKV5XhUygb0EBuxEI5uuNFayh7753xYA2uoe1lEGn97B
rhu9s11eP+Ul5W+8NmSXCzEA4+361cVgEaRfVQKHTtgMPnusgxb7UVQYYFPLp2l4mgLTwmlg4HIA
7KvHV7qtvSfLwVzLAst5003ffMk7O92TvKq/SZE+4wjDHGhjSn5yEw2zi5/gVH2auk0bF+0xq4aX
ibqTCxxcC6O3RYYC/kUI5zaNEowD4WMcSDMcG3L+LO4/RSYmjn0Zr9/NLQ5qaMhag+JJMqvfVJN/
yBn9yi/JMddHoKXRbTavgJyEU0kw9yIK6HQ/YmsQK7UTFOLy6zdY2BX8qxG9ewJ4YWjvpBY/19DW
AN+m1Rl8MgAzPA+uTJGIlbrawgz2rwj07j7FaNwmngYJjmEfv8LOhkzCJvHoyhpl6fKzuSaFmQPW
EBtsRSejCIuR5QnMbrr9VCPNNcMW942B7pyfwfIApmMTYwlE7btRk5Wfv/Ca54LhxDBERWfcOQMD
QVHoa4JbubbtXrr2ZXp+1/I4IM8H6meg5kIt/mAghP0zWoJsdZDwlTX+QjHtHyz63S1oPI6ylpAA
tQaoKTn63+HAxphmJ8fMtu4h4j7kbvu5ZYU9W44GEo6jzoEiPuXfYRPYKBzUOSnWdA0sG2W7MvUv
fVCX1nz3SLB/8mQyDep2JdgU1QUB3FVj9+v6B7XQYGT2DECaovgEJ3JE+TREvZ3Af5pANFdCm75z
0DnCeupM6AWFWgE0L/RzMnse5lWexwsX1dSmvyltWBkDu30b/PbU5p9JEcZebC60hi2qExZAD1EC
vPE3Tgfz1NaVBc+R5DuWJNbKkm9BD+jMBdeYZ1GqRhR8xD0f9lFYOXfK89hGpTYAazIf0q+B9IKo
EnAiQfUR77RSa8mkC18Gma3FSxuwusGHGJGCG1QPF1NogPOm6x/Gx/Iuh8wW4zTOnUKNOeZzARys
UFO3HYj6TQKx0T5uidWmHOgtCAB/rt/w8v4/WOCS2cBZJVBCjAwSToYE8aPtDkcrwHoU+b3N7vod
Pv7yAm/WXoVf+8qvsUQZxq82qG8VgjGD+kvf/b1+/Y/7EvLR/ttTXVcmmehL6AUAvkAJoGe7HKw0
OOkkDWGfyV8txdRpor6eVt7Sx40WzKPwcgmls1Q+ci38O4feOl27gSZ/ZS5YaK95EF5l2tGxRoxv
NlEvvqpPcYJc00Z+LZxhpQMt/P55Ch5H+J0/5NDFZUJvBseJJK+/tUXySV3wPOLO0IJTrL68c9Ci
rgvyrmteeJKqZ/jkDdl0oAZ/srEujfhumIZLug7gzQKvBCX3CtudwlMhd8qtNzxf/7w+3sUG88hV
aSX1yAt0kNFBzaAYwoJo8OW+160V4j+ufFFLd7kMNu+eg3MQ+YrSBrDdrl6hDrttg6LZB2T43mc9
HL6s319/nKVXz2Y3GnndmyRmkY8tVaisAnS4ptj4FlmZ2pZuMOvujskg6rRwjIki63MG8mAD2yFf
mfuX+sasrztmcL2a4HUzuFRyTcPB/xXzG22tLYeXfv1sOOztoBtl3sJuF/MTiUE8MDVyIlPxcr35
Fx5gLvWYrCRD/AqafypSZxM0urkFQx/0qqpqDwVpP5PaConWXPKBDGBYqTHknX32HZC1TVshHrZN
D8z6c/1BFhpqru8YmnZI2lRO0ZBA/Qpi4lsQ8+9SrpVelhrq8vd3HUJgC6jjmAZn/COsEORn6b+F
SnbVtPIA/yrE/z/zBfzyZO/uAFsun0hmZORCVf4FdenmAQYfQCcSyo4oXNVndwCNaYIAC77NJs3g
SuPpLsWBxRZsS+ugLJ8fVJPzQ+Jl7k0ucKpg2W268ZltilBDnxhOMob5uIztI4oEEKc0CDKYlNVu
U6cZ78wIokfRx8ELZigK8FmbfE5/EcwP1400LSSkE+IBkmyCqFL9yFKmdsB/765/AAsvaH6AXjMA
39RlCdsn+YvQ432OJfLUxeBcls5aWXhhWJyfnltWnGVTUkKkEtxJOoD0acKM3Nn9vUk/V1sN5ufn
hfQDt+1dGtUZyNKdAvZ0jOm36630YbIzOuI85wxmBjglOAJjGHRqR8XabJs5PdZ2bcfNsTCZ/iJM
qr7mYFiB1ww96dQ29QNsNPUf09TxHq4/kAKxRwdc2UYtMhzs2gO+KgE2wO7j4xDbXr1vHERgJZ0H
Ku71H77Uv2cTkhNnHfzOAwI4WPC38nSyxRYCkb98pR6wdP3ZPMTaKg4mLSCBdFhzKFCn2hEAj46M
WWJlTl26xWwmArVjGrnNoS7wrX3SXcDuafwdEWf99nobLXydcxlSZtIhK13cALTj/mhwMHkXK+er
zmUfNjEGhxKg3s9Nq3NZEiq3uY4nTEzDdJs4r1i3g/O0JlJZeJC59AjbUSCvRCejWgGNRk0SBgx0
syDKxc8kXuvMl0/ngwF3LjvSaClft5i88cr9jfCzqJN8za618LLnUhJBBulr0I8jDeeVrZEFB4hK
/nz9RS9sMZzZsmPi2HUApSSjzu+cn6TK9c/SH6yvDFXcZg9CaF6CZFw2b4QZiMav33RhgJ1HKhWD
wiDgYBFdD80mn1i8xTBygAXqLs3SL9fvsfBK6KyLTJxiwCZQhirq2bBV6grUi7VktYVX8m9IfDfB
YlhSraAuPyNPgm4Sv96BEpDupI2i9/Wfv3SH2WrNdnub1ap2z12gt72pT25mtgDjrCjyFi4/P1ri
OFe2ytYpo7hjiE4A+Xsqd7z/3NXnaqG87gyl2BrDPDmBnPs7t8FyUE+fapm5UChjWMfqDp5W5o3n
WHjf86w/kWRNDrvwbc5VQoRVY+HlOMGg3lNfviDecafBbSpQrrj++xc+zLlUCNbJIiu1bSI29DiE
ATOaafgArl984b2yy1O9+zAHP0g8jmSic+KCgMT9b4NHUnTgfMXUttQ6l/u+u76uxQS5C1rHkhqV
lEevF+Dz/c2rlV67dP1Lo727vitBakIQwRSBsCpAMmf50+Tel1a50vgL0wGbzc1p6xalBcfc2Ss1
mKGjd2O1PgQ9JL8D++tJFMVKUXLpRcyGH2USeLisCqIqWZANz7wDs4cSSURrKs+lz2g2cIOJ0kgG
YGvUF3FYZA/wcHzyG5oNPZTCp9sybHNjyummDaZTbWOEQN7v59pmLmwBmjSVODEBawMDxXMx2smm
rl1zHPOu3n+qH8wlKVwCmiDNpfl5e+fT7lct81/gsK9cfuEzmqtSyiGZFIq+Juo6PzhOA6u2vZXT
MEna8QzlFQh2XL1ef5SFLjHXqCBXo2BIqpmioLy3YwLd2Y0P1JPK10paC5/qXKCC5KIWSV+XEc+p
wiKpNp3vI/JmbW20dPlZlxZJ2bjShjSSdt6mhZe041BCTmvlpYXLz2UMotPaE62GdRe1OVB9eYkd
BuR1iQe60fU3sNDV5mdAadMH8eTYZYSkVpzU7yVMd5+78uWdvxvuDMLGJ4g7oA3XjQj9jiG5xlob
q5d+9qXF3l08h0nSAyO0jMBGBKLwq9W/Xf/VC2vG+dFwlvIcWQwp1iakuyDE70YExSEeQQOWZbZM
FHSDM/zj9Zstvd/ZiI2Mozits7yJ4nS0UUyCCgJRW9aWtM5K5W1BvBvMD4pt1HlsXkEmNAAVvHcL
LwnTtBVhCU/lkwo6fgT4UEZljBP/eEzYuRpcte9r5NDGbgxZrij1fvCJiyCjuPZPLgrC25xTOGZF
ktQgnyfld4wMFHlQYJ9iZRRvW50Hz9dbaOE9z09Ye4G0cebo5pJbizyEmiU7HLV0m89d/TIEvvuK
QEhM8V3yJoIVfOPXzU9pOd+vX3rh1c6PCofA1wmRjJ8R6Ld3KEIJp+G3Azb95y4/+/4hxq0dp8XR
Nqt0hwENWiBE+m2ndm0KXhiZ5wf/PFcG2kS4PBLos8GRxTI9RIoAKLvJSuMvtNCcGNZBA9MhnAYG
QMLerBraopZya6twTLy73kgLB44wn/73/SLnrYFP3MFUhrrnRpYSDHyc0+whKcxBUg8AhbSGfBcM
RXqObWMDsoxY0es3X2jA+amq6KxSN2NvIph4cwG8t/PSVvXGiB+fu/5s7IAPBoyjumsiPaLQaYNd
vOWqLoEKafy9V2f7z91mttZzSaNV0kFokgH96+WhyOItyW7Sql6ZgBY+g/nRaTfpFNmEHfayog1V
eYcVt0zXpv+l4WO23OOB1bV5BhFFimK6gQtJinalB348UfhzepU/8BH5YlmF90tdYDLhge9tt5ah
ZbnTEQ4HsLwDMX7RXTatWGY/fhp/TrVqIP9IfRUEZ2l74oG4ItnZ2RCsPNDH6z5/DrFivegt2kpx
Dkbo8inbCv4EahP4osg7m9Yc8UvPMFsVCDBSycQgmZkaJH5BhgjcUUtX9uZLF5+Nikwh9QbRXw5G
kkfHCv5Mlv/7ejdYapzLHd/NFIENKEaODLeo4MyCb9E9Yl9LNsBPAaQs2sfC/Zy5CsyI2Z3SIsV8
PdWonetbyfrTYPkrfXmpeWZ9OScDcwJZV9C3AhnbKiqQj5Ftr7fQx/3Yn9Os+qZB7GEJuTly6lxI
egJubt2qbE1YWPnf6/e4fCT/X4oETeC/bdMG2FoB6iHONrZVLGu2CBoJEYwQxmuYyYU7zJFVblaW
VVdbdpS48M1ItulSevYhEPXkypbnY6kI2Lz/fYYExZaJjyOo40pDC9k6BQalgWxKA1gBz20kKpE3
JAy8iu5zNhGwvf97S8t0LpKWRRFZk0iCzZiqFiDFoRg/9eqJP/tkK1/ruCSxOvfVRf2C1aUHIB6C
/NZIYh+/FTKn0pi8a1XHneY8lNPOCb7Zqtqw+H4Kvl3/rj7+dok/qzckU9WPDPFnZ53eFAQbRfkG
cfjKOufjXkfm2I1i9OwGUnd1RjhPeddZyGGTqM6vtP3H0xCZYzeA8ZqyfBj0eUTeVUy/p7a1iX07
7Ly9I/bY2q1sJBae4h9u7f0A6AP4XIyFPldIkNgA+NVGEmvy/fUXsHT12ReauHCd9TJAmGih23tk
bjhnMMLXFssLn88c60U0gunoiEhqn8APbimkIDQNspynBtgBf81GuvARzRFfcCfpJJ9MfZYxO1Z8
yjcIGskh6R/frjfSxyMH8S6N9+4VuJ7jugy7uHNFAbEzaQOMQcm8fFe2LH2F18fd+E39qgbg7Fid
6DWTzNInNuverHTBXi5iqLcrJCnKvH8LuhoxZ1MFn5WL4jRw2hjOLP9z2zIyl54NwreREYdY9oDA
GRFXfrerB1qtVOiWvrVZZ3cASspzbeRZswKZi0lTneo68Y/XX9LS1WdTlNag6rTgc58rL413DYgD
9zxwihUF2MKOBnjo/34Djt9pL9bSOzE1/kZ62Rj6JX9A2t0XG6AoZGc1J9ENtwjL+Y297Jqc/ePV
D5kLz1ARyK0ACZpnwaMcoTZuCxIvu6fTeESK4Eq9aKH//J/6zE06pK9xCYAQS+5HCToIEowQPp34
7RrCZ+kelxHiXReK68YeiDu2SFn4Ooo9sHth0BSffIDLTd9dHCZVxPMwq45GGk+HmgKdEadOeavc
jK7cYuHrmhOIsrLqNW+REgH8620bu6fAYyubC/pv5/L/qysyJwkx5RSwqBTBuYT4wYKKtWD3TMCs
FOoi7x8AgFGbWk7uBpaN6hA7wM6gHNAp4CXibuu4eTKECiHPhyLt6A+fNKy/NVONwkFPlGqOlLjF
lwHLWbIxVBa/AZCsVOgiMPSOUShxkGCMkHdRKBXZEPeAFxsPfQiAJLltOdLZpgZEcSNIvBkFIiFc
ZEuNMCNQ574tXLMvJ9k+ENHLSBckvc15452ZndXQX7BD3ij+WGQi3RQ9HRGswIO9GRjm45TZz53C
0T+Z4CkVDgff3xmG5FkmqXPbjsoBV4MiRcAu3KcBUaQbOyh/BWksXnmL7MuWIKyAMEIOk2vZv5EZ
ar2Muma/XDDO9qmVOcPe4layQ8CE/8Wmild3Jc9GJBfUY38JZbPviFVV+xKeZnvTdRbW5lkqDQUH
x89veEw8fxNXvEcQnxjcr2ls2cCaWUhYnIKY3jaYErYYmVt4u6A8DDM3z1iEM9z6UtNgu0pV1R1P
pEKUdeCcORig98JQfSuQTbYTBsahoTb8Vo9+8IhMBPeEYPIi6jLkWIk+5s8NyHU7AEayCEA6djCg
uv0EQK4ocIIF8FCdoe4neZOf0rxq90KK8q3QA9n1AbIKPKAJTjbUeAcNQMDBm2hyZNDrvfqOhbi1
hMe73AZ9dIdIbeCBNZTGDDCDFy666jt2VVBBEaXh9h7B/o/aboC/1+rgIqM4AcT/KmzU29MH34X8
C1G9iAeX7iUohtelmyIVwSC6sSrx8cFvuHfy1joA9zPAKQfbTOUKcaDthDUlQhtPdoeg+awZzI2C
rz6q3Ti5Q6K1PIJpgjBzp3a2pGIwcWKjM3zzEUWKPCM6PsZq8veDcGGTHCnz9irlDRxNcFltQYBN
oqxwsk2FSPIwjUv4BFzi7jR2jnuUB+ONxxvEJimNMDvkYlPke/RiC5eWt7H6zL63mjjeVZZCaAxJ
xh8topUQRJKomxFBXOeaCfsk02pQG2XDvJ5MzNUIO/a6vevqcc9Rwf7RIp9oWzesjerWU4DvVsGf
IMvqO9SMhgQlW/CWMMsOLTIURwS9bcYaMXdhiVwxWOGnOK9DPjr5niJkHo5Hd3qZGJKkBdBgTxpg
7TtkFSCOyzVFlGF7M5wDaGosTBJFtyvThJzaihbI7IGuu4bB5EDrpHpyTY5cIqQRbLCozPaDpeUT
GIE5WLYu4jGT+EuMTgi/rO8hNyyzkQbNLSToxH9d1/Ww8daWt0Wkm9nmyI5AgpnwgO2fECEzIvWp
6GS5HZUNbV4xICPaNX58slnv/0mZE5OorkfXR8aRzw4JAZ4zCEy8ReaN7yBzhtoC2dwjgZmKN282
ZF5bH5EgCA9Jy12aIQoFuqp+f+laSLdVAVTq4GI5NXLZqlcjIcsd9Zgi09lRMHy6DepyVfJHIJLi
hyTB9JxMsjoWTj38Gd2W3Lp+Tl8LgDfht6xK5PqBdJr0xXSfQze0MaypwRKyg9tUJvIQB367n8TU
YEeaIKEWEfVjdwstpx0OvKVHwX0Aj7NceHu7qUkeshFRHghDq5tXijhE92ThXwiWDUYczsdSI3cg
HWh228Hch1ixaYBqDdFmnRMxD4dDK6uihXn3/zREvbEry+ubyB26ISSlP24ROos0nSJPDtcXXku3
mG0hlPIcmXRVE2VVvIdKI6o9EwHw9bkdylw36bHYCzSkooBTCgZpKD84Gs6f6799YYMy10tylnEM
4qKOfPKc4rtCyt+2G1PEmZWfWzjM1ZIMuDPl5XETeQjc7oLgFtrjlaLbQsPPKYFxUAB4Jo048xZZ
MHBAdNB6ungNq6auheaZowJRsRfdWJYCJZPx4DTiVcPku0Fe3ZvI1Rp5aGlpNVu4I+IAeVSibyOk
NT/4DkJ+zLjSQgvL57l63AFB1qqcoomU3phbhdQPucXS2dO765/Pwk+fq8a7QlrWVCPfY6yLN0r/
Opn7dP3KC+92Lhd3NClJq50mKnkaVr3cJAQmdWtto7fwYv8xb96tmGNSUB8zC77KnD1m7XTkabEX
rfnF6nhlWbvUNpcne3cLlSBNeXBEE1ndd54+e+Xr9ZZZuu7l7++uW5mgaEGQbaK6mR7HYPxmd/GX
65deapXZflsPqKPaoGpECvZu6t/kSXEK8rt6MCvfy9Jbpf/97V2VAZ+FlPsIy2TpPxfeYeQP13/7
UrPMNteqrxOOJPomCujfsnmiaz7kpTaZ9c4Kc1QbW1JFg/eEgsAeDLJt1YkDhzz4U798LqbFBG9Z
2WA3UY9NewjWPw17ma18he6/at8Hm6u50FX1zRD3yOI6dUJbexgG429jXvnHng1yP9hxtmtrOiKx
LKnszcRl8igrRAdD4JkhpwrMe6RpBeUY+Y3oHix4XfZgJdn32o29H8DO5r8YghVuMzi1nqc6KZCO
iMJyrcfktkCp9y4d+2oHy/90YK2azpoqdpt67RSHDPowGk5lWYMi0Gv7j6kscCak9bdIB/Nawwi4
7TJk2m/J6A8VfI2Ogyw810dArtsDbC3hRLqss/zew343L09TWg6nrmE039STPd4lCZX+ZgxUjdfm
ErEBonHalZOnDsHIkr0/OUgypl0DcT2oe7h2CV2uwzRwB1DmbpHHMO5iGDnanFgIRccOs3ct0CPl
5L1OLB9vjBgRNeCC427rSTehHY/Q3SJlGZBpd8hucegx/VAednY476/dsNZFcUw0KGQHHG2yn4CG
g8aMuv+4z9MGW5AglSQUdd4C4xCLu8SkwUEaW36ZgHDe2n6XWWHgyeS2RV+9RNMViH3EmflPEFsR
99Xl3lEmSHSMeYO8YT/RbxzZxXuElNqom435s8GKc2tPcYAwZ8PO2FazN5tZMgqCAWQK5CVvGxW7
cC/L0tnnSZNjH9sNgITb3gQ+uCXiTe7VZpOY6k+KPfAvA3baGZIY50vhkvrIk8DZEIumP6QLWQlV
lvcNfvUBaa9t2m1zPNGWFynW1Z6GABd/DUsgOZFM2/ND5sXeE0cyBxY6aX30yxHO+cG2fASwNk7y
qwfk7DL/+t8b2iZ+mNQuyIuWLvWdI2R5QEArznLVAOo5EO53Iq3EETFq3qk2YCJvR8FRGM2FYhF+
pkRmGFJpyQ5hvUW1qStvKHdenAFPofysjDBxqrPL+fg4jnG/m+xs2mdSNYiZoJ3qwipw2h/UdoCn
zToVvHjoUjqk6LzfgrF0771AYbq1ef5TTiT424Em8mZQsbxHGVAWIfVo/dVtyvHZLggS2uDZnfI9
Z74LNL3nYMPTqzqEFrS9Q3WkPff88gVMvATbgQUPfeUSQMyRCaLhpd/nmWfvuEKUcOgpZpAaP1j7
tjT1kWjRbEtH5mdWOJAcVu5oYf/KsrPyIW1xbJXuS6Wgp8QuDZlggqM20aij53Xdjb4kFbv22GBX
xccDF5PcFUED0oZyL5sMsFZK02FDDizKTUkBXWEeGQ5qVPlRNZmzNVwhSRsBjN+RyItUi7gq7a02
FXiopB31owTJBqjsqXu8bCseMFJNOPG3zbbpJBKVAUYBg7EJEJnu510JHIGQX1xv4Bq8NNccfDsl
1SaJ/QZEGDrsRzG1t6Xd5ifsCP3nBHv/PVzs4+/YwZCDnUwftoNr4bpjh3zltq6/Jr7Hf+aldra6
kvq2IK63o14BNaDVxVBvjI3AKy9G1jwWvgEtOGOIRgVuGaQ5y3ZBvuthksJJl4HdyPFDhI0XZ0Tf
TRuoC6zHpvdz5PpZyj8g4X76RcmQHxG/SfeC5c53VQzFK5KI5S7HgHfIAjI9ZYkQ38jkyZO2gaor
k4DXKDY4+U2KvNlHihjRuxShzQ9JleptRgL3OOpsPAuC19tIN74vSKKPkLmAZk+NdSSQrCFNO3Zf
fWvswklP3a88S6ZQpIzE4dQ07iYWyM/zqlruTEuqrzixQ9Zhz5TclJUfnwuM1vvaQUksoyW+cjJg
9+pYptjVYyn2UrLka2HEBP8RH+H9GVkeGtIMWBr+SywEMa1HxbYB2Qc0rTo+AgmvNkAkP/t2D5M3
QsUxoBPgfJxWnCrPCR78CpkJIYx2ioelnzd7Ba4Gonvk+KBg/QmxuTZ3Qe5mtzIgY7F1Rs/ZDw5T
qLS4CbxTBK9liJ0bgrD3ZyFI/tzn0NLZSEHbugFNvzqkyw/cjRFWAuX+rd2R+LEY0nRflCpoDy2t
iherRVbYhqPzgcTmoC7h5OogcIb5huDRHnU7p0XWuqJHSH6QmF6hC9CizDZ5Idxj2UK0RlJLH/B2
mzC1UgjTbcTv5Rpr2TzNBQ2Zj7zwvkW8a+gVDUSuQ9Gj0jl436TGeJLKSzm/dMCnlI7d3MAHpV+G
2h2xghKgDlVQM5jRjTcVDLQvtUOGnd0jf8CPLfcwuG38vRAmu7G9Pjl0otJf6rRg2xgJVsdhdLst
AZo/RJI3KCUlbc8gVuWR5VBIMTzqm537P86ua0lOnts+EVVCIAG3dByYnOzxDWV7bIKEyPHpz2pf
zae/aeq0L8dVUiNpK+y9gi3sfZR780acpJ1OGVVzD0/edtOngwyGZLQ2cJqPDoNHQXgosLcY3vzL
bHj8A0ytcVdQg+3wnxGsmIEgAfipxrqq3S1zOniP4y71AIEp5GobYtSfiVTDsY1r9o7zh4aRKi1o
j/fYRfaocLyaxljt4oiUdKvGDE5Jjkjko2iHcV+AYX+LLDuo3FFPJZJ1VfsT8WF/zyjcLeSUI6zt
vnyuhobeRGkOqwpCgUI062nrRdb0jPLJEQ4/8oDbUo+VU9m3iF37EfpE/HeLPN+2wINz54iiPCLh
2D940qqOWRRZG2Ul5WGcGheeqHTa1zkz7pPSgAe7aI17XEzNI8ShZtiXj81D5ZbRY5plxgvcfKu3
NoVhRje2CqyU8jGREplUeNxscTSkB2Kr5nSsd7cZ7HT3I5bk0YYgFLLCUb81IxzrtZ02t9Kr3A9I
TdXplidjfitN5d21Pe/wcMq6/TgZ7SfktWFFF/P0UZiUPczwE95T5M7fq6LIf8Jz1/ThGSV2E6TK
9nkirCdOmPnkZAL6mAPN/kxQYIYtunTDtuHPTFTZrozt9FC4dXEbT9R8sczS+IysQr70Yw7LZDhw
jPsaO829lxbOQytN6IjYZvcTfrf0r9O5NMAHjztSR+VNkkX2M5IF3sGbp+nNbsCZ5SO1P3umpg9g
zs2d29bRHqUoBa2Ykt7B+Y7/VlEr7liv5rcYydgYhTXVv2Q99OnLXrV/ccxDABNYY/kzS5vyqU85
qEuYXfrMBQEqdcj73vIbESN16MEpi8BftZTWzoa5/ODHfaSQOCpKGFk5tEHey7TVfYK3+n1bC+9e
5UZ3Owmb7kDdNN6qEfo1AwAvlT8D8opU4MDzbW45XQC1pw46tTJxADzi7rDt4DHyBgpmgbVelDei
yptt0rD+EUWLxFfwhMwOqUGQ9JT03SQwqVEjVG5dq3APsFnON1MjzSfVj/IOSmTWoZEWlnhWWLdg
XMBhXbnxfUonVEiAYzg4rcseBY3EWzxKG3A9Xve72B7YzquNfovD2frZ25aDE8SBMt6IRPGxHgvv
cWiJtRXUsJGuH4tph/HzPqMkc16Qtx5P5Zh2xzg1b7MOVH4f+hrg+PYe+e6mLRhKEuJ3sLijN27D
zZtetgnF5EFRk6o4fhApyWtf1u6I2kpkbst0VFvDZPYzG6BxsKNIpz+kncPvvZqQk139sEvbptsV
kR0/FAlL7w1upPs565xPI7UKH6lsWHNjc7AfSG1sbQis+QBXZo8OLpz3PZ7lfxoySQ8oYriIwxe7
vWETcsUw+QCPMSrr8S7GVe9JwiJvqypDPDWGR+1tglsV9vgWXsD9dLAcix9opNyDZU/VE9IV9ivN
4LsoBZt3mV12h6lGUWmscgq2PjNwbTeT8k9XjvZjCjP3TdV1/HmC/h8Mr2MrZVu78LIVCOjCO1vn
H1JYk7A4ovB0l/mmmb6jNuhjMV1+ry41rr2IrcEkTQK7z5BHEIQoAlV/9tlKmXnhta3T0BokgCdj
RNst1iG2/o3l+G687do178aFNIFORCsKSqAF5VUhfNECN0kenHGN3bvUtJYHruqS2FFtIA/s3ePY
xwtkJRe21PBpsL5kfOa5sb3RAPiMEyPoZvZW5ulKMmkhQWid5vhL02lVobQA7cBAGHYArexvIpK3
qBVI35us1yrKVj5hYc3oWtIuhKPB3UrqEEmaLZAEG4vfw8778oJcWjRa2gr5WQ9vQwgGpbhpDhQo
J+OjKNzNTOLd5R6Wfr6Wt5qKHio7yUlcQuH9aIEL0Ir6YSD9GjtswWKB6ILKnQHT+bpHnaKN/HyH
B5TYJNv8jX84G0ha4ro6rSWEMLNn0kGWFr0RaTxnbFQVygaG0KUv8EBiBrYjeR3XE3ZH2poyJJwj
nbgOXYZtuu6g7k19k86+WIOTLqxanYfWNu6g3AoZs8iBnHthxYFK62NWkG5LBmf0nRTJnKtmXuek
5bmwnHIA7iGDR/PUP0iYqot8ReB+YVnpJLS8a0k2EaTnq+hF2agSswZyjdfh23GV/e88kMY1JtPg
pxR6uzXSb9yGOI2x5iu5sCnpKslFUmeGhJVO0LjdzsAlvQFG//KY/2OZnVmjOstckQh3dOQbb7K6
QQoFye55m4yiH/zE7NkPt5b8ffYiaKhKWef3c6tSvBjldAMFeZ7uIhvoCElpgzvtYHyOOYr4CfBr
EP8B2iJphjXBiIWNRyesUzMjo5CdBccRSIyITYrNYQK+gtPrqpdUC9aK0hKFftcMIqg93cYCpl6l
AduOKjXGlcFe+Aads57H1M5FV7BgLsimGG4UNNAbx8ITZOUustTBCdz35YiJCKNwNLUonNRj3xWf
0nuMp8qXxsoYLSxEnUcoM8eFkPBoB7WDVEZmyWNa5SvH40KA6tKRTgpm3Ayr4iBLnpui2wzew9So
la1l6Ydr8dk3jeUYA5+xefVPIFA/2ch0XY6gpaZPf/8y5nkOh/G4QyYtHtxvoJbDDSrfXte0dtha
neUMY9nSAO9miELDhCOtzZ+X214abu2YbSrofTiE4k3YDT6UPyByjFVznfQb0YllvdXGeOVjoSCD
D0PIbYlURdq/qGhtQpd+vhat0MJNmxGi3gFSBX7OscbNj4avjM3CmaczyuAKCkRN1NkBrvVwXLYh
GDXn/avH7aBg6m8tVi18FhaPznyMkZ2YbNeEBUL0ExiPTZSvXb4XtgKi3ZBnJ0W+EILmAdC17R4l
o/zo4Xn0YPZ4heZplGcrm9rCTOgcyHmehGdMiRlQ1/U24GL1G8tMvjuGt79qperqqOnAVF7Sigao
l25G95XP92Oxdv4tDZMWvV1cOl3Jaxo05abmJ+v671nF/arg123Juhwq2ImOi5TdBKiw8rbwA92p
iO1xt32rUQO5cg60YC5UniNPhWCO3XzTejNkvj69OVrZ4ZbCQSv3Ipc7ZxW0swOi3qcKCa2jyvYM
tuWoIK18wNI0aOHcSmOEBrpHobpuoUYab4s62dfdbzxQr/gIx8O//27TNtIVleuB5xO1uD/Fr14W
PyTyL0y/NpWzatN5LhhOvWgHcGOprq9B2b0pDYG7sd1bgeelVZBYTvUmVE6fkhwSzP7kwDYNWKBh
Z2QJ6m1KIZuDPDygYUJACXrOyHALAox5UwioKRpAR2/qUynLRzDYgL71cgY2zKmQlmyrLQFyadOV
XXkrIYUg/W4om1tojhT3WW+KjVsw9ow0Nt85Qz9tJG2Td1xwOuQzwTAe/Eok7Y09CrGFI3HLfHOg
XQCMbI8RKlTQOYnbHVF+RD62y+0jK5L2ncNqfuWZdG59nQZN26rMxIV4vJlRFHIEgJNi36kWZMTh
ewFQYt3XK/mOpbk5rb0vB7VpQR8KvkJlWNfHCtnZDMwGwEhXVvC5nfz0Eadev7SOXB/tIUldhqzE
j7bUfiz4FdeAU9PaHmXN4+gihQ16fAz/debPazIISyOi3S/aNBURB6UgTMQPKENsbVRKW/vb/3/b
Pv1qbU+q8iGJO+gWh5ENyY803ZXOK2drGppLP13bk/p59lBTl3PQ9qExeluje08g33j5p//TgdAf
Raffrm1HkGec0tSd3ZvUErDGykBe3nO4RexyByKUTLRl6OUeEsfCxc1m40Z1tcth2LihMFG977zW
25fJBOYiM1YtwrCOzvwknbNYWcDcV9lAgjmef0iRgRNSkYOBGvHKAl4YUZ2ySIHwtgobWzCMbndN
+gLmz7Zs/lwe0YXo0MmJJiNRXJyua7mjjpVl/WRN+fe6prWwho5H7dC0oQEEWzdR8mh2ayOy9KNP
I/UlpN1YtbbRY0QiMk4+dBZhETJ6K+fRuRMPS8zVgrrr3QZONKdrk1O8A+z/BiPjQ+ZClCoDqfzy
0CxNqRbfXU24sgEHCjpq+012BxaEP4o1KtzCtq3zNSPJgcaFfVAwVb/kbO9K+juqT+5ZfGekK5O7
NEpamGdAhicukESB67zU7g/ReFBorTcs7W4uD9HSR2iRHln5iRFDoXxQieonI9w+poqQaAtbLeRa
MtGZqPU446/L3S3MiE7kbOeycds2IwGsw0MiGMxzxiMXH5dbX1iwOn3TNIDYd3OJR5Hd+4r9MO2V
hpd+tnZC2wCTQyeqMYNpZM4eFZeQNeNjUhtrAkVLHehBbMCmIs0LEqRuf5zT7mS65D6kprm/PDIL
06zTNlk2w1m7mCG31xd3PW5TfmVaL0WDx5yV/XI4ve4qo7M3VcuFlySIiRY6FLuklHdO5hzmqbb8
xDMCDiGUyx+0NGBaaE9d1ivBjDmAFQVMhAiL9p7hOTsmc/twXRfaAZ5kBRVz1MZhIYfAcOxvso9+
pPwaJiA2QN0aIPcGM2dJPMC9tgyQeNuCefYGIPLK3medfuaZA9PRIhtV5IJkVYTNzwZxJm6Mfp8C
r7jL2hYMjwHgwMKf5Zj9dJrRDPEqLt9M3I4h41LHB/Dv0txHxqjbltC3KjdJXyDPAHD9cSyU50En
GBJwG1iBmndGHk/AXxoJqhW50T4IyybflEuT93lm85847Yq91fXDE5jDNGAmcEoZLXvY1FMA7uZ+
Gj4vT9jCItcR9PUggSuNrCpw6wlei3l7JzL3kXntPhv6v46VrPRzesycGVmujWxLLScByKQKxsL4
iHJAe/r6JhnlY557G16O3wfbWZnFhR1NB9UDDAngTRnVILnRLQhRsW/KNZHxpba1t5o5jBU2BVYH
3tzBedIlfmvCl/7yXCzEp46pn3I7hxoDxAZA79tZUfNjlMOepNCn+/+37xLX1TbMBCR0CvymCgVQ
YaoKnC7eJc7j5cbPjcyp8dNHfbn4GGafxg2XddhTcZvRDJ5W5u/rmj51+aXpzoN6DgTp4T5hwRLW
eZ/UVYRvV5enSKHBm2ewYQSrlPvueF/Fb5d/8bkryGkwtG1wHHoioL3IA9rz97yOpc860MQUgHlk
qNdkT5eGXLvogBLhpAU4bqERyQ1PQdgaTvCQy5+w1LgWsKhoK8doURFuYPPnJ4b5t8vU7nLbp/yJ
vhlgePQbTQEMrewM6J1ChGszC3ZvC+MAxt+t6qx7SHBtO9rsy5hfcSidutOCti+FnRkVUC9leefC
qj22/gogXS9/y7mgPTV+2li/LE4vAjKRmFASg5cdiibOxgHGxRiuVEXSFSqMktUDKdw8ZBaGRAEW
AzJSv/LbF5apfsOxQUqfIBHBAhMIxhw4F/Mva8BXWVugS+1rgZsRomhO6gLWIfeFU/kjeKDuM+mu
23Ic/T4z2aAZwEIxBMEh9cnkfDKwvy5P69JP1yI4Z8yaiZ1BESkrUbViQDQBU5b5LogN+xTGEJe7
+VfcOBcKWgznaTpmiqB+jZI/FNtynPmgXabxwU5ddRhaBY1+bxpCo6AUxA5TPDAzz5DHM0i2vfwb
FiJdv/R0XVFYLUIyaI38OTuhI4v29aqmdVEKmYBOIjh06E0yKgBuho0BfPnK6j13pUDk6doTdteP
XjoAVjKlMfDJYFLb82M6fvDphaVQWoVfx0pPCzGuC1DItB1b5tpQD7PrEblycJNJBTIyzMyvK/O6
/LQOv2wjcgYmkUzUDjwG0WGS+yMQd7x5tdTz5alY+obT3790AOhN0qgCRxJYxHgofZuBRDWHtV1w
aS60SOeKzGZlt1BBy2ixjyez2SeoVB+ltCtoKcKcdgsQcnoj8S7+vO6DtOgfuoRI1eKDSns3gOIx
n2Ds47C93PrSB2nxz2oRTWOE4p0h1d1E7FCAlzWNAphkmOYagLF2TWeudLY0N9omkFaxISMCYX1b
jh7CP77PnPTWzOJrEoGnUNEOcyhddtJz8DVRJA+4pd2SpoZEwJU7iH7jHtvBHEt6cqQs4BzruXtA
zY+X52FhaHQGK8rvgzm4gENVkOy3nWnTTS8eu64G5uo3bhcIblziZ0TdLHcUZgmZ6rezWFHGWjhD
dBKr085tmUuIDlb5QdLnzvuDEkmTrf34pea1iJ7cqHKYhx9PsxuU8p445CKmkzdz/nrd2Nv/3TJG
s625DbxWWJPuwDl/n5BL9gvSrOTRTu2cOfuYFsFFMkEpsSAmDjcIDwwOhBLcZO2OubRwtAAG2yCK
JlI6oZPIh3y2Ih/exZv8xA+/PDpnE/4IKt0tZjLcpvFkokI+Qv/GgbfUPcpFM1yDcUg0tuX5jcu9
EOpcI8QyaPyWJ7X7IGU33jpOnj/wtsl2tQkjh5VjamFB6B4LE14xIwDjdlhMBfPhqfl7LMlj1jv3
RCA7dvmzlzo5/f3LOVLnEoVHs2FhlcObPH4Yp+c0d6HP/v1y+0vzpm1VMU8gfY0DMCTGKTX/OYhm
68Ch73LrC79e5/I6p/QjHjQ2dLW5n0NPxwWAApBv36BsZYAWVrWuaOEiM8zj2LPDls2b1NwO5dox
sfTjtacGm3ki6go/nvNtbn9UAopuv4q1iv1S69rEQrO2zwVkbELFf9n1W0FB7aqeBVvBNCwNi7Zb
wZjcjaso4iGksFAtzvvSBwpq5ZRY+u3aTsUUSmgJPY3MkPtddGtA8bpzf1asX9mqFlalrW1VCGZw
UKwM1wCeb4RtbcziPs7Xlsy5JBx2Ep0CjqGG2ms10dAswD6yy1+QOwPr2APNB2Jc2Sbq2pUjaeFa
oxMPCNguRg2+XuiB6AP1DJC8Xxl4YT10eOz0Z0PW6mBLA6aFcVWnFRmwIYUMVPZqgKYR7Ki2djfn
u8uRvLCedCaCK2Q2Vgm+hKgEJm8vSbqyAS1Mhs5AKCcZJ0ju87CH9fyNV1SgB035tJtlBdQ91BtB
ymRi5SsW5kPH94smQracFcBiozi9j7iAEpAC/nUqUZiUTkZTv49dcUzmxFt5NZ//PkcvChPTGcxJ
5mbYyKPZqYOy42NZ/8rz7kWUK/F4fnIcvS4cszk12xIA8LpNCUg60V09q7Uq6MLS0rkKHe04wXvS
CUuj9ZuCHyPItdts7a68oKTo6m45rrBqMaB2EToIjFYWfk0OJVBLQwzhTmr4sf3gZTUI3Gto0KWb
xL9yxJczNbO4Hdkw+wtpCiac8yudf5XwQh2rO5K9W81v4j6q9BupHkbcvxr23OKxezmK/iFlz9zB
dF6DVCMoZwqeLiVtN0mdv3PT9AUILHBajo+odPrcaG/GOjkAYPNndOdhm/T8lSTxTWqyfVfXO7Ny
rhNKdHXyg912BnhjlRlGKUylJ1s9ibS4cYBJuvy559elq1MfejJC7kIoFiYmCaPWOgLp/HZd06cI
/zKHuUdalkQOKrRlvcnGzHfKNfLJwummcxwGaJIlVd6aoYSlSeamG6O+Zb3woe+7cmf555R1Zhno
TIcWlOOSYasLM9sa75K6EQeIUUMNs40gDgBS/2Yqa+NYo35Q+FVtFkcDNqoPUJKzj+bAx21cQ/MK
LMs62cgMPF2AeV1AhKfhrzfDE3B2vBT+HAl5Ua5J3mcUmn5x04CqwlC08fe68uaQjmnyYcF+6SkF
43z024oOt5Bv43ugpI372HQMCChE6V2Z8+w1yjgkvkflQvHvuhnUzngvT+cCNqttaHgVpNjS0Ivt
P5ebXqAPuTpjorUdpAu6vAxlUfWfkbKNfQzxi+NInOY3mP3sfpwkU5spLZJH6O2NvY98U/QIcPtw
GJoOdLXLv2Rh89RJJ2ZvNxnQI1j9TQE4kCXe85a/uKa1lrBe6kC7iknSubaqXRaCfrKJy3Gj1Lxp
jefLP//84eXqjI6WNR6AtxNkTpVh3TWitCHGA8mlx6Jn/Zu0a4m6dgdJ0Ou6024xRj7JzAS8MYxk
2+2RH71pFMQKRz4+Anx5bw/Vyu14oSKiszzgS+0NHnR+QtFZ0NmLoQp0z6Sg21qVDRTtGwbApg1S
v1P0UBQhrE/WjoDzu4ujy/NHdcaLmUUktOFltKlLeqQF3PPMqfg9Nms4yqVOtIGUWVEZg6jNUETf
OqBcM/lko5be0N+XJ2ph1el+WLNwoL4BYZMQ5/Z7atAJ55c3kxKSZMy5LnR0IguEOZRsMlGGUzK9
pzGU1ec+yTZWEpsrPSwcTzqdBXg9qxKjTUPDYveSlZ/wfFzT6j4/A655Grkv51PEvIqINB/Cqil+
59Cd9Av4MUKUgn4fSPl0eRqWPkALfpHUqLU5SQ+Rr/ghnYr9DCrp5aaXIkTbnc1uNobIgl0V3KT2
XQr+PXduk2ncdCmyKEO6QeXct/jacC0tKPrf4ZqLPioSK4NcripuLTU9tsr+FUdy7aazNB1ayhco
H6LauLTCKJ48YEoI6GljXng793TOyrm22+3lgTv/xHB0GKWSKoFw8sxDlcOcvKfRXQv5Ws/rdymL
oXg1Jj/4UP663Nn5z3L0Uqvj2iklNdzXHH5jNa+Q8t0R+D/L8TpBTEcvtw5jUwKYjpd+Ccg0bfKD
6t+8/iZ3qpWX/vkvwGXkvxOfcy4blkN5cJ7vVXFnT8Vz0vGjGVkr87EQIzpRiECDC/KrAFDz6Bt3
HothLR98fqKRR/jvL59IAYkxu6DhVAx7ORm/IGoABaHBvW0hiGnN5Q9uiJV5XvqI0/n8ZTdBucpu
eJfYYZfOdzbcXXxzbI6X19A/mvCZy6jODoKOCiTSobEdxjOtXio6uo+WJdzHrHXHN5hQsq3XzfXf
uCzZNuWe8tuTsm8rpJGieMIhGUIM29w6rRPvBrhs7wsrL/dUUA8+hjlyfk6njsZggY9a2u4TZcMU
QLJq2I5t5R4g7Qthrrjp7vLCgSRZz9c02s9fXhzvtOS+DJoC0p8IyYbQTZEORviJ6hG+vt2Hy9Vw
P5YRqkutyg+Xh/H8DgZXnf/2Zhp2nZsQpA5LLz7Kod1SoGfwbLuu9dPC+PItUw45FiuFApAx5E+s
go9W7N2JvP64rnltty9F5Uputij7IKFXlvk27r/n7ZoB5dLQaJs7fD/zAR6GUxhXjfAhZ/dgjfZv
uDXlK4fVuU0E86zngA0nEg4fDCtIq1+8E75yHMiZyG1M14DU5z7h1IMWgHPfo0KJUwJOuzMoYnZZ
wx8tJXslnbVc+bnleupCW659Q3oC+KYVqFaEqXPv8hsKyDbsPPw6Won1pT60RRrFHOuHMCuAbnYB
Ao8Qw9ZRUjxPHIp/RQ/aUt8ba0jbpUHTFm071wVrXbMI67IIuq7beT2/M4a1jWtp1rVFKynkfwT0
FoClpNUmkl58O8NxZ4e5mg5TUciVyF7qR1u+ggMPBwdzGnQVkoawZ3udXOOxSYz0lgA1cDkCl2ZG
u6DwHClQiL5bwRCzCfLsyQ1sQz5J6xy6ofrmZPX+cj9Lc6Kdt1x2U9/N4LzFZfeHErrJRfZz6Juf
VzWvp4kno7RBRcN7t4TYuZtMyKzepebn5cbPnYKIED1VrJJKgC8xqpCMfSCK5GjE0fZy0wvDotfy
qsETBSMYfpK0H0ZMpo0j5o+oGdaKSUsdaNENE9IqakRDQqtHhqd8bpvWz5yVPNtS46e/fzkduGcV
PGPWGJrxPYXMKuTx9nI1abmwNPUEMHwpkmyaiyKEnG13RDaAPEOFsrg1RWNvrdSTe7dI7TUg5EK0
6engDDgTMVLmBrM3fDaU3tJMpECEWR9ONJf+5ele6kQLaYt2aVM5Y43Ep9qXE/H8hMsQ7ha/GdLC
l/tYWq1aRINEUrVND7gcRBPuTdG/qtRc0TFfmm8tiKXbMFZALjBIE+5Dn9UXOfFn9nL5h5/NyCPO
9LQthOvwWjJ7Ehpw56k4FYFtd4fYJZ+Qtd3U0gycudtF3vRrkmv4gYUZ0TVsvFRkMawD5jBjvwZK
t1Ah9etMHil7W/mq07GgX3NPX3Va3l+ChKLGJ+0J27gxQ8HeM/r4CBeZ6hWC8909SF31i5oNM4D0
rHWoPE5eRzVT0NgpeSeGko/dSNaA0OeeDqefom0G0CutmxnJh7BNxg2DO0XKB3+oBx/ixHdm9Kfz
Vra1pVHVNgZHphlVxWAGVj8rcIj5jlvtWzQN3yKnXPN2XerkFABfBhZ4ZZaMNphHbZdODI8B7j1k
Q80OYG3k2xYFjWrlcxbWPdVOfIgvUzcFyCI0IzqACtBvJyv+oKy94pZ9mhdtW2gap6EVlDIC8FKg
94nS+adSkBKNVZ3/vrwMF3aF/8mowk1n6jplBXVRfdZuGpbEe77ctLewwLVdwajBSk/KHPbN5Sh9
eziVz8gGFZgHp42ezMKFL0v/x+rF4+X+Fs4FPYnKc2sqmmiaT87UDpxGaTduXPehsUpoY3+7rg/t
kc2UNMCBF14wONM26hg8pFKf8r/p4PnQzdxf7mVhXempxsFhBVFwfg8ye74xYiV93O6+QX/a3Vzu
4N8KOrP56KnGEd7mYz4wGGqNIzG3SYkMWtZQ9ZZEyQwzamXYfmt1XblVyEnica2Shy4xrccRponC
d4oaOqSsYkEB3bjQixR78ThnNTj4Qv1wnE48xF4ksw2fIPWrUP4JYRQOIsTl37+wanWtmIEqI2d9
S2B4nN3JpN1aol6J6aWmtVUL+pbJOOnBDZ5495AKM9s3SZauAL4XWtezP27WmgMM82AFBxn2m7Zz
hnsoGUQrEbCw8+lJXjsvy7ohYxsWkJh1p3yAVFR8FyfmqwXTn5W1s/AJ/6rYX7bXqPfyoWlB0geJ
o72fEpsDqJytnRBLS1/bUsU0mo07QmGyo95N7EavKLgE8dy9XV44/0Lo3MLXttQa9oEGheo4sNwF
OVYyT7YpdEn2pnL+mnWc7g1RmntRd3ABy6R1k6jSPtpjZMCSoPoUdhptY09kEMbp6yfmldZrATXi
lR3z/DnM9FoMEYUAHa8eg6LsARyMU2jhV6/5aD+Bt7LNIG6/VQNun5fHYmGo9YShdzJeapypCIvG
um0z/jnk5bFwypVHwMJi1NWEqintQV+hJMCj+DaGDIz3DngWzP7WyiVLv//U8ZeFaMZFBang2Qpc
SJv8hJq6ChpoZAbWcCqUXx6jpY849f2lD1jQS1AyhibMjVueFU/EvIWiygECQCvRtHBokVOUfekg
blKZUsnBMp6mY8dfkMDfpMRFWSnfOn1/uO4ztKjqmlkJ8KVpkILFheeeGeCrIMUs+8Cpp5WzcWk+
tNBiKSgzQwQPzbnpHxurORBP7VUu9pe/YWHfIdr7hbrdgMRpNwV9z3ANF2FT1LvLTS9NgrbnK3dO
Es9s4NwA++VGsN+8gV81ZJf/5BOXm8523y53tHDuMl1SaIIYcg6mZBHSH+33cc+D/XjTHQB4wfXx
F3+1X/hD/Ehuo5AeX+Rd8rYmJHt+btj/iAzNndFPCv0a+WvlVRvhwrtuzTz1/MwwXYwnpc4onKLp
wrjLPsTAPkxjTbNtqWktxjvPiVVsIcVSQ0pj5umzy69SIUN+XM+QA1pEMjMBmKDJunyXmOZfOZfQ
T3e6lWV1fvOAm+9/YzurSeJmRj4EDDyV+yyy5mcixLRV02x9iyc+rewhS/1o0d33k1MYaV3B/FWE
noTSN8ymoRW+V4mxkjxYWj9abJPcyimZMsxD3WzsPH+vrfI1y+gaxWrhXGa6fI43erD66hRuFXb/
PbIzqAf8ZXBASqP5voIhvUFhJ8u7YICxzoaDvjm6bOMYvd+SEpxLGMymYgNNq6s2G3gj/nfqYiDQ
R5h3lWEshqDm1iGax5VVsTCUOjjSlE1rFR5uOLBoelAsfySxsaOpdVXGk+n13tiOUZvr5i5Urco2
jmm9TflcgNq/thTOb5ZMp5EL5cF9IsoR7RMAYLdIqh49K4KFUQK/kXh7eaNcGqTT378eizUsFWUB
wNSkuk8QJMPKmh+mVq5RXxf2FV1Kp4cZrUltA/fwrNpbsvZZdhWAFPuKTisvkDWfq7nuQkBrfmNf
DHPPeIstq960ndhV7fRkxe1rrcx9ka+6lC0NmBagkJPv7TIHb8Kdix2kXG+nJj9ye+0ytzRe2uGb
ZTG8YvGgC0sYXLae020Mr7tGxPk0YNrx24+WNQ9T24VT9k0BusOd37RfCeTzSQimc81jIWBHwHHw
iXJABW6SZfoLRz3ZcG82fzd2mzyQgQ9vVtVDESyh40q/ZyF/+CgdCtGbEJBJ5roMK9HAQOEhbe9h
KoHsMfQoiLm37Pk+LWVQIGnQFg9mdF0uj+kIickwW3i0lPA1HJvMTyK/rDaz7HcwDPHLGc6uw0py
amEf0KnpqeNaMplVETajQ95iuIBve2ZYv1XeQK04i42Nqao1aZaF5a1T1ecIeTCrc8pwHkJbpRse
t77bzCuTtdS6dlBXFFm16dR6O37L7GITI9vmrV7xOfas/31yMp2n3qF+DS8NHG04ntlPAxK6JztL
/hcOR9mWznmyMiFLX6FtARI26nTMse8M1INiqILoRApxn2jlPbewBejiO2lfwgulSlU4G80Nace9
sOhK/WCpaW0DsGLIqBbSykMPaaZeFR+9k16BrEQY6hR0kZojTyT2xQ7QkP0wu1tCuY+ninkbz3D/
6h3jMM4e20E34hryy6lPPUkYoTg/QCQgNKVhwT6++9ukGRQ2e2sNSrKwpHRGepRPraJAvYRFC3xE
Veylc9eObhBxy7/qANYJ6VaWoN45mQOIAc+VF/uRd+RsTcdpIc/BTyv4y+nOZihaCKvJQ0P9GBuI
nrJuY9vGJqvfHMoOLl2JiIV1xbW47iQU82rpoZ//4+xKluTEtegXEcGM2AI5VFKja3BXbwi73UaI
GTQAX/9OelVPnSQRuXU5UGq6uro6g2fF81DdEd/ZKOT9eXy6sKt9LemGl81kcvj3paEreCIsk8Uh
dRz4NFpgh7fQCosyNk4PQR84RwgqZfupyt3vsNfi0OxTfgTvc1iGjXkdNVZt/65YNkKEFSx2Vbjz
a1bkzmdoW87L3FT8HrZeAnpzdbODkhLcIIoS3g3wUtsrObGz/171jiLsuFFHXJsfLZKMrRcwFKNE
mpXVDNAQ3ffeGGeu+gxGULpKC4710y2q4ufdoqUWcnGKepoXaIOAIjRkUJrmx5q1yfV1vHJK6dR3
0iOe1xkVqXmWTRxSkAoiGKokefXQtfbGBWxlnekE+Bn2IMJo0AgfPzndd8UWzGfl1+v094APgkFl
TMCkOHbMf71QAIpRRTbqdFsn69pvPzf9ZS+CqQp1Y1WolIXwAumJ+cHHZXfT4OsM+GKprW6yZmTC
ApaXamIssmAgBYvHRUZw5nsom+LtelPWed/p+xHgR13yW7WmoqrLvVQoVh6KoQH4MYT15XdQKOb7
Dunw29LURZLzwkicoMmS2XBoPEnb2HddRWPVifLj+o/5YwDx3x8T6HekWkwCesrdlAqDyGc518WR
GrmToe5C8wMLQ/reBYGcvzmWXwz7IXe5l6Ccbg+oOrVhYhdBtc8rwsyYMp47uyV35J0BLZpfPBzn
JergS/sZujTkIGjBXWVjwi4tBmIGek4X2pNwMpB6Uq8RsE7zU5uZG2f8pezk/Gkt5mdhOGLvKz9V
zQzwdgFZdghO3uZ0TvQyqpTQq1YDkOewdw0jtqgmFjTf+OlrBD1dkL0oOJcOlQjugJmA3LJEnC4x
masfZVZ2d60Yfy5j9daIEpbN2bAb/eUoWjgFT0uNdD/sX6+vq0vh4LzGtbjcVwXBfZg6ad21/3gF
hw1Xndhc+XHf9j97z78F9HJuSIvJIYD01jjwITWIN0V1U6RBQ9+MGSx5yLy8XO/N5cVGTC3rs6GU
BXQTvL4yGHLGdmY8Waz6+5ZvQytSi2oTK/PKKa2U106JW5B65rCC2ciNLv9wuO39/8dtu5D8fCFJ
MyL3g59CB/Zw/WdfnuDgP5XUCrilinAH9mdw3B3bfHoxqr6/g0qrkwxdLR87v/Q3otTKjtQl+0iu
8LBR1lAqgASFe5YFko+T2ujJeaAvRcDz2H05VlppjtI6I8T9IouE+BbAR7sp3YhATa4b5gjo7chs
wo0ZWeuKloyZRRtSbHo3RZiHxJ4DeLd1suyNbXcp20bo0uX8KgbHh9CozgPVwqSoO0I4LRIgHjYi
2N008UTbcLyRhmJGBr4JOJFE8GMoyMkwYKAKRyhLbEFUV9aXXmmBR1MwQC2tTydI/HezimenuRMi
deYBMOsf1/uyMlx6yaUJMkGUQSEywAEXBnMaF5W9t+Ci0hob8239CewX1peummu7oRUEBo57OKTX
8bQ05IW3rD6WPfyg40pk2XPJIMETucJsfzQdsV7zMPcfmDli/qTXxpO92DFX+K9R2BvhYXGVpPHC
7frocsuCNoKwqwTwCPDkZxWeINKr7uHITXeofwfHLvPEfRc0QdL49ngsyoVAuctj5M0yIRZrtCKI
WM1hd8X4X0hN7AfFBdSFZjc4NMXiJ50L8nQTZrirE2ABBOX+C2xi2xh41eapnVTwyBnELBScDjBX
IO1H/uBaR2aEOVQPMvcw+PzMCFbhAq/SDvpI3TK/wfwnPwQ2LoKOp9QdMi/nLgN7CZBCVD0fIYdN
Yt8Jw1gshQ0PbNNx/8kg4JQOM7zq/WWaPxrHenF58TOTPIUZLzmYUzUmzpCL59KHB2ou9rmBh3Ap
i+I0m6yAV3CPPR2SLLxzJq+D03jOxkRAQwviX4sD921UgtzAyZJl6ti3GQ95JxN7lQFeYqDL1Az4
T2qAUm/lDXmrbWBdklrm1tHsK3+HKbVdDDuBayoNWCK5a0YuTMefeQ4y5s4YW1nCARTp5MYCWwko
es2mbGEqbTIikMB589GWRpZ6UzbsfdtjNx1/ge7QZln13JtZA9AkU3HZQvXBajY3yNrvt/8//Boj
g6N8F7Tp5IDlp2CUDlxfMcZQ9bzl5fqc0Gkhy5ENZPa6DGh6tzx40yBibho/YACdQS5U3sPIdWu3
r3VGSxS6gPTQBHJE6op+uqNwDnoZZ+pAPIks32+KWXqZCHf4QIUtStC9bcwAEfs18B7F+LnUbH6w
zaDciI0rgo+BXhviUoxVN4L45wdOd8+qfji0Q0d/hfXUujuHQHnBgpWZ2oEG4b7A0Lr8zUaXfWdW
GNgbh81K/qJXj1jThB7EevG4pWAf3/bzvsYpHd82kudT4cvBT3wjnFF1Q6WWDaBs1b9GgUTfdp0k
mOgWN2VlRejAS/jZFNCm9slpIr+kDRXm+gPamRt7f214zo1+6YEPbLlvLHig86biJHx2JJRtjPzK
0agXpJppCsZxqbq0EeLFZ9kU+VLNUX/2+4QZ5I1ToGVDwQSXRTFDcX/qmpiV41/22O7bIHt0Wm9/
fZZXJsDX4kuhLG45HnBsvi2g5FAVEax1zYdmrKaNcvMfHPSFE16vCw02yM9hvdjpZLIBEkUlHIiq
yapwoaJBd8dV3jzjSb3cTSKTRzmo4Ijm81e4yKmYtk73SCziH8IyXF49e4YDRDhYT/loj0koBTnA
zi9/I/BS6yNnNGCvAHJFZCxzc5dzwrKIQPKiiUBah2pp4PCty8NKCvafko6ZwyocdMOU2r8k8SOp
aATBs6gwfoxi6zq8ss50YUMb528OlX+VWh5nu6mZYFwVWuyXaU7eb6vxwhsKrDgD9OoaTIYGTIsY
U4/J97mXL3mzHK+vsD+F1AvzrxfVGhFKozaXEQ9Z/aPlcGqdZfQovN1tAy5M5TIfB7N0ZELrgn+H
db34u0MKfV85Rn0AzNy670YxvDv26N1NnNYPMGgzdqQFscKr+96M4Xk7HDtCrbgcuPvDW3q6J11u
/dMLzlM4mA2HjDU9FDl9Lnbg+UBuKAut4yiNZQ9+IjkU7TQf3b5kICTQ7pmYlH2YFbe/G71b7DPK
yXEJ827XlL78MJelvcvpFESitrwkGKg6TnPZ3Lm8Vw9lPi3HnPRuPDpVcWJn5VwoTTldPBmK5EdC
qNx5wYCaMZA2cxXD77h7rCviLknZ1oLdhT5tflESQoKQg+KBSpv5YU24/V6fj0s1YUy1jkUfumaG
kxclp2F2UjrCyc1P3EElVh4euj6PxmZjTa2Elv8g0otpytyyC2BTsQwnAC6thPhiSVpib6Fw15rQ
Egp7Xs7VGTWnDMSL7q5ZHgpzw81j5fDQS548y9xhgT9umucMepaesN5lMNcbacrKJHjnDv3f0aRm
pysDMx2A9JmV+WKXFcxD1TcVFAdekd+zOW9Mw1oI0S7wfd0zyhFvkSTUMOUF/w+F24p8r+h8uL6i
1lrQjqmBLmSaGIS2DCUeQaGDkVgtd7ny2sgDPm1j3a7MtaedVHDYqoogtyWcuxkoAZ9lsctpfttJ
q2uAmm0HgFrdZadleOvg3wyvawhnPRjh7+tDtLaatIXKDcNWDR3CE+1ZnbRyia2RdrvrH/8TSS9E
WF0Nc3JaZtdDca5SLyjNtybkk6Wde6htFEFie27+PClexE1XhveKtkskupZ28DZzvF1nFeUe8GTI
3WcfHqr5yPHgJW6TJrLL3omz0g/jnhpwQ5n7Bo/RpKA7G9JAsUey4lTJwdvZRtC9UMnUg+uRbjdl
O5lN8rGiytt3rV80uEFPNQT7Z5n4EKt7tewWj7dzDwfGWRXZe9jK4HM0HOvZtgZxX6pqugthl/J9
Yll+z4wWToUtK38DymkkNmnHaJrEWCAgj/1Dp7wJsocuXZB8GdNd45izl/CuK3d+OdsHzojxtLRZ
Z24M+EVMCGKozgsH48umje0bJ9QF9nVXJni+3WXFfKiKg2l470H23fCLe1e8jSgh4IawsQdWcg6d
LY5cGVjydshOyux/B0ufMBA7fLf5xmBc4AZbmowrG1pnjM9jyfzJxlaDHfZuqJyktKAw478HbZNc
X7JrLWjxb2wWOLJXkBtwTREtZIlM8mMMi5gGG+F7baS0qGfkFi6ag2mcSGZCPAhWDlZzLMjJat6M
YotbvdYLLfABdsYd1aIXffiqUELM6AyV/3vOzY2wtBI2dEFRQb3aC/MZxVfSQrmSe88ZDbfQWpeG
CO+1+hm0FJVfgZMoUtBtwfxoIonn4LIOgcTEK/6gbujDuRltJlTjd2Fddg2KrsOnEdR7z+Qb7zmX
huf8aW38M1GVjdE3wJsNSBzHbM+sdn99gV46bc6f1k4b8KaqwQvxEuw1C5yB7dw8+I6lmqgVbbYB
PVhrQyu8SN83g8w4SyS7XkxRuSTN8JzXW3KUa6OjnTmdHcy0cDKejrNzWEI7Ef4W+2bl0/qBA6ep
PgzrHAooA9zaKZfNOwl7tnFjvLStMPZ6dO28Ho9/Y6lSb8hjt213IpyjosKhJLcsmtY6cN4TX/Kv
ETZdnldTAEpUsws4quay3NTMXfv4uV9fPp6j/ioMWtYpn1+dsI3C9paKxnlktLApijrkPS2A5wjE
v1AfxJse/LimLfOKlQXpnjv05YfPKrDG0SQ8daAh+aBwqXmDtkCWSjxWbdwG15rQtuwoeCAdcVbi
4/l3E8Veha0WCV5ukYnWBl/buKGXlWy2AHAFEPWeZvyNtPLX9Ziw9mltv+IlQGUG7M9S5cNSs6zj
YSvarH1Z26plzieD9fhyXtuRkU9R698WY3TdjGEyApg3wii3xDsOlNxScwjfAwARrg/JynTqyhnF
AAAGHE+wYjigLGb2Xp0p9nO5RQFfOaN0+QzLbUa/lQyZiKx3lf9vOZmHpc1hQcOiKug30qq1Xmgb
1m8hEADpJqBzpHjkhnvkrfNZDluq5mufP//7l21lmnVtz70rUwaxbl7Yx5KfoP94247SVTREMZUL
rQAtyrpWJpUFu0lRWvcG3sM2TvC136/t2VaOY+MMSw6xzuIHZVCgM9nPuWtfr6+hlXCvqyYPfM4C
3qIDY1Y8GQN8ziFu/uC45BSwWwyMEDh1eeS8zGoYuXY8pc69azQHe/L313/92grVtm4hrLGwbXwZ
fNdXuLvueyK/jflyyHCYy2ZaNibh0js8eqBrZwSO22UK7nyptJ3fdC7u+mngke0UT8MYwGCqBhor
9KdoIJuKoivzrktnTJ03OmEGFnKHgydWBdrLOLciRYcthO2fQr9+dT13SzuIS9hslmoZRtxeVPvC
wDg85Rx3xSTkQ/bNKUYcDuJlMgtcsgjAjE3UGecsqefwVzJxa7fiDM+0U5T5HjxroMeGVL8XhQ99
gqp5mr2h/5mbpphj5ix4yCLcOjt5UxgJk9q7MX7rDNwWOnbwDZ7OepnqzarDp2rOv11fXyuToLNv
oUsRkp4omVLDfnYzctfz4AXKGMn1z18qRGH8dY2+JWDhWC0meIwm/6AO+DlZ9lgPgcCr8xmr6LJf
tgSt5nprK53R9UnG2Q/9GTXU1HLkHJHWeodMOIvMaQuouHKQ6rLIi2nNdjiggcJ9CRqIqn3e9sPP
7X0J4ZBAKowaNhTpYt8X7Jdg9+P86/qnV8Kf/gRmBeZAGj4MKVwCWgjdjqXRRaMJXQQIUXjNQ1Zz
c2Oy10ZHy41yx3S8OZglGF8k6qfHxdhi+699WUuNCFgyeW/hy13ztzf842wdnWvf1aKr3xvUVB1W
/2J3OyqLB0f6t90ydJURIzxjokkh02qZKGDx5Qc0mg9eARGKoucbUXtlwet6xtSTQScZHLUGKH/Z
lvkU5vnezreYIivDo+uLWA2Y/m6RM2SkojgGam7ve1AGN378RfQrgoMuLlI4YePLQWC71iI4GjCv
gNeO6cbDUCLTmOsxKpZMGJFBDLofptKC4aes48ovgwiWhyUkvRf1qUD/THoCfRWSOSD+GSaAowGU
qhNXOO1T6Fb1Riq0NhznWfiyS2nR9W64DDI1x7b9YGXIHmC4Pvx100b9Ayr98vWGFkPZFzk/hZB0
hiR6nt8ZauEJDeBx4JXduLutHef/e2HNrKgHisNEzcDauQHo40X4MZedkxigst7Yih4Lemj5IieV
KSq3PPi3Rjm46O9sd+PesTYVWkBQjSF4b2DpjN2/BfsZ1lvPrmsf1iKCa5kqzGGpnUKaHklADO/f
jeW+sld1SZdpwS9eugUBgdTvzLTGmPn5N5Z5H9fndeWX68D2BUD2P9el1DWfLJlHfrN151375ecW
v6xMCq9x1o8cHJ9x1+NmxACfGupbUDvnFEFbj0j7JtGZrYKRDtkNUxE5pp2grHTbqGjrkFhBDsAB
fntZwffYeJjkFjV45WD9D/a5tQxjXhSkEmBhYRpzvKh+J9i3qd46T9fGXVuLvLWQIo+jSv3RiSS9
t86KSvNGynF5ubg68rmHVmQ2QOgPhBcR0fnJ5N+vj/jlG4uro54HZ+47v8JNojfkaaRtbA12JJtX
u6LJAtDX9VbWfr6W2IcDSg+Oj8JDwILXkY2xPdQv1z/959b230uDqwswE4erjs0ANcIenrkwBLRM
mHIXbjINo5/MwgKDteFBovwGtQLSQGTQdG0/KfOeJXhut45hDjq3DReoxJBhtutwl0qNoRtfwYQd
IgG2WQyVdS+GeS959Ly5LSMYxluRLLp6n1WUIFJa6jFgXXiwnb7YBXXuJlUdIpMorJ/X+3l5Abuh
tjVMBv459XGceV5Qxw2le87Jm4eXp9jB9f7GidIiddC6fXUOqqc2ewXRFKO5pblzkcoThK6uBRGU
jhEu0CU9qSGiv8ocfrVx+e/4WdhR9Vh+Om2c1dGWMsrKgtOVHlBJb2HyhMYGGFLU1mu2bDwlrUyD
rvPAALoaRVthtbET3j6jwaujzKiiepLJ9Ym+fLd3dakH0jKDCdup0mDMf40SsjEi/wadHxYXo7nL
8/Ju7I2Htso2NtDaUJ17+uW8GCrlyrbA3nTnT7e/O7vUXO/I5YDo6kyEdnYGoTzErI504Q6IHRl1
zjjd1fCo3WhibTbOffry23tVDb1LSZnW1XKSXr2kvJ/G3x5EzB5Q0e82pmRtiLRDL5N0gf/u1IJ3
AtyVDO+YO367PkgrPdDlaprwbNLNRp56pHGiKhxfx2584wsEpqfu7nobKz9fV6wZKgJUNsmAufLY
szdmP6CVtrEd/rwPXoq+2tDMI45V6fcynUg4xwANuztQco3YC5R0I8jIVQAOs6yNgSwUO760wX4u
GAHBLSunXU0VPbBxFO++Ozb3ASssGEj2JGppYcIAROYvNUQN303P9qAWD8YBRqXfi3kmCR4rIcPQ
2vm+CIvhPa/EeHIA2gfcbyCMxnSymt+uaOzXpR/kHgplgYwk3rKfmmxud1JM9i7E4RF7uOTZ9Xcz
MLL6ICs/SCCtYj5KYQ13HXyH9m7jlC/WmJu/6zzn31XJ5ZONbxzGDlrBIrTJEXkLCAfM8Z7o2OP5
An4Gm9jCy1UZVyeqdGCaMRvI9bTwfH4A1oy/wyRxTlwXN1NITFTRoLjfRnY4wsv++pJZWZY6c0UY
uW9nIa7a06DKsyse3oWHe3uZfuRiy35zZVnqtBU5ynKQLVKy2WI/C4v+Azrk1mmzktbobBWczrPf
dkuV9vMk4tpo35qlTGkTvCnBH5xR3nhg6oIgJg2NOhhBhnWnPFGoCbXEvC3n0zU/eEch5VcAeFGp
PuHWp5n9vD65KyeMzgc9a/Uu8Dzkae3P5N/KGYu9LDwoUy9V8NwJp4gHNhswpfNpIuDdtr/e7Mp5
oHNFpVvYflnhSmV09g40kX0e2FGuxo0lu5Zg6OQhCektvzDx/JRx2eZxB3G03Vj75GFyQ3bkWdMm
nWkV+5yI5hHe0cFT41sZTLyL+mWmXf4Icfbs/XpfL5JLke3oYgisGiB95QV4b3dEv5O1VT5AEKCL
XbBlj3Pj+omBaLzroE+y6yqn2qnCsI6eAnbJscTwd94CwFOrrNw4Z1aCiKfdTqqBWwt4gTwdSjFG
LkeVwvftowNz4NiiYxkL0n+X7fhro/9/lNQvHAw616bu7dyCsOb5JWqgKUhw3v1CHFFFpO+Xv0wQ
Ce96wFe+m50s3ic78H+QKgD9yJmhj50ocAHguV1DFtOpnGDnFLxLzUz0d2ByZU8iLM3ENJ1gX6mq
/2HTQD6Qjga7YnE9FfmmS58yC0Jjhh3WPytZ+12s3Nm7Kz2gf3K+sCfGZ+Pe7am1N4xgejZFGzzP
DXw6J2gWHSC1Oo94xTFI4kFL+RPQ2+GZd4W3G/tWfWR+UbzTQBW/rKmmD80gSZyPvXko5iXvo8qq
2D1kRJdXt2uAOxN99+5zvBPnWBX/ktYGy5AOVvkNzxxTrOplgogPnEusKnCe+FI4EUOtLLJ8iz16
IvdjKnI41nYCpbSmAREe1eciFm332Et/+igaZe2U6Qef0m3w7uG2fN9CETsRXPoHWdM+CXqL/7UU
nhdVFbFirze9eJZBe2ImWLq4BfJ4LCAIboGwEBnQ8X5QNDD+DTLPPlDfzxKj9fm9Mr0sqhXGvm56
70gpMWOoUwUHg+fGT3P0aAz0TJ7YzK048ntqfxAxGntVs+49gGxoNHsmjXMfwB8sfPuYm1Ye8xJC
IRC8oO+iXKqdr+r5GRVBF9ggq3kuHZi7s1C2B6d12mRQZrYbuhxVcSjL0cgxMi+uZrmkjRP+Hjqp
DllW9onvd8N904bqEMgASqtDW/215CL/VdV2H9VMQdmDinJLumXlLNMBwspxnKHvQpTpqFnc217v
PHjZLT54iCU6NssCK8MeBK5+od0+4VYbRl1T7J3mJjTtuYFzr76k0bDYG3tZT2BDNrCyf6Ltv2Te
SBBXEgkdlWU2vtPyueEpW9oEIpPAuZ9V/ppEbUnjrQ29/f8/vp99F9LOiGyw1QQyqGDhHXaUtxE3
Vw4tHQssC6ytDtlXKjwzIa4Ho2BQVSZvo8x46SiGuoVOh5irGRossEtJLeL5kTOFEo8CbNktYHAm
ReceaCeGHTRew4QP08f14HxpxM6Nns+IL9PdO3BbUARMIrjY/z3W+S8L1ZLrn740XOdPa4UefLat
3cW0odjQ/jRtMN0hrlA/+wLZ8vUW1n78eaF9+fGgIQddVVA7pWGjImEET7OzvF3/9qWs8fzrz736
8u3GWiw8zRArVYaMfZclqhxzMM9hdKf84Ql/eb7e0NownTv3paHc6p28RmM4YawCsSoso8qvFXiy
4y131nNftIsZByCYWDBiSrlXvAdzth+y6cZh0nZcOBc886xlgmbbr2Xqo3L6JEYbi/EhBwP7thHS
ClEdh+wGfECsNHA8Dph4N8ZyrHH8FzBsv97EpdB0HiEtJQoMKDKFyAjxmO4HR4KnuTZxsqo9Wm0z
n8J2rG6zJvN0hORo9q1pEGgy1FMWfKhA5IfMHbMTyLb59+uduWingt7oOEnPrjtezbioFcrM70wL
YPqauvJ7mZcznEa6MDanwb4rBze/m0paxxB8qzduKisjqSPR4XlcCAB7YasCjkSJS9AyehWyIPqt
aK2NF9qVvanD0OHIYM/2UFhpGHj+YWizeQctE5qAaYlaCTAc3y08PP67MZrnpaxnr+fR1CJBbqIm
DEVliEMQ5b3i3t2dFgswDjxcjidoQM7v1uB/zuEAQ2k5A4hSiQDuOFUZBi8VbcGQv/5DVgKFDsIk
VZkbbCF96hkyMUMjQcE3BrP8+tfXxlSLESXn9dBbEh7kzm/DQBKGJ0ab95HwfzjZFjt25YjTYesV
4yb8jzPYRjXsOexL4w4OkLENRTgP9P96qA5uIT+nOms2xAHXxkwLHcwf5x5ey1ZKEJV2rCFZJLO+
Rk4txI1NaKGjVjWpQw9JJ5mPrHmR8PTOX2+aEx2juTTCC5bOmFIp/F1Qqj0SPqgBtT9Gv9kBdLIF
el7ZszpY0/Im4laiMNOxORVtHc3jdDDnJhnmjRfylWnQ0Zq+ac9Yu7kJ+yHj1cxoUhvV51j5G2v3
4nUfW/SP6/3XM7TkrkGWBZ4SKF4k8IqCP30d+PHAszmqzaqLzbwu4YRmO/copOAho/I93KfgtDdG
sOVuD+DCubctCEeLF2pWLl5nrDINSj5Eo9/vHNbCU7ztbjtz/wPsnO3aN5DmpqySMQS9dq077kfb
/xB186iMcauKcs5ALgQ+3RiNO02VN16GgCMb8NmdKuFsosn1tb225rTEQUnREs/IFvj85vEIqLfb
jUfoiUA18RZJ4/Oq0DZ/WOZAAbbmko5VmQiC84FtpSQr0dLRNn0PZemAFKWZKphMesyKuHzHqbub
RhIVbGNZr+waHdnp9gaeKVEDgXBLHytnn0FvzNlapStUNU8HcRYOZIvdHgbw1pIPJ0EgsBTTfjDy
2JdFmBpiLvaoiQc7A/XAQ4NiShISWHgqHhiQlvFuvCboQE+UxLxcNtRM2+4jdKp4sA6GfwsAAktA
xxWarsEoa5GNjLjeM6uKLPfN22IZrSwCHVMIubEFQgINfrkql53X+ZAcEjWJqsYbYgG9+xP1py07
x8v7xdUr5GqWLeS/6ZySwK0iNaIw1Jw9bDiF0jWbm40k4/Ked/VieVgUZd/yzIcZojSjTLgUjxru
Rt62tqDPjX4J0wNjFS+Uh6PSKpGnfXIfNajhxsxax0uOBJx8lyC5wJPpDq7RByHsu3raslkPznv7
QjjU+fE8L7vZ4z50HQLP+FcNIqvAhkMuGkP3cd71rpr/9iYoTe7HBaVlSmriJrabU9R9J3gEO2Lw
SeRx6u2VlYlTx322swyncOIgg364Wy9zNDGjETFRnQtMlxR5zAAkeYAuIE04rdo7FEfFcS5Kf18H
rnVPezH/EPaS/QXn0OU1aDogmUO4ocoKWU5uqPBIGSGRRewp4cEInV/LbefvDbRnohkDdlygjBUv
ddcXcVkE4k0uYY+6m7B/tg1heIHsutNstN03SCYscT8t9A6vbROJpCOHuxx17Z1sFvIgA7Ykth8a
RyswvCDy6wrIgS4IYmEWKqqAS9iryWPjzqOlA4EsgO3HliKgDBntTl05OT+WUgR5UlWqFJDQlFsP
k5e3jqfrDZCpybt25ku6CAigglwPDHgJ2YSlZCyW/XjD4/k51mhnwjBbg+V13pSOfkHjXsKLtqrl
htzhSh90UGpNRd8yjo+XEmG5/numv4IcInLAtl8/jy9vfE8HpOKCxiBpjEwZb6HvJJ+6Z9TQt6Re
1j5+7tWXjU8dL7DUAqIRLyWK0r3dxZ0BUY3bfrqWcLEW0GgXxYfUywYvAuD+LzDf7q5/+yIPAbOq
gzt908m7aoT1SlYEKM0Ug1ieoey1fFhuhtDldYsRN31NXvA04e18c5yOJmHNcQDgFJiZIYCgpuRI
/wrmPIz25EStGponbsDqT1oVOUKpzn4goMjfQYPQTgqw+wCfzRpjI+iunFJ/cuYvYz9D1NsfKl+k
1YjnCNn633OL3y8VALdB0J3GHE8l18dqJbz/yTS+tBSgiGZOcLpNzRAdZiF/LEMyx6iZJbc1oCV0
VITK6Kd5TqtcQhTFggzQMGT+J0NVfKsSdLkTrv6IS/AgmeOKD8EH0SPX+ajM8BD288ZSXfv6eZK+
DFHbkYJNiJ6nAQcr3rmPvQkLcf/G8dEikBF6ozIUNHKN7s11xmSYflSCbGQGKxFIR8Hmrd22g1TZ
ido8nrw8yr1HifK0bWzlHpcHx9PJMqGdNc5C4EUvXBlBkTdR2TdlbmHA176uDX0A67JKzoqcXJyM
3gAe3KOp/rlpYepkmVY5Vt0SVEG9Tu4rz5mhvdDy2HaD4/UG1gb/3Kkv66a0fKeBvLSVQvo0gtLq
Ka+y2KwZXokP11tYG55z6P7SQl4P2bgUM+K/+tvq/jLcE3bBxtJZ+7bz/9+2eEGhLIVfXwXtsYMS
YhRUfNcrc+umujY82mWSz8DAkMpy0yAg4lBwa9zjbtxAdrsDFAdiJxu6Amsd0QKQmieGjEdZqWw+
A/MfzzzNoD5cn4CVOK2LJffIqlDNRJZSF/RvL7DT1rXv+h41RBRmaLsl4XG5C/9BD/u4EvdFtyyp
ZUPypw+t/LsAx/VQ1w3fQgxdAhiA9qEDiZf/cXZm25Hq2NZ+Io0hgehugWjd25m20zeMtDNTCIEQ
CETz9P+Mc7VPHDtj/HlVVbuqAtOoW2vOb06sDY3FwQhryx7y+SsUsbx0HU/4NZBU4468kXG+8E6+
qHbzc6Sy9Vglw5h1V5Sw6G3BMpwAmT5W5YYltrsrwQ3MmCuHDOChDa8TtQnG+dLq+vmXx/+PfoYi
JkFhi32knBaPYSzWYxcVSNuEAmAfV1NxYWo/DcP/e/jg4en6/xmero5MR0+tbYIycNr57F0t0YU9
zhefxLk+BR80EPUUkBzest2gpUyXUp32O5ey3754SOey7G7RjUBzfr5q1xs1/CLOpnS5VUV/4eF8
9funG/vPw/GBVi38irOrzrm30DXNrWlqsglAr/uQJrm0An7xnM61k4yybpIz6mF1X6tNrRd7dKYL
rjgEuZu/TwJfXeJspmxthywDgjtp21+QRuZQzqSllBd+/avndDZNajloQdsGu49OHgsXvbST2Art
yw3iZuiFeeyrWzifI9WoNe/j6NhHRTqxuxFa3za6tD37YhycK8fXOihDnL+TYwUdJ+PlQ7Lo978/
+8+bE/xcJz5Ky0tEZsfHtuQdvA+lt28bJJaIKHmANC16q8uyOTDoV7aqBbL971f94nGdi8gJmdnQ
TkNyrKfq1qu6V+Qh3lHbff/7z3/xys8V5KOwQmNVX6/GMI/r8oE05sdUVSq95BP+6u8/Xfg/Y0/3
ttZtyLwrVNSXfB4AC/SQK5AFw0r+bXifiwU1MqmSWnQxYubdISTtn7GLsyVKdlQDrfn35/TFbZwL
Bj1K4DUGv/pKNwHbNQXy42Q921w04tLY/uJVnKvgkmheK+qVxbFF3nqxNMAqIb4NlcNhaS/cxed7
CB55//tltJ2BxwWqhaNmfENW6OLC62J9ql2LpuS3f3tSZ+N7qa2Ro4drJOuwaTQ9aFHf6ym+sJx/
dQtnZ5gYRIa2jbvlilaGPtIamV6IopePthlVlvC120Nkq17+fi9fbFTOodCKxq7vNCwuJZjlXuxn
MoTsuDDra+jGJKvG4M/QXkrD+OLOzsHQ61zVsGmS+iqRurgC8npN7UiWDS3nqk8FYmq+1+Cp/dth
mYenP+M/A7MZqloFbYX9pPabTDLvFkk437nvP/792X2670JExvnDMzHxqTMg/ZlSgXGOCjvSzGcR
bUqDxjiR+HdeBe50XiH46lcYRNhYRGsVXpg4PxtOp8uf3ul/7s+UTWBI2YsjVmBYhdE/gpaBpWNQ
/0P75XSBswcYQwg3jUkojnB77KbeVrmR0Xe+uEudj88+iNMFzqbOZFIQqHqkOqK1G2y7ORifhzWQ
h8CVxqbV4gPuzutqvTA5fLZ0ni53mvr+88AACZFF3DlxRGH5DrzkfRWLf6gxnX76dMn//nTIXFBV
iPSruZzuBEDdRRHR7Um1A+L5nEHw92/KccS5/e9LIWLN9xzCkI8DjMnG/vDq4LAWl5aBT7tipzs5
m0HHIZm8csVHvcLTOqzr90GT+FhH4Y2h1R+KvoWsMHWrcnqDd7FHDwYTRlNcspL/T+/ofJ9/uv7Z
7FqUZcHLHvJLy8HVNE8+qis9H/eE/yIwmCimU97+jCekEwWDPDqqdzWOVatmt7SBOMD378fA4Wy9
XCPieOtH7U3Vm9tybZ7YuHfJ+hpJ75+s3PE5G7pWRCNKncljqPo/sKIj1r57//vk8sXgPtdCshLZ
BjGg48ciRsyLTK4bavNmCF/gUN38/RJfjL5z5SO8dRBCd3jTEam3Sj2beDxAyEyLexr945A7l0Ba
At+hgL7+yFYEviOsQ5pLQV6fah7wpZzLjI2DtJL1MR5R72VxCBVtjGmq8XLDfhS+emuGb/B1pHo2
2bCMG8LHq7BWF+bGr97P2Vyy0DqOh6VSR1ViRe71ikQ/iLW3RsztsZC6u/CSvpizztXI3VLAbOdZ
cQRi7R40naMrgfT5+wdw+ls/GWrn6pqElAPvE18do7W0KZTtQAHhgqmNhn8LuY7PhTUC7fVSB1V9
tI1nwA6e34UDBCW2u7/fAkOb7/O7ONd2RqxvlQ1W/6gXVm7paJe7IRZmj0htu6adrWCzoIFqPkxs
u36Ped8dxmKlz8DhuP6YEL+L0gGJ5c9BRPQeTWYConpfPtUDidLZi727gDCJBPaqeAb8vcaj8qvg
2gpPHXodFlejpuVzENRohIx9G18jVRShxKDqq5e57FY/I2Ud7XpUL+FjpdpseGJKpJUoL8oMH02S
Wy0TWH5Lj2a1oiwHTR16S4Td1g/aRHbb9Z6fDSRAVyUo6hQyNbEvKDrtCXZOW4iMJRDFwFbDbbEE
Yuu0P+x1SOiBsLHe42PguQi0TSdEaGM6XXo/a+1SH7XhwZOHDIWdJYvd6qWIj8uEuJw59KIr04zk
xVuo6ncDG8zHsHCyBwqx+0jQF8+Rb2Vhw+3sRkBmMGdDgPOuxyvgkV2gSI7iU4HU5zCask63UZ/V
lSx/6QleujREmopMG0n5U9uRDkHHs0hHMfT5IpB/nHC4ia0XIOYIzwup9zwef01csp+jGIcmC9B1
/obYMINw4eU3KFkJ3jEo+I/jZCdIIY3hqQn9cgvPWLVRNRIVgiRZ3m0vUVg3EzwcnqHDRzEL95JU
8/IGkyR70nAmPfKg1duCieh1hj2uziNagWK8rPHOgL38EcrFQ16VHhA/1C5Td5d03aIyUdNpA+H9
nCMMUoE4Nk7J3aq6JKvR6c3o6MHcss6U3CJXjfmZw0cDgNfJYFm3MFNKUYffA9/C1OEv9YEt8/Sz
Zia+TmpveUYUYrdhS+J+E1kmmzYMXc6hJMzrCFtav+gjGN+DKU4BwZ2ehygJr/Be+CNcIYlJizlZ
gGXsgzVDYraOoIWt/CPrlTjg2Qc7pr3ksbNz+Ad2H1hteF2eBIKh/lhnn9zbhJL3mo7JPUmGBrfa
EfHGudfsbMHhn4pJwxjwuLbP9TjJn8aW6EIKE/N32OeHaZsMlt0saJKrtKmrJMoBBNPwCMWwiO4k
QEAZUf4ypr0n3WEKdPw4FFOA/3MQZ6MezLekAH1wGQJ8HoAJmB3ni8xYAxRXGakuFTSErmmIGeBr
XV3gN4uo2KBXLK9V4/VPTRJH10LVCGsBZctizIWKbRIceOvUWWJfGjWMf4IefXpkOZkqB80+BgzP
A76bdXWdagQbbMuKL8cowqCTYnJQOrIfldVoZLrG7b1AT6/CExaSND7eI7Cq26rKNPeWY1GiGmvE
zDqQ0+O12HZJMB8BrQlvPJf4x6jjMCE5P9wC3D3eAigyH4ChgA3qFK58qAfHNsyrzXuLDVdae617
dJFGhZU0TcpU5W7wl8Y/sGdrt3Lh9rYUHdDROm4zPpbAxbk89jHRjbw9snYgDoFhybBTRqodH/xx
yEo7Ixred1NyY/q6yPEnBy+OsqfOCEiXiwoY9MRPtqSH8Wr01+omUaXQmZ388bYfDNnQaho3rqUL
xuHcF3tWwa8MoqMDRFZXo9rQToaHWClvP5qy/QPwI3+xwqx7pFrWU2odDMhItBiAW64iMBEqE3y3
cdjsQ8AyghRmuHHnqW49jMvYXHuJ83ZR0FUbbFe7PKij8oCz0JSHwcBfZnhEMzaVUSbLgvA0SqDM
mJA1uu0Goo9xNI3XPl/otyWoyB4OrvBHbSbdpUg51SlmXrWLK8hnYE9U0dYoS2Gii2U6GYKEt97M
W38k3vNKTHTvkpL/5H3UVFu4bBXqGomzP+aKhQ86YNU96azeIQe0eIGFdXkpyBJl/VSBFxhazJ4+
ra/XKQFBhtdqH4+L2A6Cmk3BLNynUQu/NV3ka4hhf4NExii3YWSu10RTNMDAjdIh9+7KqKmxeJyc
2x0i6ocmpNd9R6Jbzzjwe5NEsYeBcrEfQDy9jWU0AzC/9geCAK18naLXAc65nxB32yl1Pc5NaVIS
9RCPkzcjEnnu89ARHea4NZ4rO7WHyvHlAfZ1jrfpj9s+4rCz60LmCNN0z8Lx5rETjXwgdkbqXOKD
jGUYQ1jooPA+XKO9287K4tGopv9A1FznELop7b6Olu5dA6l/46ZeHLwGJ+bQnyYI9MHV39coUIWI
BqYCFLuovY3aNnjjXhVcMTy+90YoeSRuwpfkzwTzVMAO8Rw0Gyposw3hQsX3HwGDOFQFElGgmIf3
r2q32AMXv+bV9XyPzdX4YIs4uS6w0f6Jnm+zr9Xo4QxvJfvt9X3zzdWBuIVFv7uDptd/W0AYfSHQ
Qn6zRRtAATnChJWxcGSbYDhRVoBMpc+RBJM15KiwdGRNXmoEqK+5pOU05bKLKqgQfISM1ErdFEEJ
nfMk4M900ttQWGMPI3J8oRDvhre5JnyLOXLeeKDSpIFArG/V6ibrut7kmqJYh6W7ex+xROZ2WAZE
jyNBLu0hNdrNnoKvquiKm46voEFWrPsVJyvZDrMvd+uQAMIaYTy5ri1/RIyWuYXL8nupgSmbXWEQ
7Ufl7YJCDiyQnF4t1fQiwnl8H3yEzbiodr+YW7thW9pAIbmooa9T39kbPmIeYtStJK19RPRlWslK
ZAWMLG+tp/39XHoN5EgtW6/nRYCGksCI2SAn+HpYveQOCnOKgdB3bYqgBS8rxoTh4IlKXNqAL/nA
Y4TtosgzbFSpqj9+OAZXjavdbR/J7hbJBz5CD095h4QCJXxQRgUqT+Y4Xm4badddE0iOWLewv48D
X22p5MEGJdzoAMB8/Y1DnrlXvFiw+wpdeV+BidOmlqC8A8Ccl1MGRHHKBIzVqcV+K0mtH+FhBSDD
HmmRwEAri+pBhiu8oq6t6jabuii56SD5eppCuNl8H1mVUT+QPQ4oOHuptWlyyyGnykDr99Z8CCbz
6rjSNFU2ajHuXZfc6cHD3AeO55gFpiyTVLWSvo1NMn4v2Mwyl/TtHYprHF5vGxCRJrJUZhMXDOlB
gwUMZmwqitO7t44nD6oKD0HckL3hZUZGmWEt9fKV+VU2gUOVtWbqdoB5JnWGWMRA54Ou23mLDVHw
Tvq5e2tXsCUNsuxUCpOjilMLbuO9jNG+cTQMHkQXJj/nLql/z0Wp8xLrXomIYbZugf9aXkebLEhO
HaR5SSLKMdUimWoEsrfxkZvCx+BOx15CswByulddTfHTSCk/xizwH4W1iI8VofU2TrgyxyAL7+o4
im/6RUw6Xyrr7rBQMWyepojecih8h83UVQ6Po0+2sGK4+7hezW8+Uo3yBjPsN8Isw9ulcC1MtShU
XvteyE/vxVcVBIqTeHbcpzuzMnP010G9JLTUVxDmVLkqY6gNG1Ue484MTZpAcXTaGqNJgF1zsLcc
3vY0Qmhlm7eCsTvio02RJjVadS2JRbLhBAdZj6NFDbwRpHZYQ3yya3tgdCcgbYdUoduwkX3Mvw/4
TID6P0IBQPdY4ZLXeMDngYVY8e1YNeNb3YVzBuSHv+tdrREL2vUfSIihejPEClgDU6wZkjDXd7la
IwDyn1os+4Yk3xKnoiXlatI/JCFhkS6L8256FdQ3Q7BU32sdLpsyYN4jeBX1UaEZMuZr5ULkk/oM
WrSqnH9DQV/d+siv3ph+3vtBuYMxeoL5YK3vsDhZBIO0S5UtSag21QABZLsQ9lB74wweAXwN6Yjs
kg26yuPRc5G9SpZo2IwwzOyiFdsO2SUUoj1b5Hxe4Chz43Jfx4reS87doU4mkfcjXBG66eO709R5
My4WlUViZD4jNeS6rQOkt9RMNFdsUHhdOvLD3YKNk8JwG6MrCigQVJtQeq58Hv+AdOVdLY1udpEw
yweYj+IY4XvYQynnbWWdaNiezLRnCYK4Bhsn28hWMCoQtuTVuoY/paDRg8XpDkm+CkGSIilMhmCd
cTPPAwYkwj47D5LVYBizaqFIkvcV3BmzaNv7iLfN7751OFRoJRYYMl23rUO/y4peLiInurTvfBIm
XSMzyZzXvs7B1rTfdVUDfm1i2mVC9RikXKzzM1+adasamXzoMT6dE7lRj1VA9W3QNkV3LVcX771k
NQ8zJD37fhiGXbdy7InqeG66XTHRGqIcAlgNMPDjxnR23XPqxJLTWQyQBiLjpgfv5h0zwrCLobp4
FqQnuDFV/iYmWLJwpCcghMT2fSx0STZzQJffrRH8gTe6rnbTEjLsnWfsKbJO9c11sYhYpKtsmmvc
JEPgThhgaNZ1FWHoI9qsdwhQi5ErdBgw/DPGqd27qg4ybxzAhZnqajkumA0PPlBDQwqDoLiVhYfz
BV59i8jCqkuZqTqVV0ndfaMVRQJst8hHFbHoZ4RMMyTMUkTa4Q9+DAPp/eqTYHkcair27eiXV64v
o+0ce+w2AXkNiy4ZtsjkkGNuPYlSiME/fgZZBzvjqB7vySrID2QviF+iZdW3iBBXQJ3IC/wP28ll
/YIo2w0mZ9/PbSTbLpf+ieMAvTB5HzzaY5e76ALxbRGgBy0CY/DBJv7KMuI3p1SjZF7fFETz4NlV
Rm5YGPhXQPQ4HG4G6mNBkUM4pK4Lhy3zzHhANZOmRoLUUSQt4mlZ0RwcDloyhXlo8VLaYye2TjSE
J6IRN11U++/+jBCe1EyNvmoWH/omiQO8gDQsRzGcXfkY6tsSfJhX23K+01M0IRxyLKOrYYzXXKDc
6aO04TddpoBBukN4s73Hf63u/TayBgjrSpWp4qH5KVcfwSx1iKHS8+YYeEpswsHi1B/MNRgxy7Ls
NWhnm9Ibgw+UB/yjaZE6t638vs97qLCuG28oNgUgL3kxozpTNEmIasMcui12KHGUTczjvxmcH1nt
PL3150Xf62j0tuvUqNdmYuJ6irFno6Gon0ONI78ZR/HegvC/GRxcI26alqPBGXNOARmQuY0ZeV2n
MsgKVIXyQiBsbJS87tKO8uk394jZIiPKBSlJ2hcQTunRwZU7p4FXiatuBOaf96ATuyZaXmKLIl1W
wjH/o2r74RWYB6Tu4WAT3Jhw0Dn1qcaKjnoNYBHBkUJxeU2mOkRNiRcZ0u7pdkyS9l03ZGpRmGnm
NY28oXoO/WHZeFPTp7wMhwwq+jnHcbrNIfTAXlLYCa3UUJBxt0JEdKtnhVldYL81T6vGU2zb48ii
9gmoIfVjZDFrU7eOArM3mrFIc4bdyTfBlY4Uarb1Il+MWYp8bm3/wtd4uRIzOrY42pv7ED/zRsTE
XtYgCvdDorxrRkpUeuBZ85OUTJG/tSKWGxg1IFVdaVTdn8obV0jPPX1JyJnHntQZmc1IrNktCNR9
CiBufYK3hOZi6teD7pZmL3D423VD02QYKSr3Z0/eFZMpsgk8kTt4r7HimIlu+6Srb+HWQSbTHCbt
flor++YvU3132uTlLCwQFLbCpv3LBia+QQoqTYOF47QIBc7G82eTlwM2WgxURBzmag8PDks/s1W/
I1VL81XhCzGwQmwjHxW0VHe03XiyLZ+iEkuMMWj4hLjDDKcYvQHzneUL0cmaaV0EVyuqJFsXFuEm
xgq07acR+LARdqyhN9ONX3tBuVFhQ78XQ4gd1ywAre9PlEawvfzNUszhgax4K9E4kkeK/U6b22ko
b/FptDTrTKOf4GAEAiCZAvLozZO9Q/DokgHOPX4fpSI7pQZ93dNm3BpPGnBZcMxKacKDo1hGQdNW
lfObxjY4A7pRV+ghYSu8ukLcLljnX5ll7lcLdNqTnhuDSk+MN9eP+lCGGPlpVQD6ieFvERNXYi1V
4N3z4UEh9esWI3i9ipLOblkouxuot/wDV2LaahcUe1tN5HA6Et7CHo3KkJvjAFNMix0XgCyrhUh9
aTMvDNcdN6XYUGsJKml1cj/4fRSlgeymfAgZ/4AsDcDGlYbJt0lW4QbCD+zz7KDvEUIa3tSUAK6U
9BFI1nYgKEZjx4Sh19+IsmjrHOr6Pi/jyhxc7RcPgVMS5AY8m60fG9xV7Gm6X8jKPTB/MOONDpTz
sHLRBiiXcmfaymDUBG7JFT3tGGJj3vyk9jecJ3YEJ87Y67Bw7LB0dbepsHd7rUJiboABxWmg8IvH
vrbyG5vG8cZEHt271cHNsgJ0iVNq16EqsYT1DuSN+BAGwhwSs9AtbEVB2mASvLbJMCEuXvXvKFgP
WWyjMjUzbY/gioVrNje6RalEz9yArBMtZrcYhnjS3nS7IfGq41iErjtRn9ofmOe7u2Z1/AD40XiF
HilA+7Lmt7RbmzvUiYoXRQdzE8Zc5KJXXs5ANM0BGHNY+hD3hRjQcacKHbyEU4nzuGbViHwuvu5i
7pM/3hLRzUR8/Ocmcuo3FjUJOTuta3R9TwzTtZsfhqAenr0pGFI+4XNf6qm9WZQQO4nq3LbD/zgv
DPe3C0exOgjgBimS/meCw8CTjGyUY56KALor5DaOBbmJQRy49mEnyjsu5AspQ/MNxRx+bXrEWGFY
NQChzm01b6cENtJIKe3nAeb0G14lqBCGdKU7lB3qGFGsxPuAiGz0gPsx/C5wUPjfQ44xjhmFlOGx
i/3iW9EJdzcj7uIbQmBqcagBsA23Pmwyr9WAZTvzEb+A0+ZUdB+jGuw9Ug17mvmImFPpjKL5Nyom
79uI6jRNkx4UT89HhQYRsaX/nCTSzThV0+diRXClMoglRNbqU0gL4M2NRUGOryREiVYyuyOzV2wM
xTYnb3g/HcnqdSUsYTMFWaiJpxSsXmSzd1BfIbLBPs11PZu06ZT+Wc3CQr0Qhv5DjMiL/SCQ4zz1
ZD4WmAx/z2Wr3oLazNgma/t91quNNpiQxx8STdJ9UgkHaW24XmpZfdUWPWuAD8ZzCG7UECUs5qlh
wLIlWMrQhaFpqQ127AF7/Xvz6jO93amBedbqRj4KHWZNyKEpE3sDjkKJ7flc3ydEjo9eMdUPLUF4
LsB06joMmmT/98t+2TE7UxgtLujRMBPNsQLBIR9X5We+r+acLsuQq9HxGPqvFaVc1UucnZaAAPLj
ebtRgzkJSX+98wB1P6C6WFbpAnDITuBU+G3UrLtdmLY/2hD6t1n2ZOdZ9Wf0Eg/7MuTLtGEcXXV6
OAAnbosMqw3KChp468cuqVCNE2NV/6qjAXUIJYs57Sq54nuw7bwpRInKu/K7qcqw52M3qFjB8ylx
sJaobkjyh6hG/FHY7tyLysZb0hU9R06OmNTOum7FmoOikZtouQkbtJBaizMd9ifxtZM+v6lH77fX
+u4xcFOMIQairDNWpX3vtc/gWfEtmU393atY871tZ7SXOM41JHHNzh9RsegkqR4GGUzXniXTrmx7
OASBEEBMG7yM2axRAuXK/cDRr0i72AsQvu1diiH64pM9R6qMpUCQqSzRz+MtObiYlblssUzOlLqN
l2iWo9Oit3//fNjp8/ykbXwOV1mIBU1Ooqfr+9bjGQ4O9lc/IylxKErw3abu1zSgupuuiFe9KpIO
+xCH+svTiDyPpwt/w+lT/exvOD2J/+htqlUVmCa9+jgqvGoeIiaz7Q+t6vfobeE8F8FKPU6bGng4
34YXhH9f9OLPqSs2rhtRBHN1hNi6f6ErmjOq9fmF5/pFH/ucsjIFDD0QTstjDcTp1eqGYBvTZLrj
aBmjYwZs7IW2//+EVHzy8M5hFGvIRWFQ/zkiiALnFtGfFAxJDAw4MBjusVX4fggWgmzFeg6O5xzc
ICPtA6+yp+kqWLxvAZ57qVQ13pel4yhDRf/6jM+EVKWF/RdCrfbo2eIVNefmBZr/6R9f4Jl0CiSU
YAlkiCPKinxkNnXhI/Wa8YIG7KvP42zhgJ6xBX+9FccKCGzPi7NOXApg+OqV8bOlomcRPM1uaI8x
GcLXeHbxI8UgeEfcwwSEHAkxR80d9rCS7Sckf6eRQ2cpwfkwl5W3YB9cD/etR+QunKv4EJHSXEgp
+GruOVtMRmwjQZwc26NB6T8re/kihypB6geY6TOnmXCu2v191H/xgM8hJwMYMwJOUzzgpEhlh937
v0EF43NiiQPste4nFDBtrEB/QXrMzzVGIO5a60sWkK/++NM//8+MFaPptYSzCw9Yge413GVCrRcU
w1/99Nln7VV1EgJ41R7nIYBqEpbBl78/8C/e7Xn+3IhjZylqMHHs6qYPLyw5/Fg1RxgZQwW69IEQ
UhCg/Pj71b6SI51944DwRIUnIXVacd4g7pbjX9bkAnrxK13jObBk6KSH7XJvjghgAdgJoOqrSZUu
3i6ahju0XaR/QJVPIIwIm/lqj+1FcSXRiPEOPnpBY1r51XRhBv5MdY2N3zk3QxjTWA1F/5GiqJ9F
qE0PM4y2zbhzUXho43I7Y9K/cLEvXuI5RCUKpTNBWOmjoN1+JOyxiA2AC/X6K4ghhUVH/N8kcec8
FbsYjwEzL45LsRxpK3a00ogbePfKC9/5FyvkOSiFGARR1n0hjk1TQfqgh7l4Md4c7+QKXgsDQ2W6
oLr74lM8p6asbRl1aPSLo6fvBVDfzmZ1E114Tp/9eEz98/gSb5gSOkFgcJw8nsOEBOGa2BRFdeFL
/+wpnX7+TBYe9d2STAbsiZna14GE20jq69GKJz++RPz67OByusTpU/vPXBZWQStiqL2ODgE4O+er
XefJQ2gacIy4zhmJeshlZnSALwVuffXMTjf7nyuWvakrf/KLIzDZN6ya0QkrN1VP/2HpPt3Q6bL/
+XlBlJRhj1zNHp0lu5IfOCz8w6x2+umzeZ+rfnV2ZMkxjl+WHseQ2IFxvfv/nzJPP34280NOhtit
iMbHRtZbdEl++J3Yxk5eArp/qrE9XeBsTxMjQSCA/TY+4rjlQU4UVXcWUWI5L5hDYlBL7wo0UDa8
aEcoLwwUYLYhu7Cl2IifMmTWcKb5v93r2fIAin0VoZgC201X5lobSMzK5VY3zfKPFzjbyTQWsmdm
/OjouqVCNX8pMh403yw1F76yL4bNub9ughYRPD4Jfx0vkQAHiUg2TN5t2xZbWJ0fFlDOs0UvT1on
v/7+zD61qOD9nZvrRsCXGVztp/fHiq0c7Ma0/rbswo+Ko/C5+tXziMCqVspvc/tPmYenq57NDwWj
CGpjZXiEGoJAWDzNByf7evP3m/psQTv9+vlcAOxPLBp0cIcCxTxSPkMD9coquoPwASKtebmU2fLF
THqe2WJ91iKVr8Y0FxR/Clq8JUtzB7bSFYw/l8gAX93M2fSghimKW52YKz9UgM9X0fLhxazJCF/Y
GyAo7ka1Tf/y9yeHzj4mtPOj3+nZnU0YVUcjJBZO4qqENP89mkQv9waVtyCbhCrHQwWxH+DwviFH
RJbw737Y2BdiIEECEUdeB5I1j1CyVhW48VP9xJMG+V7T7OQeXcXpPani6gXtjdigMgOca+wQZMLK
hkPPwDovH9DpfdBxYjOCOOwbfjIwpSMaZ9MGZHJVp7N6lvVH4LXXlq5wniq2vqLui/caRP1b3EHx
48vZfLAV+Lm0APepR5Wl6p9Fq5J9RQMw6ZfSXY+dtS1WI2o/5IK2s0ONJOtDyrZRR5FENUOdEvoo
E9FFsBePW0hGEvh0Q0+Wp30h281knmb0XTvyUgZhmxfeYvIomodDSYLHogmmU5JGvUd9Wk+HoCT/
j7MzaZKUVaPwLzICwYmtOZs1D13dvTF6dERxFn79Pdmr+rhlGlHLro7QFAHh5ZznILOOiLGHlqX8
XeUaiLLEsm4ziCM2OgmQUoVz3y0iboZdPs/fuilmUHZMiD4YoSvIcVS8j4dRvmjhiXEHzjZ7QpPq
P0mVO99Y6rePkzqOQYezWujPoDhm0nd+t3X+J/UoTjI0CvpbVwqcs2jPtTE7wjSIAFnP/VKNXb13
K91GjqqmPYRuBL8VlNhXAgKWDKmw8NYRQZlA0tzBSRYXox9mTj9vyskdIF8pXWfnQoN2Dw0vlOYF
6fwb4OURIaP6JPTTiyOoxSmJD64uAjRkMFUUz5/MMOoAvrPPiiA+FqDjRx4Z6dGZYpJj8okBPOS5
eHW08N/cYWyOTenFgAbRJDjBCugcmQoQYZAW8M/D34ZGAI6fg5ClO/UrQYxxJAOeHkoXejVWlMmr
lQzxvkQ5bNikSvF4Q6dkBosqtqbQHVwL+oQCZ6i1TcSL46eShIjsqW9bv8hhHwqSXVFk5YZ05bjt
eeP+VNxByFEAUU8IkWNwylE2PRZYoZebesr0Q8CFOrQ17e6cya3va5rTJ2wULOgkcBCFXFact0JP
naTjVpR1b0P0kpQ9EpcJfb4+pi8TxUcj2vhCc8GkcgTvzr5iZ9U8IRzoE8vty1xhfHAbqHZ0miL+
jVPrjUjxhwbOKUj1UQh7c/3H/4NrffTrjW9uDDqdqlFRPic5Gq0B1PpnVY8OdvY0jegwVA9lntbb
qbX7eOMDLsP3OLidflK3VikO/zkk28xq6N/USZIXEE9yZBDlHa2hjMcBchiIGsyn6z92oaVNMqDm
raJTFXRnj45qUxf1uOHIoLh+8Y+2hGhsk7qUBhPH+JkRvUeAjqqa+Dxl4j7Vw0vpQkIbj9NmBNDo
+s0WPmxmmE41qQEWZt2dNShG0OgihuSYpXd9skYHXVium1AQIhBPQRDTEAVkPDZxgsPIttvlCSrw
n3sCY8EOj0nmKVSZz6r1gwjIctlAA5d7ryC51H8xTReH6zdaehLj+zxbfmL5GaplM4XaBALeH7Gf
39V8DWuy9CqMD3Jt4/ici6Y/j7zbz7rcKO93myCUZm2LsNRrjfmhp8h/EWMNvRst3DDW/Vdoele2
mkuNY8wQfqv9Kh2c5pyq/tmJ44gnzoaM4+P1tl9qG2NyaBXnliLcjrpCDZsCn6eNqyosOuTtiIOl
z3Ul08WdBZ0okeFag83inXxCH5MseRBj96egamUmXXgHplMbkg3FPEcCB+RP7Y0Kkuxez0mzMpoX
thWmTXtOPYTaoPoMd+OlfhSO/teBlztncMK6gpypTPcJ+WxrXd7Vu51yoZEKeiF9IRscSF773ncj
hAVsqnKlnPyh/xcToWnSFhri1hnerLNziA/ZcX6uo/5+urWP0Jxv/M240Ru6Vzfevjy2UXNPjsCc
Hr3dmil26VVd/v7u+ZiufB5rdOnRzUKcKjr8U/xKZtq2RyxWepyZA9KUDS8wiGdbe46fGtAgPR9J
MNdHzNKvNwY72KRD1TUl5LDBBAV7/Ng4a4ykhQ+U6cuehwzyncDhkWBkE0P9PeCANoWzoHe+zSAy
FW278hALs4rpqiYDZI4yGAMQeHk0sACCr6p7iXXy43ojLUwrprW6mSxZTAEEQ3W6kcpDLuO96mTY
Ip/9+g0WHsA0Vhesk8iBcoEMR/Iaj+MOLNTmtfbjT9jOMURMU7XV2MWUCgbFkxxuaVLsGJbj13/6
wnbU9FQ7uegTlk0Vsli+0OZGZt45Js2G6xftrnl2/2FnP1j0mckyCiJLnFEXQRRDIIPT9xidJ3Vv
4fmN/9i8Sl/AtCwf7TjmGzUAxjvkFtl1eeXvVO4V942Tt1C7Nc1NXYFSg9P4QIUsrZKDHqAvQlR2
gYK6Vb0Bz+Gu9MkPD73R5v+XPUGhPo0TcIXLyq7g1stGLD8rRBGFrTVlYOwx2BgR91XsWhKoZydl
RYbUvYzOYSfTdqVnLbweE0F5Kfd5VaXhHhRvorkRkEEihkfqaLbSlVssjA6TQelYXjbAainPfvO1
xy6NZN1uZBEUmfvrXWxpdBgzrEWA0bSgn41sBwUDPe+sy/kk+WT527SDq5xlcUOwoKp1cvJG7y+o
NlveJa/UalYmkKUnMGbZInc8Aom1PjfxlG08WZ4qzXYiacX2ehMtzLWmMAjViUyRGTJ23dFnqxn6
LWC5X/H23e1oJU+q1NsU1peVMb90N2OZFbilY8eN50d17v7okinShJ/9SULzyASqN/FfaZOVl7/w
gTKVKjHPB+nWXX8uy+qLF/S3zTz+vt5oC2/FlKUUNgzgcZYP56qFCrGZq98ULj85A2hw/QYLg88M
9iGBg5KX39KoiN8a8YCEixNsQ7BiFXvIyFdustRAl2H5bv0By3vbZ06BMN8su7M1jVTerDTQ0u+/
NNy7S1/syA0DNeOcX5g+FsiYR5zSxW8oSdf7efaHzdCT9Nf1xlqa5B3237v1CC1M3aGj0TyKx16Q
6SalBSRgDixXMCiC+MUCmh9bZukI+qVxnzXtH2dyml3gEKQ1IrSGw62RD0dZEaQUegMgTggbZscc
8T+3Lsp133lH21tqYxN7/UcvzH1mOs8I4kqSVBh3zSi3yEhF3L2zqZMvdH66foOlPmpsmKxcSVQv
PSw9ZoDnEwq1d/8TlnS1MnkvDGXHGMruHJeW33QkynBAsy1d2GdnGN93uS3hY01jSOzioNiICVr0
Tz2RyRCx+ypNhJhgR/bc2x7SwN6KX4JkbZ//jzL+wVrBBIhUAWl7CITtqBLjU19XL7SfdxqcBvj+
Ji/qPVT3gtzNkZ/q9ceEyvKt9qARxLUHZHdO7Q7RKtlK/1h4faZwyir6GpXFxI5QwPxNy+x+gHh9
A6rdSmMujFBT4NJBTWahjuVHUqhN1b54jRUyPm6G8ibGYv5zb8yYBuo8F5Brp+TspzBmTQ+jVCFt
D5+7+GVaez/HJAghQuorPu5BS3dAhcVAHlAU/jkQEddvsTBImTmxlO3M2gLvvhB845S/R3rSVbFt
5coYvfzUj3oc/e8jMFBYxjHtdCR6e4x6cC3Csu/5SgMtvWJjBgj6HtZHzb2IBThp5hycMBrixCQM
YF2b8k++Y2MeKAGKsFlhsSjOLetL4LYwfUItcRpSlx2vv4aFsWDKShLqIqAicWco0m4CkUJBfGjp
2nH/h3o3LLdNLUlMp7IaGludU51l2QbC8+opt8BULbxUV/uuCpqfNVT08D86pQMmSTB6NKzbGBnJ
dTvVX+rCp3/iDv40TdL2r18VWMvK0lErdYqlk1VyecHverr0hqEkcOxFOHKH2TVIQ/iehxDf0X1L
NHgziOASTTlvYc29GX339KlmN0HrU975TpuDoSlgKtoSKnmEDoWkk3wuVjrP4qMZM8QYF2lTDL0D
nR0dn2e3nW+d2g8OnnIldPrJvCm8IUYGawumQVqhBI86zo/rz7cw+kyND06xGrhIBORxlZ+HtMHF
9dCvrD6X+qyxuKqysiqm5pJnOVZPrGsr7G6qW+bbX67/+IWpydR1zTobLEiu83Ml76ucHhQCnRtE
1gZxsvvcHYz5tWqdLvAzD0GLZfFV+0G8yWq+n+EkCFWs25V2shdmqX9ZIO86t+6HOJaU2lHet9FY
WtsKmCAsTXEueQRn4T4eTnT4zjyygSVxpxDP2xfflZe+5RPsjOw7Nnkrm5OlV2bMxjkckRSijDmC
Krn4BiUB241j3G6KwEk/FUnBzHQcTQlEBKAQRFyWYOHVqEbUex6sPMBSUxpTcSNyRXvmMEQB9aHl
/YkLFmbBfed5UIColW/iQiuZ4TglVvaynHh5BllmrjZ9gcMEBwlQzXaqmzU05Mc3oaZIiqq5tZzZ
QXiVdeGHBXG9G6WMtzFpxec6HjXVUq4HqZSovOZc0bJLwzEV6mede85rndTO4zDPmPEt0Kz0xmY2
/w3kBrghpUZ4+zbva5QhA53gZMCKcW4D6/PgAWF72U0QuIKLxm9WfufCQDezgma3hmfEVXM0V+qR
gUkh0jHMfcQ6qp/XB/rHjc3+jcx3I5CSBESi0ZmiWMMIDGpAdwi0Ze+aunBX+v3CZuHft/fdLWAw
ph7TyYS2Vn/tGkiUKW3miGCJIsJ6dGH1oyUsl1an1e5zT3V52ne37BPYeSWtu7MT+9ZuTPW3zG4n
bOuqldG29GKM+bEpVBGkHp7CA8z8QbvCv5dj5m/zlF1kdzDeXn+Qhc/UP73cuweJMwRqAcQKi1rq
H+GH3RFOPvlajBmvKsshtWeZnXEUFbjPlmwA7MPXCq6W4CHpx5VXsfQExkJ0tJnfAP2cnUHJPnfS
fYFCZ2VpuHRpY8rTXj5lmUtnoAT7G2gBozSrV9YmC2ddxHi/fV9iZRL4LOrcmQJakslxZwE6gtwp
EJK47NjO6gFKh0Wy+muPVr0y4Jfua2w6wMewkQ8paZQg7XjqKxlWVO440HiIOJvO1tx/IzmHfAYL
lpUXtPDhIEY/yJsM71x15OxWyHqqpwkaHyhvwpxOuCkyXfbthYD3qf5MjN7A5hQqXrRs1Jfp/ZSI
XZXwtZXy0oMY3WGYKwAFKR4kKyEV2pXDbnhNdunW2YoxTH4DrCbv6of5rtwl9/rh+vN8PA9QU2Ot
51hoUAbbM1HslCnfvgX3e97xdJLbhMKYeP02H/d0amqt4XJ3uhYFzTPWKeQEp2r1CpThmq1v6SEu
DfpukgEkHVwVpAZFZY6IL4VSGNyDp1Hmaj/aaq3ieJl7/3+/S/8vm2S2dDlA/Hq2/UOd3DfpQ2O9
fK55jFHDoJ7qkNeNc29evJUse/bStUiEpV9tjA4/mUoov3w7Ul6SIaubHx3al9h1lStn9h/3WsqN
ETEKGfeuQkyQ5QJLo36MmQyD+DtkcyFbTWdd6j/G0CiIH8eWjVjoRBePoElCJosF9Kca31Qbs0n7
Qz7jlIK2KmzFHzJ/ciFoiooLOoMwOSLdqM/EfAMpRr3BXt0/8YTaK9/Xj+dbaiqIc7vnXV8D2Nf2
JdvKcaBpiMIS8INVU+46yPWqTZP/SNp8rxtWvl1vsoV3biqLhypp04KUdjRSD6ggVbzknNCwl/Vd
MYqXumLupyZ3akqLU48P+WgjCLYNXsFdBRt126Cfuc2PrPtc/gHEef+dPrQbxJn2of0u82EE8OMi
aEhQ6m+dZM3U5v6rO3wwe5iCYhiOCx+IRVQTraTYc2Bxo96umz8+d0FM0xCW3wGa6IyhQJ24OHgZ
KY6drSrwlJENjDwEAd5DyHCci29D10TQwM4bIN0cXMtvd/WcqG+kpGWYATy8LQcgIDesQTwGALVu
fMJRnxdleFObmpN+O+qY/XEE4SdkobkoDtlZcMdcWGdtUIq2pAdqg/YevclSxEmrEk4roMFBzhCz
/8a7PHixbYVwJm/K3GdsF/L9zLn04Nxu1K01ieSG+j0DWcqrAKfP6/gA5VkSJX1a/0TVCdF3JSah
zinEBgQ4oDOyoNxTbMwBk4ZTfIbo7uAVVrNLAlw8pKnyjwBj+q8g1CYonw/kEeiS6bZHiGTU2oXa
lrwUm/HiKCU9b8Oy6eMjyIPVMShsQBXSwAK4wdV/sTbxDi7UEmHLE6AUrd59GQuhzhbxyAELiREp
FHTcAmNEwkn4eHBnqm4s+FV3M03m5wERe2ELYs8TtSDGBBlF+6BSunQ/N0ScQLjHeieDvrr2QEOp
badALAk4M4ULbMpcNu0bqGDskM9T/tp6cFG0DbaFTgHBM+CLGZDPcMf+7F1v2qIqL58bF+lRKq2H
c927584dQe4Dbe40I5JpV48aALaetFvZwBxVZrS947lvPyIa1P/Jkh6l9x7Y7nqsp5NXCXA6SDKc
/VzNt3y2k72SvsalAG/wA+dXS7oepyEg7AK4GiIjEjJgOP42AErr0OHpgyUsepqh1977XPxO+tY9
oWZKnm2neynKogeaI6e/IEgAfIfXzfiNgiK+mQBYAiShQR8Oi8RlG1CYxF+wZOSmUrM6FU3bbQNZ
ZlsILv2HHArnZ9EHM5C5gu8COetvYMTWr01Td3fJ5CVAEai/IAa1kFjP+T0QIzEaYE5vO7979RqZ
wbhMR7yQWpznuUaqge01eyiyZMjm+ovvtukdb9DCdiHFKcYVT+CXgD9ZClds5NgVWxl481ucT1Ok
WEYO2EUzMLTheiS1l+09xd2wluCml17dHiTV7CcVSty0GZzgpFfilwWM1omrecQSMW0PDKv9XWaT
GDYwCFYbjB9vUyOp4aZ1gRoMGMNDiibeoEfLLW9QwgWu/x/fJt3ngz88gE4LybqT8K0l7WlvOyI9
uin40BWmFCAroVwMNN3MHBz/YpqrLWs98Klj1D+/eoClPJYNUC4DYqW3shiSrTt7QKnMNhl2jcsn
YCt7ZJOX2BAAiAWYX2dZ2aadCTwFCYiPj23AyEPR5sBiBbWM5rZXB8E6Byew+Z+YVSBMunm8TRiO
92PmZUfP5jQIgeyI8V31ZX1yGz3e8arKBdBeNv8qSOaGKfVRl7ZFDIdDPfLgOMui+m7Df5Ehh72Q
D7MWIPN1A0V6RQWjwz0QOMFd6fDku2dbX2YhWh9zR4u9RoopZAfUFt+LRnU3uoHSr3JwE0uo5hY1
mAEUThwZeRVKEBWiL0D7prV+0Cl6YVp6ekuaJDgDSj3sOE/bLZeuDllf+Xc2WGV3M0o4+wK7pdsU
DLZzb/vNF/Tq/EvMCHtF35meUPCdMJ9aXQc68KRaHpJSu6HSXB2KllpPOHqUX6GMJrB2pONGxIO8
oXPJrG08oUwpezb5yA5TSIaXAfNRsJYeJlKguo72ZHEUzgeMTUFT+tKWGUjlKSiYVqnn793U0i0y
z9qdlfEY2X9FxtNdBjgihgJQsJteZPRYSg52c1pOm75vpyNnjN3rtum3YEOJuwwqjSPAJxo5QBxl
t4A64jgrSCQJy8n9VJXsQaRgALVaD3uMYHTTGmNB+hWSNMnUH6YL4xAs7A5BuyOifU+MpPIVCLpu
y0ihb0uZ9Vs7y+19zqvgjpKJP80CQTOpBjWFD9i5wW5g38NRDR1xS5NfHRh5+3po0rsEM85GOppt
c8+tNwWMYGHCSRxNjOg8zEis9tlFfFRwjjUQll8lcI+ILXzgUIk8VUVbPpMeqqe6yqsdkMbFLezO
4qUq5jgUOpEvRV54RTih95yamiCYZqJkLxmAt0AFbjOH6BNTDvmOWrh3jEHgBoNT8jvIe6swwJln
iChBdRukAPOGXjYhBEY75ICqSvNY4cw8mktdv7mgoexKVvgHqESDw6iCGf+8REvYyjnVKutealbg
0yXr+GkEpO9nClnhAaIp/5H1rTqUc5NjnBC+IcQFW9pqvBOgWMCxDXV3M6DMeXYweX9jtjW9lL38
PZfUBtkLAJJunJpyM6M8fjt083zncKv7MToSZMM2QRrPkIx7hGepm1HpIkUTz0yFWGzjY14gHQIT
OHrRrhBIWghBwGm2ju1ZX3HOmD8jeDz9oZB4uNWYFu5p0uff+g60xJim1YYSTdGSpHsFWw4mBcuD
Nty3JT4scd7e9HRiPwatgWZUysaBZZ1ap1JdFmM9wtife+JCPSvcfMtQcT/MwECHMqH6Lpa1/EOG
HFRfN/DhpLpgZecRIQ0kzb4mXZ7dpG4+PGHe1jeYehkYIdp9EqWqbhpMccfSsvhfpqCd2NZNTyN/
xKKrygNna3fI98grAvfcWORfx8py96Sqy1Mt7PE4IP/8bNsy3c5MOzYOsRhI1QiaivIUrvUwDiZY
KpI2EZjO6+DkqhJgZdDzf2V0uABi8+oBDmRnpeKzsNELjC1S5/SO6niHk78MlpApZzUo59awYcDq
rNSrFvbZprGjRdC157Y+jzAOI9hdh02M71Jb17vAcq1PSTOoafBwA1DBmxHSDDK0gDj29EYK6ybJ
h70r0hNIdi4KE2xl77f0REblALXzAJModmh1z256MKT8pECmetGcYkusCJoX9q6mxyNpa+5ngyRR
bykJO6B7TOWaU3bp2pfO8K7ygUDOys9UTqKmbt4QIY8pRAZrPt+lixv7oqAG8yUYGmTeeaBQKxBo
I1gQxeH6HnLh6oFRmHBsUTpgfA9np7W+F4r+GmmwUpJYGgpGScKboPuVpQc/BAiXIcCnJymLOwIK
5ad++j/T6LtWt6Bq9L0J0QKNS/uNmucJcRrTt+sXX/jxvtEuzajqohRY/mEpXO2d3K6OiirETLT+
uOKvXti++0b7iBZGVlRrMMQshLO4AwTBk4OYc/2tDqonLfWf64+yNLqMKckXNlUVSNQRNlObpp03
CQKXxwFRU6CEfuoWpimFSeI7Xjna4Eo3m9n+1Yk5avlOwtdx/QYL3dS0pHgJwY/uGAD1Ekukbrjp
Cv9z3dT0o4hpzHQtGvuclG8WvkZd+9jptQOehXdsRgY2WdyCyZIgNcVFsk+s8ZnKrbYAp7E4II4O
YMIeFZvrbbR0r0tXfjcelCiBvepRhEqmuDo3bnAYAJn2WsDCB4cwGA2DNWH3x2dx4Mj/91acdKjW
cAWZ2+zwrScyIOepB4Y3kHLhBOwRmLwTVJoIFdxef7iFTmz6UbB6qhzuuTk+9Tjy9mY2hnpu3hSE
ZiABFyt1+IU6npkmWMQkgwU8iSOdPA01PMEd2Qr9VSQiBFFi1w7f7HGlZLj0tozRDwrf1CAxB8pZ
+ZfNX/r+AckfE95VZn293mQLU5hpTEHyVutPnSXOmjSnyml+IgZrWw/e56KdqWlMUX6c5ES5dqRd
QKNJQ9+Gqdcr64+F5jFNKW5VNxmnKNQBt8lC6tcHn8Hvb2e73plfLb6WhLnQSKY5pbKQco/dgB01
g/4D4thz1s9HWdRrz7EwcZkOFTqDIepNkKZ4LatPAjXbu35EIeL6K14YFaY1pS0qGx5PHFleQr5A
Mt/a+Vc2ZbvaWss8XWofY6TLilsur0BUUTw4cBH8jnORhp72VtbLS+1jnLlw1uSuG8DOiG0nGA7N
IR3k6XrjLHUh4xPe2QW1B21jfZCAutAgs+wvePdbneJcZ2WVsDAPms4HbKZQRqAavJISoISM2/0D
QLfFuRrVPcIW9owlemfFif+5WdA1PuXdDI7ugI1qVLkAOU9/B7fZkuxHjzLG9TZbeN2m4UF6lTU5
NQ5WFWIIR5QopPzj1j+uX3yht5qWB0YtB1AJGmBP0RwRcfiKcku5scbmHhUVZ3f9JgsdyrQ9FK0D
nMPo2NGFcmDN+rUEKWTlC7vUOpcHe/eFRRWqDzo3CSLZEKRCkKfJQoaiv6KkWOivJlGTu0EHH+HF
DZk7iOFrkflO+wB7VXKqWyCv7RxuseuNtPQmjFEd5A5i/7pYn3lz5MhDc8TPrBxDlP9WOupSSxnD
OilAb8vgfDs3OLjg/nc63+V+vfKKl369MbCrwslQmoKCBRaBL3UFs7CNYrSAChpJYHJt5l56BOMD
jewlMKKTWZ1zCU0kpdljrVyKEuK88hhLPdUYzAJulk5waUdTXAOz2P228mBFxLDQQqbNAaW5oYKb
D/OS69wAj/NVZYiQQEIejtX+Xu9CC73VdDrUGfJs65m2Z6fSm87DyaaU7rMo/OcuAV5lrvI1teBC
O5k2BtSZc5v7oj8PSuLkoHW/Ulqt7CEXlNvU9DC0OS1BTapxceQlIlADOWOkdvqdSvnRr8dTO5ED
RJZfUq2+U7u691P2beLFQ6+dRy+rHvvcfuY2eb7eqP/2BR+cT5pkT9ISoGdwbhUVYwCfuB9f4jfy
6eB61nQXVE1yr0qZHGKnlmfLQThqSRk9kYQNP/yk509snOGL0kw8O6C+hJVVdq8wKeGUfqgG/Bv0
kmengbKlHxR00WSS9w4d6Q2z5W/mkAmC9ZoOIXe5uAe4yruZKvBngBZEzSypykeNpE8ELkm85VbT
Q4mo+D1acAqtYYhvY+xmzqiD2Lcl4j1POXY5oPVIe2/rgWUbwsF8tRgOfHTQiwhlv/JbCVL5tqLa
Pqazne8wcSNaJcfXQJZ2cM4tEcMyChWZjvEfUNEGG95hZtRcJnfFzNO3eLL94+jN9X5KkHpTOZiW
86kf7wbueyuz2VIPvPz9/bwvZy4ZiLZAqYh7xuTJceKVRcrCLMPMibLkoFN7kLNwQOmdm9x/dOaV
zQy9TCQfdSZjnpwaBHSUjtuch8g5yBs4fJsudG/8o9gku+pI74tTfO9kYXuHrdqtuB9WZp+lZzJm
To6dGpQOtDrLAJmwOzEJAPmH1nZ2tAimNd/90ksxps9UXBK1Ecx2Jlr9dGr1tUTgyMr3cWFdZ7pF
cDDl8cL1adRqq7tBlCoCNiZH7fqaTzsUrxFK0PnBNilV/3J95C+0mekgYQiM42kAaY09F/r71LRp
jTM73YPmP65tCBembNOsoEjjVUHAKBQW1H8FikbfF5kvIpsm6SauW+8AbH359LkHunya3o2Z1I8Z
MB9En2f2p5DgW7koIwefQwJR07rQtoHfgdfKIg9zHZB9nXMos+CSrau+TnCLba8/xMJ3lBoDH/Qy
nC1e7HzexE78UiV1SR1eAmLl5Zjm+k0WOrLpXsA216nqqkeBt5+jPsseuBhXlpRLv9+YAfw6H+IM
CS3nLqueE0sduT1FrpYvaRqIlZ+/1HON0e5qL/Mx3OW5RxK46pAfHk/pTxqzL9ebZ+n65jh3yjZH
2jSPqqFGan02K4SoBRWS44ZpZaZceAOmHwG0G4SfAAMZ5YlbgGk5/WqcYKXKu/DzTe39iGxnBENz
Gnkcul9g1srXusHR8YQEgJWfv3SLy3h/N9SaBIHhIAjiaGOu02gcGoYSb7GPe7VmYlyYOUzt/RRb
VsEFIRFnybf4ElYHc+7vKoXwttZv2ex8bvtpX57w3ZN0GGZdxdru3HDnoZ1bBwGsMoIYaU0BtgDG
oP+Mu+/uQIqipn6ivMgrIDGaIW8CFsazkOvJdxVMLi2YVm08RnoqbylZ098veNSoKcDXXpG5qilo
hJdy37DJfp3nzIogMxCvCZApYW8R/scv5umtw4lJQ+x8pUmX+rYxBeCc0M4KyhoISYZt6n+bkeR5
fWAuXdkY+BTCidjC2fN5QJkjzLL8BenFK9de+AD/a8f3rwksfhpkfXtudYuM3Xw3FWdPDlFHyh1R
z6x+vf4MCx3bJJQot7CQu5xBKN+JDAKf8SUVmQ4Tv/0rc3Ev4Ny5fqOFmdjklOg61nPnZYCzImMF
OJSh7EPJc/jt1tYsC7OA6fB0AiRMqcEGhaOAJhGSxfI0IElpizD47nNHJaabExeGlUrHHiIj8v7O
FjZC0WblbCuZ/breTEsPYUwAaaIySEEGiJiQsZR1DbKw3Y2NDOXPXf7Sld91K5Zi2pK8kWeZI5uu
yCMJciiojMfPXZ799/I+0FhiLl0PoPxhxwIUJqAH/cLyOlv5/QvDwjRZNOOknSmDpQrJoY8yrk62
b80b0Et3ZYpgDYisbmZKVt72Upc1xnfZFUHlVzN2dFPnwLsbp9htIpkIfFYIQtn+epstzCLE+Lxr
y6VCBF59Ed2/jjK+KXiy4q76uDPZpqtCWjD9BSi7nz3kfGxqZwatEmHJaeGuFQQ//vG2aagQCQrt
cgIgQ1nDyWXTAVlDK+2y9OONj3qs06ZzFOZthF+F3Nq6MNQ4+vf1Rv942kOw73876kjgGSWSNGek
7w3bqoy/AgD1xAokQtYjtOtFIFb2t0stZAxoggC5DB9yWAZKcXIQ+Vj4/fP1h1hqocst3w1myIWh
WC2wdQajdwMFb58BjkYO1y++1ELGUK67OoHkFlv+CfHldvI9uBxNBM8BqJoIsF5Zni/dxPg2+z5M
y1PvsihInQfEct1NHaDSg+9BrY0PXVJCanr9cT4ey9AM/retWthPbF02cZT7424C0moj3IBstPTy
0MnnlWra0l2MsTzohrS2xoBz1BE1u3ByEbcH3I3I892nnsN0iTjYRVYuHVhkuaN/l1iIQHa7ID6k
ed4duErzT83ktukZGThiVMGh4FHPg++uAA4PcGw/s1em1oVRYfpFkCzWSonDm3MK9pOUyD9yV7Yb
S1c2RnbVMt+TvdWekW6MdHdntJEwnbQrV1/g2yDS+7/9yBq7dpx9hF/WUj5I18/2TlAGm3QU86ls
BDzQ+IQ3DwWD2gEu5hjxnwkHyB9JZGFfdTliaTp1yOVaDX2hx5mmEYiXOAscwPVFoXBI3w4IL50C
0Ud2NrCzoPkaTWvpRsZ8gIwxCjcbFA+QouCYVbnjr9q3+x027ykyT51qZd75+Atvm3osuxZauAgy
O6PItBV2H+YwyNOhCH3rzKvyrsYe5fpQWuopxpTgaHwwxxwn7MP03SrocSrXxDpLbWVMA7wvYXdr
cGWF4OIJIhcO4+cYP2fZmiZuYeo3JZBYApWoVqcNenmRt2FLEsQ6c5sdga6YV6aAhTdhnu0GVZWM
zpiIs3R/d1WJiFhouSEl7Vm8L8hNG7jb6y/i3ybw/+u0tnmq6+RgsjBQDM9VrLODlWTlIZlm9Qd2
nF2SSXYeAeEKK0/KR8ac9CFGKMtB0GA+xgARHgtNh5WfstAnTNWnHuxsSsu4PUs/P0Na8z/OrqxH
Tp3b/iIkRhtegZqo7uohSaeTF5QRGzOPxr/+rspTH39Nods6D0dqRVDY3tv23ms44/UbmXtlOHUR
b8tWszHK65HD9F4zaX8bTSpDWbev6FPFzlgWYbmYHzv56WBPdB9I7mONJMJdktmo6sgY0vvMaJ5u
T9nax2hpULLeSUFhsJIBTYewz9smos3wq/fYcCgm/7ECy4B/vv2ulWii17l6c8xx4V8BtHhhJz08
i9xyx9PfNIfZaEc2LhVrwaSlNg4zbBOKd2bSANgeTN0Lm+azVY/eB5+vnXJ8lLGpP9ZLQuvq0FXg
mk0vxpx+cKq1NGZJr+9mkUJiprFPhnWli001PCCyYtrfnoC1oNDSGc/SPO94pxLiq4ubi2MF65Pb
j16ZWx032Q7WOHrCt5JSeGcxCyiINKeGvabOxuisveC6gN8sHuYPKDN6Q3+WbnesU0FCO+tO2cy+
jSX0hG5/xcoxVkdQssDO0MuGPn9KgQO0vlrGFNoGCAfsp/K37NpWZkFHUnoCOMqixSrNc/NlscdP
uLpvnGoCDMY7+Zdo0UydoWS4Q5uQBm++8tp4dk30XbGnXBAFEWusczeAOWeqYqt39a69n28CpPXf
eUkh9xeYTmYnxtKeFgHdFA5rg7GNifuJAxRTCxOdXntvthNqCDxW2e/bc7U2jFqwzyX0Wc3CwTAO
9qMaoNSROvHtR/9rWLw3jlqgp5CyaXxQYyGX0vCDb09DUveFzHdDK8u7Al7IZajKAJ4X4L0UXVQ4
effJkmo5WRKw6pCqOsDFxLWsveO5KosWv0aLu5Xtr7mdBph6+wws2Ry29I9QEBqgnSymLD808ISO
qqFYPtS/tHTtcD7A3BZkMzOx6gpEsYGHSzGGY5FvISdXMq6OzKxMQOrkjO3DrCt5HhQck0C4qO+Y
YbDH25OxEvg6OBPml0bZU8wzw9j43cW+ArPdJ5VvxMy/3sg7k60DNCeJbCJnKpO5hqiS0XBnz3N/
eET1nh+7yqpjs0rHF9B6IIymRJNHIEp1ew8spKPMvSAe6VI+W/DGjk1zQOffKRQujMGMO1FeHUmz
6Vu+NhTXtPUmB0IZqmknAa+SiQcXLKlniN+csyVIlL2lt7ISVTrK0wSyoSQkBxQ264+VR1lUIe1u
bBJrD9fSk2+gBufLxk1amAmipnUxHH68vUrWHn39+5uhCQJZlTAAV+eSyfa7PZHmQmlLtpA7ayOv
JZuco6shFlmeC0CqRVEfHMs6QxTtqIJp4yS2svd4Ws6xZV76lt3PkKS4L+nesctDNcDzKwhdNm/s
byvhqoMie2UpgRbncJaZ28H60u0fIcJm78rJ2/JuW5kIHRrZu20LXwo2nG07HY+gT9jh1LfBRhFu
7QO0CHCYCSd7g0znYDjUUBpzxmzngDd2exGtPf06+28WkWQFU47tifPkLxkI5kvax3wU9oVDlWSj
srQyzTo2shOOW4AIP+BcSsUeHljLiwfM0ghv+gC8CpDeWdjScWo2vmnlfTq+oG6yojYFMGf1AEsj
an+v86CNhAq+p1b/SLLp1+2x++fn+04a1REGarAdthDDTqrZfwZbqg3zvCkiz0nnkHipjAHTzGIn
by8ZKl8hod5BWMsBG1QbFqMX24Y0Dwtnao8dtI9gbb5vwCgZOxjdNe4EZrNdjfuiE8YxQHsY0jPZ
GAPFALOv0UZV2Wtl1Ivc+WqAaLvzxk3Lo5UR1B0IPFr7xrzkaeJ6eQTgpBWDj3BvLvQPejx2VFb+
l9tDuHaW0qW7axRfAkf107mTSgLDCrNKo1YvvG6fs5HYO+Kqb80cPJWlAz0s+z7FkSOEZ96P2+9f
W/5aBgKxv6gI86H90uTxAIGLwu13s9xqHK5lBu1+U9mV7GzuDOc0K54d3n3nw6ZE4tqztZuNRwIX
+pLIOp3vHpyluYfH/NYZZyX36xDUmXQmNaoC0vm49VX9pzFAw3MBiZkM8e2BXzm26wjU3paB6S1I
yz048zuVq5fSdB461uwZ1H14kJ2zunwsjWqjaLv2RVoW9Vjrc+jBD+cFJ/p4shT97ENbAUa2xjcL
kh2725+1sp50ROoEpV5lGUZ/Hot4tvMoh260XW9Z2K1MuQ4wrbvJ4CPJoBnvv3KwvNVW53btwde/
v9kFWnuGADXl2MFa51vDlpe2aQ63R2QllegYyWapUijud9ftK9/DMPAyNsGDxWY7hHROHqfjvHEc
WpthLZQhksjpYjdYUd11g6xikv3m3rNqiw++QAtmozf8ZmzYeLYXhbIRrkDpYwap8bH7dHuo/u0b
7+wn//aZN9Ngw1VSOlePXOM47ZcoPZg7FpU7BzoF8XyvzhCYju7mu+YyXIpj9WR/FQ/ZvtjYNVdg
LpaOm5wyNtROcH07RIqKEMo+Yt4ZclfviR96TUh/3/7MlRjR0ZLG4hPPJ3iPG1zaEdME7E58+9Er
61gHSQ4ZJcrtjethr4hr19jlg/jgo7WDkuFRp51y/GplmC9pPoU17TZy01pjRgcRQr5qLG1SpKfF
gg/pnIPcHhZwbK/DAKDlcwne0H3NJTlBbaWLwEFVexvJ4HVOp3TaAa8wfeXmqL4ApmJvfO5K2Npa
NM1VY/lG1kxJPYklHOwghs/spXXES1+jA5+XXrqRINYuo7omsmjHFAC1Lj3lbg+sENQ+nh3Z2JDA
8yDqkcKP9SlzWve18oq/KPXse0WicVGPDu4PRyuFWCkGYPo6Sbv6DP1uM0QiMFkE9HkapsRKv9xe
Wys71j9Q2pvgtFo+Qb2HD4k/qPkyVDl77GbmRrASZnclnbKT44oelnitzB9T191CU63MhI6mmkdo
0PSLOSZD6UPmqfZ3QbtAiKRAK8GBRZ0/fqyh/Q+J/uYDMZqK0hQvKqAOJxR0r90L5XZIWngCb5GP
177mOrpvXrIUjDrQ/emSmdYAMNQwd17guubKaicdz4TDG9soBK29SauetmlQMiXrPpks19xxv/zG
yv55CIbnDkj2mCtv2Mica7UzXUDZmgJWw8shO6epB7vWTLU9281evvytWxucpoXk3W/lgu+8c7JG
PJaja/1YJKMPYKC02K3IzMDLNPMJMJEZajQgSy8PTVZOJzXlUxaqDH7pvt+6v0ZC1S8fRmxVnAvs
qOCMOBuk5pXkqcPpmsYko9tYXeJzUV/6YvH2XW5saQCvbS86iG6ELzXM5GibDEvOofTjqxEkkAGY
CcNPIdrVu47xmIsJWlmNCui+dwYOx6O26v7eDuCVA4KOg+0Nr1rAfR8TVaTmp7rkTixoZ1x80ISO
5QhNhdvvWdnfdBwszxuLTbjOJrZnGJ/J1LQRbmZuiN6csZGLVqZKB8I6LCMjJLW7BPhH9sMrBVwp
OIBAtz9g7enOf2NUwogdSwGUXqhukf1gV8HFyVp3I82sTYO2s5TdUgQiTVtIojTs0KL68Al6V9Dq
sKUIS0dO3z70FTqksuyA5cORrU2czOhAX4I8W5/ZGxXalSHSwZTUA2SvmIbs7MOHvExFTI0/t3+2
9e+S/c4p0LyuqzcpMmuYPecenn3+boSvXuiFZfibxn40R154fx9/5+G+De9fz+f4fo//Hk6n/Wl/
H8f3958fnkEPCk/P4a/D4c/h+c/pzxT+GXZ3j4fTKTycPp/C0587P4x2hyLcXZJkt9t9OR7xv2/J
p+iYHC5JhOfE8fkY4d/soiQ6nu/j/f41frr+syiKX+P4GL8eWbjFoFhNDNcxfvO9FPq6jpyRd9D4
Hb5zL3Cf0mYGss0H7WxcKvJg8cbfGbSAeF1etlFnOu3n26O9No/aUneWLGW8NSmogvRAsj4SC99Y
ImunOh3vuczKY31O6GnJAshxGuFQGEdz+ikIWBaqPbrG88ynxxbXRLzcpvyL6ZGdRbYcnlby0P/o
bFfKneYFphrmYronaSzWa2MZUFVkqfj1seHTahAm7ltwVaf0ZPbwwrFfPLGVRP8J6fxvFCA8/7sq
DJNnrd25XQIDxAYybuK7CFCthJSrs8ApMresP6N0WXY0XFHHYmrMz6O7FJ/rlJO/ktLpQKsa9pk8
B8oQjdM0jyBgaMXSUzsOERecFufjLF3nqalzcdeaRvejmxQ8fRZVK35VGWN26FL4IkTuaOMTg5yH
c9DPBwVPsKimkDUseA/RDyZn/kAGsE89BakhNTHwErCg0kNdGsGfoFZpVOTujC2+soQLzbUBGquw
uxfQl0THzQ+q4LA4brDABG5Mq0jZLoET1Ayf0Yi6Mxr6wEruAK3Gv8iJPT7YaY+2zeKoHSkzckG3
c/qM9poTw9EvxY2q7CKn9orXbpqrB9KTKXKlz3Z9r/o5nAwz+1KmOSoUzuDEUsJhI++H7o4YdAuy
+H5cwa7wv7MHu6bC6i2zg6ormnFhYBbuDs5Zwt/YY1eer2N3OZfMZk1+1Ynr+GOaZyLiVbvVH3t/
izKD65HyTUYikE5jMyYQqOBn6T8rpSLfSNx8yzpvpepp6hBeD5ZZuT813kkG7WWcjQPNilNfB8BA
BPCXqiKj7uKydh6zDiq7tgA3q0w3yhhrQ6dvLwBCQO4JRTZUZsK0e+izl9vJ4P0Dt6n7qSymNbul
3XSJaIz+kDvBcoSdSvtA6WBfptYskiH1gt3tl61NkZa4SwetUZiwlEkD35DzUufDfZ2N/dnMCJrx
7dR9DK1m6gVq1jmO17MJXtqN+acp69iFuX0IZsPGSl75EP3uTyUUNnMUc8HsI7u6dJyYFHDj7OiF
DO2WD+7KSwLtzAX5UCpxcaCnBojS6afqadiPl/rn7blY4WWZOkBZcjHVA2lF4gWj6YYpYD3z0WpZ
6YYqxw4UdcMAQVNJnMEKIbDuOWHOMxht2sPoHiouNuFKa2tQ25CyYZ6cqidFkk9+vQfrnf+U4+RY
kUNkt8vUBEEla5gPtz/8/R3W1AHNnvKbIaDIE2blJ2Ro7kzmPBnU27iQregbmDqQeVqEqapmoFd1
6QUbgt3MwFUw2X3FmUneeRm3Tw6xh2erlB1s/STUNLPSXU7Qrx4EqCXpHJeVNGK3NpwX6YJalFVl
tvHzVhbV/+Cgrzstq9wmCdKWHlWaWgljk7pvIF1qh6oP0g24wsqk6lL5mSyywiFekUgIzdYAo+IS
aUgBoXBCRWwxHBObGVLQtyd1JT/qKGlpTqXHC9Il1SIA0rTq/jDSmm5k3/eWDA0g/fvfrWUxFb5h
dgscdjMWln3+JZXzr6Uo/vz/f/31+Vpe5ItVuFCIL5BO7AO8Dh6Jm26UKd8bmOujtSRi+VlhjExm
SSl9cY8zjDoEabcl/bM2MFp1vfPhF+B6dZaYLNu76jNOM/srR+1jw6LlhW6gYsrnCuLB4rsJJebU
7D/2ZJ1+7BqQxScST+4EjAc4fBU2CwnvBRgGXGcfNznJqj5os4SiARvQIYIr/J4uzWO1JZm3Muh6
4Sqbaq5yWWaJD0ERz/4yjSo0hNgYmvfi9vr7r9/15hhlW7RvsnHKIXmKMlXUzqaYw8zL7buZD+J5
WBSGy2fmtFHxW1mgeuGlSsGLstKJJQuV073KJgBthbW1h66NlRa5Td/UZMj9DNInFpohhD/CT7qM
aB1spIa1n6+Fri0qv+Ctw5Mq43duWx1QvthAkq7NhBa60uJAGQwtT2aAXrzK3aO8AEKaF/fU2tnj
Rp5e+wAthCnFHRbFXA7hDWV/apfCG0KXK/N0O4bXwkGLYZ8To/BsxYEDsP4SZR2KVHQhh0koFlX3
ETAPFq1eBVWilzajC4fdM2Szu68+/Xv7518vrvqF9vpg/7/RkFl5XUL9miflDMabML/5PTxB8/rs
dQVcK9SfEuczLp5uv21lxvXqV2dRs4U2PZJ17rxAxqCHG0cGjOJ83/mofqtAbSmXrkyLXgozHHAO
pwkDRuVX1ouEOp/tOYXq9NZd7zpA7w3cNSDfpJHMtKfRyW0O+djxN23GOyDqQm/yvNBhlR0Wcjga
Ad1qg66Eue76ltNcWDmB/UWVj/feUM0g8ZD7uQVq//bMrL1AC3NmoZZqzSbDsWnPlwV4nudl2mpF
rD1cC/RRBVcT4844yerb0o2gRz8GfGtoVuL7fwpKg2iEPeKXC25eRjGeirHfKAqvzbEW280CS5N5
bo2TlQMU4AQOS1wBu3WXAhGysMG7p6zmT9B+2KJ7v79sqV5fqjxBptrnxgncFh63A/Q3fQqIi51L
GXc9jHU/Mt0I/P+uXnDIl4HkQYZKBVtCS9r8Ukmi9nUpqo1XvD8vVC9XAIEGfTASMLidzDBzKIYs
Qt/4Q1mX6qWKyRWCGrTmKH+0n5eimuKs94/DVVVpcKqNbLX2BVqIgy1NhzxfGHQfq7CfvMjbhAS8
v7KoXpVQVZBK5hKewNwyVhXSbzlHsKLZ+81yL3zzC+x4PnBzwCwEWmR3QZC6qYMN3GFeJMbqN2HL
xuaxNkBaXOfdbNXp6PKECeOxC5qYoPlze4GuBYK2awNoPk7w2+UJdABPhP2RFdln/hKSZUsY5v29
iAZacI8OrMsbG6cPx4FjiniwLBvU3E/c/gntgPj2V6wMkH4VhylvWTUmxr71oJjd/Mg/uoD0S7gv
057naYqEZJO7olNVaI/ym9nTH67PHxUxzsIrn29/xfvpm/7PldoHXjwQyLBuuluUh87SA0yWN5bn
v4va/26kVL9H176bT0pJJ5mLxSwiM3X9sPbM/lwxy/id12SEEw6Xd+kCcYrBLD1UxZ35ijVdvvd+
M4N2bolz4cMhbe598zKUyopHbn1FdX3csxqKRaLr671ttsYFfqxid3tUVlaofiPn8Fn2PErSE2bZ
PEvVVE8BYdmfeYRqedFOzkaqe/+EBrOu/6bqJQCOfnQLXOWs4hsv/SKabOfJXLpH085/iFI91ijc
XhPsByooSBi6od1c4ERbX63lPIL6CcW6/Z4bF16wjaBYW05a1nC5YL7p0fREnfx7WTi/+1ae56n/
dHte1h6vZY6in5YFOJcUZozySPg4R4pVCfWrl9vPX0nduh2LmC1OLEAfTjSvDt4CWzFmDj+p5Sa8
buAH1UwHlW6N1UoC0VnJZVNnUKOcjRM3TDQ3A+MTfLu2yg8rI6VTc10BVbvBWtKTsl+kzMLCAjPK
3Egaa7/8mnbfnI+DXImgBer0pKrORBVwmPIHZ7H4/vYsrP32a1S+eXxnWwVkpxRLbBI7pdxbjRXl
hGzcGVdim17f+ubpg5v16Dph52/a0wTEe1/WENLHJRVhePv3v1udRpTpHFxrdDuSWfiAQuT13pWt
/ZzlrL20C0oqjsigcFoCrluYlANO1vBP0IRZ0Hdrthxy1kZQOxcQ1WTB0tfGqa9siMddoYRA0AUF
ja3WWo63P3PtJVqs14Vr9pMNadPAw/yIYlcWeVT1y8Yori0yLdbpKIqhre301MCvkBQQUrSND965
KdUOCHyy4bI2GsA/Lic4U8BvaUsre+Vn6xxdNThNY123joHAoSgNUhScarJlyfyvTvbOjvo/ziYG
xXWuEU7SumP/mFbCOVZ9Z+67yTEe4IWUX2rpGtEAU6w48FHnbRn5gyaJx2JkGz+SNoQDzLK2Tz7N
6VnAt6/AymBkY4NZWRQ6tc3wq7lUdpWequzZKz7b1p21Fbhrj77+/U3gFu6kStds0pMNd7M8IgZY
W5lXgDmcUx78uL2oV6bPu/79zUvaYK5KmqEoPLsz8NaBYr98xawvt5++kns8LS6HHtanFSTtT0sJ
t8rWKB+aYgLeJh3/BHCcu/2SlU/Q+dUgh7Eis7ECic3vRDbvGt5sxOTKFOis6qFxhxa5LQUD91J5
zc5sFyy1LWbYyujoxGrfaIyUzth9pfQjWig0PgPIOatdOb7cHpq136/N7mCaOPz0199f1/u05nmM
FvhnQ3RZePsFKwcI3XcmN1EgghYUTwraiD42iZU/GX6XQ2bTaF+zZQSOAzY744vizlYfY2XYdE7j
4PswUyGuAZlp49x0/KmauwP0Zn/apvXn9metjJsubmLntk1MQI1PZWvAH8P8bdjm0zJAQuf281eW
rC5p4jdlJimjTWL0nR83lXUyWbUlablyyNb5mMFYjjWrvCopUwrKJwpK30k5BrseXocxt11AWlrY
VxSVCV0Olldby3ltLWj7Y8lTWQgXN+hyvJvKPbEBhhKof/+CjnrUF1sbzsrc6PTzukVhRGYoUtN2
DhVzYq+FjLq1VYJ7F1SGw4zOPpfQu29G6VzvKB1MY+R48qF/UONSQosYfmRZvNjQ101h8PPsdJmF
U5s3xoHVBbE7i/auLon/4A84S99eK2vL/TrNbzK0EEAPjRA5SMg49QfXCfwvg6tyGlbegu6IFDD+
uf2mlSqCzllncIsbSxOlTQqXWiH+cHC0icNRCb7L/Ta+/ZKV6dMdhQBNMHwx1jjm1Hnc+VWIFn9Y
V6+3n74SWDpRuIUHmj2wtEwcoDHuh5R5cef1xf7209ciS7sH8BqwIm7YVeKypqpDKqz62SCg1zjK
uKr2d79mVbWxndrNV7tfso228Mq8uNeV8WYFDB0gH3nRk4S6UAqE5fBwAFOme4bvNDmQZkZhCSi3
jy03nUpsTXAma4lFEpyZkhZqBGJsQ7MVd4xsnKPX5uj69zefkzepAXfbfDl3hqrux5nPIR8U22jE
rYSLjiaCBKctKIzkz6I8mHQ5zOkf0NUiL90Se177+Vqag2yHqAm8h89l1+zHlO7nlHy6vb7WHq1d
AXrU3ruqgDJYP5tPoLo/5iAqbWw5a+Oi3QBQvJa+G1j42fMXjpxv0sM8ooy9pZyyEtc6odWCo7Gs
C1qdJVgfAEam1Igm4/eHBkbnsvqOgM1qZ9Ck484TLGsfiD9uxPTKmOv2KRjgWdilbSfSKPMwaIMW
KkN0I5jeRV5jM9HZqk0jAkhrgL8ui3G+FwVvoozZ37MG5yWgDv3+DAzueDcyQ4QFrJMPUOzc0mlZ
mXGdyyrqxYT1MOSy5UJk6DnBtyBnO6Lk3jeHLcndtZdch/VNMAPCmw7jAIs1xyt/wkH5aw+H4gBq
Ss4wfP3Y5Dv/fQWx7I6rq0kkdCbGMLPEwcvnj0WcowVzILp5mknTnpFeu4NUbI79gn7E5uk6+1o8
E3+QHrrDZjIKejGZD5SxkZgTPdwemLWQ00IaRNbOK4OBn8vMjcCcA8JZ3OX59LE8rbNVZw/GP2Zh
ySSojW91i32tYX9v//KVjVQnqAqPwAmJeTN654xElGR/FRheYbG0z37mSbB5ILVbzkZsMGOjhbdy
OtWJq2mlpI+sDQsJi0QE3MGhf8xOaqSRUge/2KKn/7v5vFOwsK+B8iYglqvX6wI2Ia4NtCO7tIZ3
+JQGImpSNT+gqg6eSY2mej85A+TkghZXF9xfMtmUR2VJ/66YR/lZFdUY0skpzxNRFBPrF8cpreSP
RpkKOG/DOvXjRKBHbEqxs+ChlwRc8DJ0yi57yajHImDUzaO8mili1cGF1CXGbnAsEsMRnJ7cig1H
nnLv0FCYRnrVL1g6yb1X+NmjMxTmL2sqnsGzbIzIclWwd4y5eR3ZyI8AsjeR2QZLHarO8JbY6nKQ
/ayqPxLXdfb1XKhD45vQZRyt5c6BT3acNXYf56XR7RtWjk+ZHNRjNXYuAWvIMnbOMA/3htk49yla
Jrvba2wlOkwtbdis8xtK+Zy0/Z+ueKXmA+gFG3l97dla2kjT0c+IO1dneJMAzNVzjgMfFLzg4zy1
fGPFrgXJ9eVvVlJdUra0PuLPHJ09SBU8TAP51ZamF1Y8/VF40NIo1bIjk9ryf1jJ5jp2kqPy48DX
bTzXRjqFsz3zyLeg8FwXlQfN/C1Xp39Ck+8FiTY38J8vApsP7FyCkHluLTfwwPJV9h2Zs2zvqZnE
+QDHgXF0fQHqqsh2cIOz94tjT9HgN/ILaK4EGwKUv9tAzY/zZJCvFkC4dTS3PvvupP74qHoJX1/u
pvYPnMj5pwVYWjPOPKOJFy4c3Dr8IW4Ys+KuqKrHqh6snajh+YdLFrpQvB2yry2D20UwOP2+h/1B
CH1lcjJJYMVCtTVu06Ox56JxXwQh4vfk1NXOJzPSigusgxGDDldeimHwH1ml+thJ83lXWPl8nOpW
7XPhNnEB8USQ0K1gX6rCjgtqTPf5xFyU0Yt2X0n5rQcmJHILO7in1JeJP/rsAG8f9wTh8CouUcCD
Em4tH0ZoXoYUtIpoKVQOYzRn+gRVIw5lvrmIMbG/5iyt92PAPwa0oTpcpa4LJYhfyQRqknGe3QX9
GAX5VsN5ZTHq0vdD1cnA8vP2bNNSXFrm+DBWEHtpNfzss2rauDC8fwAkOkyFO0IWjZvVZyv4FbA9
brofOnETHZdS1Plk5yWcf+QIXY4a8ST90JHQPp0/BkYiOi6lb1N/aGZYiZlMhkU/JKwrw3nekpBZ
SXM6HrnwsX5BP0MGCrzXgC9Pk+d8nbJuSzlsZYZ1XYIWkCQBl0R2JlUXg6QB2zCJTQVqzrO1u70L
rCVR7Yzk16OTFRkdzw2OdhySS/eB4/51hf/SLtV93XV2mFusja2C2xuvfH9BUR2v3F/tklK74Gfb
6y/KF09LUce3v2bt0dfDzZstQUqRVpkY5jMhM1wIn0acJj72ZK20sXipQN2q5Oc5mJ+IDNAJJvPH
ENxUhykzI7dk00OFzlvOOB6AarUlm7yyQnVA8mAyGwqKNjuDBvUkOD96XXZn9PXT7VFZe/x1Ht6M
t2m6grUtFiiI7d9np4jHFjLXtHY/WD/XjY8Gg9nwFA6mM+Ra4E5ZwknNH8PFCO442ISSwy9DDsHW
PKx9jnZsMZfB7vsc+g+213xVWYZt3j62zP7YhUHX77ANszezqWNnY7bGfTl2AFE1bf+xPva/K/ab
uTAstMWz0sNclN9cbkTOAjK7CmImXj402ToumTcAlHXwNzrX3S+LuTvDvPfkvJEUnHdFWHAZ1NHJ
TNSDB8+SNDFdo8QJAOydo/BGuEtKRrqL9J32bwERcPM0K9R7Qwjqe0kq266DXKBpPDnzIl+92izp
acjc5hMU0fnrMvrz97l2zbMPWfkvlZuT17zNyrgaQJKNIDZVARIJUN6BOJ19l6lBPlbAIT3KNmgS
ZjrkpcEGuO+Fg3M/sNL7HjXTaJp68jOzev+bn0Ggfqx4UES4KNBnaZrQryrHFD5/EDXkoVvW9UWy
IY9tK8+PvAOBL2DM2LueLc7c4vk3YMrBus5YtyMOnMDDfOmnOxCLi2Na1ykKdelynC1slrjytewu
l3PwDMEwsBoC2hyWfrZ3Qe8af8UEEZhwhozGr3yx2wfmF0YWdmDyHyT1+sNCyurUKbPfFXNLf0oV
pA9F43v7xht9HjI4YZwnSNdCmWKGA0Q9g35MeQmFFKhLlk/UN9p9KtLsC9zKS/AogHl/UCl3dsRs
vb9lUKPPMFfuk5QBPp9ULAgprqwx6cSwtzxRJ8tUQz4SOja/APXqP1nTmALdBaeM7+5iO7u2n8ly
V4yWX92Zads9+g2/eG7aoXMACTNfkvrOLlwSol7QocXt5nE5tM6eEqO8x9+qGN66bkRgArXzB8uI
8iwrora1h8hHw+cOSDEwt1VDq4jQjkay69VOjFb/4hDT+zLko3dUHVviaoKxCe9GqCQ6qclRCYQv
IUCuc9R5FmaSZX4IoCU5LYbjwX0DaHMGC0DIMOfqrm6b9LM7L+mxaVqV+AjGY9fLBWw4wg+gQjux
nzdg2U6N9dPzJLxTM9+NusAIPql2CfYQq5YPNXPsn8Ch+L8CxecXWmN5GLCo/WXQzIwWVBGXCBcB
P2qUvfwGez1KjX6IAtur1K7lbnA3wZHYk8PJZgqymnPwqVyqcFb+d9pkPIL0cbXrBKAaHfHOXtE+
25lb7ZvaqXc9aSbIScN72xl5v6Nlbv0YcH3bsbKYvsy09e8nM8Ogwmb8KEefJnkL9922nOiO8hbI
DK+ej4yOHdxhxrIH4mESh0Ko4h4OC84+BQtgn6VZ8zkP8Jt5kVdAbjm9GXUGEAILekwXboDFFLSu
eKisBtdk0jgPjg+xKVyO57AkgTHtQek1Y7c06O8RFXkIw/cQwPw/7r6sSU4d3favdOx3fCQkQLpx
dj8AOVSWay6PL0TZLjMjAWIQv/6utN3dZbar8ng/nXu7OzrCdlWSCCF9Wt8a6gz+4S2308HVdnmb
jnhMBNSUaw9RH3s65sl5gWZy5PAkuFxoENzyBQq7nimy7/wyAb6ZgyedT72MEyqHvZfLYWsXpLY2
HUZQE13Fix6r2A/6HtOA+NtS1+A9SR90hEj3oLsLobrNUsN58QDyIGc7zVI3lqVbInAGv5r1MB9y
BCZ1XjZJBAFqtSU5c3fBbOAbB+YrAknZ+JAHhSrjhi3Vxz4t6nO/bNQtwjf7XUtU9s63Un/Ca60i
2aVtJHkPlxebBi2ABGig/S2clJFqZJEKHRGHq6uqrXIoueicpKGagHYXGmMT9UNOlsinTVBHdVs2
NyN4b9XG90rkqEnXpzH4VvPbyhvrixHO417YMWJvRd/7u6JonDv4Bbjgw7mEeKBmUUTSeB7vP1RZ
l3x05mo+JBqeRFHJ2uVq6jIBXRS18hqvBvJ9OFwRsdLwqjhDP1HsvWVAz2PWtoOxOVJfcMiG2OJy
mrA+QS62BPsqqPPhSpNlCJukL+mmd5r8ITvyzttFMNT6izNSiGdGrWKEi9YNjkXU1dHQBvbGNiMI
ds0cVMcwgbz5+vf2x1WJyAb0dvtWzbB7YldJmqNOafIPs1/pEzXo8YN+gQqsdS610Eney6o9X4bu
texgFSKHj05S31FUXnhvT6nmnqmi1/YvsDkZesMBrMxjfsNNsE3L7lSb5RmYcS1uAfZA2kIAZiz8
XGzbgr0eHTh3dL6fAb7pz5zFu+LJ9Lf4Kf5aOkANsBo1I7CvLe9AoN64zlXlnWp0/fp05stjFfmk
4ALbmB198tQ5gSfaV4Hy7mC42yI63UCHOTinLFx/XZXCVPXn66TFAGODusIBPAVnEy5iQ/lxqMf7
vzNr/bVkwBe0TtN0aZB25G3aqZ+2tOuCcHHhB/byFZ5hDPhr7b8JxlGbEqlP+Twmh8ztagDMmX47
yYWEOdaf11PfnFsDTAaWK6+biqV7vYxmU5dTelXCEeWyGfJTZ8TnHtuq6YDHBLlBOtXnWetctQF2
O7ogWEqYN47nXL98y6733ENbnaudrm9hSUCRQIoN8M4OU3AxmTbpIjMBrFvqcRrRNQagllVDZyOQ
wOSHdk7cO1YG0guJNw4Pxld+E5a+bS67Bme4VPT1Lc9w6oppadlDLYWo8eIDOA873XEEWNlARUIX
C4jyPQIdExcHVsbFm8q3QxJx2XhnKeH9O41wQBODR685mMa1TsJ5MgTFhCf7DTCZAZZPLGmuB4fO
Nx6VeZRBF+qEbkXTuOjn+T1yMAXZOF0t3sE7yW706CcbwmYnpOhEPsC4S3ykC6ivO6etureCCWUj
Ghh7p5VnYguvP8CKMJJuxiLY9zrnF+NYNedlk+qroQK1wpnr1otcdyjmuBgMjDvQfmrDpnMlvroi
x0DaoXPeZWRxilA3jtn1nqqinKfw41F+lZUwummSG+J4CYbcN29obem904opJK7GEUIU1ybQfO+S
QUaVEu4XBr+cdNs2+bQNoLK9mzmBD15Buj2csFE55cthgofDRV2JLKRo7R0AkMozOEMCy4DuLRQ4
iIXE6HGbt2IG9r0EbrwMRX3dwco6VgLMlMTJnV2NKINQlJ5zYbyujTsyqQ/luGTbxebdlWV1th0C
2mzL3nko20xtM58lXpiNyKxCznAL15/A7SMJxiBcOmVahBCBs2tnwbs85Ey/L2knQMCleXBNkQwI
iVk3i6uhcxFGojMnvbTZ5AaRohoDhyIOCTKmvXRR1YOJODev+6xt4HPEsUBHY6+qDL4wSB5enNo9
85IU61tpZZB+UXnvHXoXDHOomlqg4UUw8KiVTfLeToUTIk+NR1zwNnIg+kDWg6Q4pciUXJKZS1x/
sns4jJt7t5fTvszcYOPCiPPQSUXP3cXyranL/jzLVXVHYGS4hVtefoZZxSNHqn6fsbaKsoQXV8E0
p5E/jzDyauwQwqRLw6JcBxecu+5OK8dENnf41eyLpNla/PS5cdMlcpEiejFphjqmmfnen0gXjbIs
3oMPTiMUT3pj5iYLYXzPbho8Xwho3at2wjQNje2h0KyI9hGXl/evszkpN53f8c+1HvlFTQYC1w9g
aWXf+R+Y5xV726niaFlBbSi62Vy6feZcSgunpG2Q1PmnIgP5oETt+dYJpq9cTeVOI9E68rsxiFw+
0W2TzPoiN8P81gpZXSmKI0iUTou6c5BMgYYX4gfh4wjYfu8lYoSgA+S8UDMlvE0vhN4rQc22sszE
xLZYiasqeTMUyQjTnMqd0HxzKBYSSfUXKuH+GWnJyz0sIVsWDzip3atGoc1SwPmmDbks1D0qz6VD
PvkIxcJEzfi6Iot9n0qCP0vOaUSFzC+d2sOfK/hpIVDVLVAmjslkYWrVywZLY1qhfYFcL/rp5WX4
maV+ragQXgkzzAItLuf4NdGxYQkiwSfk46gTBcZzV1gBjvmC+ZggsOjQLsbDIbMlkVuPh1HOb0Q6
n+oj/Log89fSMnRxur5rUfhV9XTrmQUxBub25SH61rr6a1Hpr8VlWTVKzwyA9/2b7nW+70M/2vbh
GXyxP0Db1MbsZjkEB2fXbO6yw/7oy/puPsHbeu62VgVz04LOo0a/OfcNUtOhg+SnKthndt+1zswW
XQ+9CBov1pC7zCQ3Y8Yuqtr/+vKg/bqI9ddyMLzX7hGU0ecIMd/5QxUllN4W2my6ioV1N32Q5JQ3
4XNjdPz7J0UmtiCJEhZjBCl9H9tuSWOn4mL78o38+kThr+VfNnFJIBOiob+rDpSymEh2Y1y7W9Sn
tj7V839uuFawagVzOorQswnUPH6med2EwNnedS6i7IvptmTNdVr1pzLRnnv0q/KuxGEPW/uSnQts
mh8Q6uu+SztVxW2PrfXlUXvufla1XTP5mQTTvTnH2nUrJLkwjnzXuGZXdyUUpu2dn57yrn9ufVm9
InD9qnWeVvYgcQKzAQo0nW7m4XPenTJje+4Kx79/MsFo7y2ET8l8ANP6MKf1Ppurfe8Ut7Rq4pfH
65lZtlZYUVJJNk5eca5LeIO6VexOhwwd7YVp2Gm+ffki31oav1jI1iKrgtYOa+ucnHfv2fv2crkv
D1OBfnU4vJ8f+quD/IACmXx8+Wq/bpv5wapB30nYQXRIbTjvl6OrouxU44RIyxVbW6bNgZZpu5kK
MEXDqhgd+Nc7eXeC9vDMihCs3iZdFC722jZABdEccp/tvbL4/PJdPfPufHPCfDoXUoY4Wjn5hzx7
z+TxNX2H+iv8ex++emsASLOpHRb/4Db2PrfNox1oGabt3zOH8tdCq24ck84dy+DQ88DsqGD+fmqZ
OtEFf2YOr3VWE0Ocq5OBS1YGvt5BwVFeZ54DUEot+nyA5P6xzoNTQM8zs2ut2GlQGA3oCPoHv06Q
qP7Zqh7HJIu0jSxieR/OThuNyJR7+cE8M6HWIp7UnzOhJjSOclDpQyDV2QcXTn0PL3/6M+vLWsSj
ZG2KrODzIeNfLF3grG2OyGMo1SlV+XPf//j3T2ZtmYtJ6mbGqUeUX2vOHvh8Kh7suQexes3hSQWs
krRon7ZFxBf3HHj4zSAXNG/KezBa4mBMwkmcsk57bqxWr7YJRIuTF5kPAxhLQQXXbrRLJJIwIETe
vvw4nhus1fY4Wfhqo3i3B5/4qPDzPEaz6VQ6zDM9PH+tDbGiZoOXIjl85HzYJIv1on7s+rjNZn6J
cLs+7lukTiVz0XyEES0pY4FTCgu93skuG1iQ7utm9Cqcn9LunZkTfpYkqjnvi754P3hT88WpxN/T
GPnfkJsn08Z3JkGCnlbniyQ5CEfzxqmkOTHMzywXa9kgAc6Zja7TnB+F6Sk6GfDhDbssi2ZFz5Q+
Jbh4phJZ6wfHLEkKWMoPCOCjW99rdoBWo3lIL0VWHDgZ3xIPXqR/a+asZWVeUxoCVKc47733LTu3
EHi8/MHP7DprMZke4TBrgyNIOxZnjWrfzK7cjyL78vLHPzPj11qyhVB/LuYcveKcgwIn7l3Sf335
o5+hr/trKZnwgl7U1hcH99i3SsEHjWAUUW0aJ+/3wHbyPcQcQzjXwDd5Y5ONLmdv//LFn1ks1hGd
hNVi7GZ8cA0rp7DJkJMB/vd1QS0J62I5Ueg8N8OOf//kLemoGrvcq/W5AvbQzAr2ROMZXMQ2Ffix
jagP+XyCv/DcNFiVuuhsJDRfcBBdRg+JdbctX7ZVdvfyYD334cdBfHIbYmBLzQqB97Eshyhp4awG
Uf6tXX7I4v7r8/x/0kd1/b3Q7P/53/jzZ4UOVI5MotUf/3mvavzvv4+/8++f+fk3/rl7VJcP9WO/
/qGffgef++O68YN5+OkPm8bkxt4Mj529feyHynz7fHzD40/+T//xH4/fPuXe6sc///ishsYcPy3N
VfPHj386+/LnH+6RdPNfTz//xz8eb+DPP+7yx657+MfrR9U8/uXXHh968+cfDiWvXFjvSQkBjYAj
6BF8mB6//xN7xYhLXOnDgxrBZ0cKLMJNTfbnH/KVxH/Q7xBoHlJxPDb0ajj+i/9KutQTUniUweRI
QoT1r+/30xP6zxP7B5R51ypvTP/nHz/PCS/gsMJDX9Jn3POO3281NzprmjpZxNlQSWSi1BxzvASw
+4nyTJ09GZofl356qZ/XoG+XohJ9ZkYDGKh7a8lJT2nRgi911qE5Gk1CMgD9J13qfn2RwPUDcCo9
sm4TujA6Mks+w2nZX2LPzRGhVbS/V8X/uBPpEYwaJQHI8T+/UPPAxNLW0xkG13yBMy7ZK5dNNzNv
T3nurm/Hgz+Mx6mAOtknnK5ponBNmLJkUmeFJzwVOmlVppEuVR//3qP5fhmB7hQlsEZcK5GMjyIy
SPUZUu3Y/YC+dURIY35rrcZ9EB+RiCBj+B7HvQSrNa6QYC7Zie+9erK7YTIMkGQP9Csu8a3OLNPt
CVzyr4OHTclF84iCIi38tUYFiHrXDQHb+35SRwalQuToTmxeHrrjs/7Pifv7XeHVDsDaQnyet95h
AwOmUF+z/ZjzMnK9NgkJ3BJCjgSFWECwdeJJ/fJyPiEi8ANOfPf4Pj9Zy6sm8YhN6B7Waewib2EG
k2e6u2RDVmxRkze3L9/dChn9dnseBtH3GYYw8NeC6gXpBWgiN/vKTs1H1ZL8ExLDQcb1sPkeY+ma
zgnLWpTXsz/6KdStnfRDZx66NyQV6RJbjvTBMG2qAMQwauFhk8KvPJptllznLe8hMkdSx4e+bsGU
0X3W7wfkt48PUMN5zk03uy6u3fftKcrvet3zoLTxPMZwZ7ADoGsBiJF1wvN22Ge293aBnLqL2gVD
xrIkP3Fo/usTC7DaYY2XAotS8E3m8OSJJb7oSGURbZ0atAxZGkToeY6PFuYL0WgWfQon/9Wd4TLE
pb7gHlvP+qq1FL6/3b7Jgz5eptHuhJinfQUt0P3Lk+Ov7xfuDCJ4hpkfeN4aFphxMPHTod37x4SG
vlFOXDX5GP32RY7LOHZAbBvYFFan0KFsfCThqj2bA2fHA0eBnFSfOhD+Ysw8ivFyfcQJ+Hy9NLno
7tIhqPejUTqCDYwIQZ6D9WjrtSeAq19eCRfwCCUEi9JxTJ/MBi+Vgjmz2heiy18X1DhbpRoNTmLG
fquxcHxz8VjgqYH/YqJj1f35Sq0l7oy8mb11HR6mdTlGeZCdcgP41e24Ah02Bqxc0PVRL/fKFlZ8
5X5qINafkPi0ywzFPtIM/ASb4BeTzXNRn7gecQMu1rcz1altE1vBaza3OzWxPEbP/5QU9+cT6/cx
Q0XG0GWC8Qxf2/b6ZFGcmWKvAvng6cpe6GDQFxPSIW8bd7RfqJ5/L5X7xyU5tnfuI2CPiRXskSHK
wkXW8x6SoQyUzazZkonWex9suz28SxFF6TiguL38Urn8r3eKgpT52CApti26NqoPggE84a4CI5Om
YjOi6/u5VwgUQLJqoqY4KUdoHww44aEctPnASFd8kk4Gd0fLVA+yLsrKS62a6cpOJWDSxFfdwZ/9
7j1yFIoGPIy0I2GG74+WKO+TLRJpFrHJyh4GU2Un8y5qtSeCmz5z+aUHSitOb6Ma8y2g97K/9XPY
cYcGHMcgrpbOoMufuOC7hl45InKtoA25dXPu2CjHpEF7uHWTK6DSxVckWLX9IbEY7k2XOOremR2t
t6PbkzrOy2lPFuMOyFJOQBG1E0lZ3EyG7wDOgEEX0Ho6MHcJWlA5hjrd9DVolxRC7fxsrHpxqWiB
5iCzsLKqQUs+ayC7+Npyr+e7uTT2fTUAgY2LqhQjvlSRPjpNAUOQfiBpiGQDJLCnKR3LOM+IfS2U
UTR0g2REW7aZBz9O67lt91KDQBPqtpMdJOFBj8cSlIJGaWuxlLfFaCdozITnRRUPYP9UwA/djdDg
nrJNEiz8PTh+FD/Sj/XXrLflZYdFDZ06ZpK7trUJQV5dAmdfm5YgJjQz/cLTMYVkEATdDySletlQ
7s4XfWV4ETaysV8cqzsaJohMKMIhqxMH5tloyhpLSYlhVGBnJG1j/D18fVQTK+QNNyEMtzPwRavG
3g7cHz7IqTSfErxmPeJhU+KH7dKN9wWIO7eZTtBLoEOBUnpvUZDmsXEnRPmFbe6J12NQ5CAP9HV5
s3Cl2AXoMM7GzyhVu07MFY0WPxC7Trf38MKqkr2w2Pl0azTZtt4ERYwe+2GXJXMwRghcRu+K0hQ5
TaZhByPK8q31xPKxSmt6gSCP9B2VEuJZ7iC/aoNi37NhNzT1feobB5AdWhDvawsBURxgXz/mpBkc
ajTyDOutW0hJMC1N/8kmaTDGcwYBEU71fv6AMs370hvkREQySe0Sca10fV7UJV702uv6JKTTXH1N
dY/Fra8qNziKHbOHZU4BniGzKMnfIN8Ho41wQCvCyRiQW3jVFXfeVDMDVohEWnhpGMhQAxaWPkzJ
1JBIZKljw9Yjy0UauBCqtLXFMSlt2jkeEOs+H4X5zg5VUerEw5g5b1lQp0ieHwK/jMAjrNww7RAa
sBVOoj9mo8zxOpHB7mDvy/pNFqDVFcJ+ntCbBawAEmfC7975tFVq78+qS2JrK/G2ausZna/MLnwr
+TLAdGAs5Vs7EKQsgx2PdB8FlpaOPAIxU5yxqn6jAQfXoZG0B1cN/Jp502ZZ/bmcbX5XIUm039gJ
r/slJL11FQd+zb9WVjUlUlAajf+vdWdBf/AgypR4Fmno1yLJopGVWFByr0k++32e+sh2KXIw04yq
qq32e5ch86UqaqQNZKNBios7fy4EM/NW58G4RJ11bR51SYr2ZJt51fR2HjX3ZKzrUXksQkJhkcDO
lQVgw8LZwQ87Sml24bu9+X62/i3k5SL/3KlefTVrXOUnKOZKPzZ3pnt8NBcPev2T/xsRmCP08RIC
05h/bEDJfTD50P+EwRx/8QcG47uvgJNIVETSDQLGjx4hPzAYn72CKgXYCzjaHsMkRfvjBwZDg1fH
I52Lwp1yFGxHkusPEAb/hKIeyMlx9xQByEC/A8J80/0/OUR6AhsxSg7CAiGYF6yJwXXu2LIAtyrW
bRJEMI9CYNxDOqdAGeUAV05w5/KDZV3+rppqLPqOf+d6OG3xmsQFEkQQ7sHf00kU22QJPkHTWO+6
qgfzDYm+A+pypQIOVm6QbmDnd6OmJTr6fX8vKn5rDv6/Nrs4yq0XJleX/+P1Q1Oi2/cdLTxCgsdf
+T6tBH0lMJsowhwAaRxPeP+aVYHEzGGoO3BAAmvkOBP/jevhAQtMQynwW8Q7FmY/5pQHYA+aKnks
cVGV4Uz1O3MKl3iCS6BCRkmOwh8zywWe466tmnST+G4yDvOGdqMHw+YZe/VxMUaBV0/bJ6PyC2Tv
5yPuj2vhdAtCG/BKb12b57B2w2mzmTfHMO44Z05zsWhYViSjTq/Lwj3VYvvVvQVIqcdLyyErWXce
gtmXZRPoedOrPo1H5N6FdV3WMW+D6USl/DP0//3WcGanrsdwf/AY//kUxfPA6V3fnTZcJvKawpLv
05DY4T6YXFAh2ypJLuBwAdTUAe0q2Lw8rr+6OGBeaGIDCeB43aWbnVz2Fk3RTek1zZ6h37KEzUKa
K8RxqAvi0f5ojS3Oiio5xYL4+bj1/b4lcBEPtwHM7jjpn55T3ZQyGOW6CIB3ivrChSXLnukhj1++
wZUp8LfLUDcgEgg05g6W4J8vA4Vc5VllZhgfzCXC7s3wWkyq2Om6de90x8WmNHBECf3Kltd+j14i
mFn2einG4fcSZ358FYH5BDTPC8RaQpoYbrCSEtQWTlvGDmxqoylT6oQVLJaE9WtJGdA7gowDoA1r
M/7UVXNeCDxSS+blbWZzMHx5zyjMQTzE7oYL1ADZ1ix+54c+E+k9hf0MPTHsPx/+vt8qx1fAeiOw
EK1RZZ52cswNvoQcen8vxjp9y+xgz90pxflpGrO4CVx5+/Kz/sWMojzAUgTPc8znNVqE+PTJ0Utl
NyQp5k0q00eIoNLd718Ej455iGtFz2V9EWk0zklQam0mnSdQD2RlhJXob0wVF/79WPeBwGIJWrF5
OuS0Z1N5nCpMZuc4JRaRSZB6+Nv34mLvYChA8A6KdRqB68M7bqTtvJnLMol7kemoc2t5Yu3+xVxg
wMjRlwmYhB/B6g3sAnjucgolqukF2+BMNE7hUXDyBgdoEkNC6eyARP+eacS3GchQiXkUHQGKVeb4
rZ7AYKxMzJiDbQPRja23vGoUFKFYbUhdshMr+DeZ/H+Kq2/Xwkw4NlHQrwGzY8X6qFrNm7pfxs0A
+jvCcJucPUCiCP2sWDp4wNDlmPY141Ce75xqbHAUx5n6EShqf5XhtN/GTdmm8xkEi2V2Yr7+YieT
HvxbKOE+JtR6viKekyGJk4E86xmKaCrZbKkaJAyX3VOEzVWf/jgOeJAcexnck1GzrpVtZiQQMhzV
KsJHJ4TpHXaW+xz0bUrS1940ZKFXBJtaZ+elAyHob05mlNDHHqiLtZUB5jpudU8eOLTO1FLh9Jsp
8NJocZN6g0CM9MTC9pdCxKfoK6KsChgamgDwVleZZReYHFzkxWFFpDQ6fx2AWCgi02nHhHNif3ZX
qi6MKWg+8DcRaDjigIk39ecLpknZM+MUalNbntVRNVdDGxFUE2PYg3rNokxk7hftqA7SVHjJ5PAS
CeBEQQAVQLMC8gILU4gSkNrhE5seoMWB/dfc+sPrqoZmcy/NqD730OvTGFB7k2+rqinQeHGHUULt
XtBhY+CYbeHoMyLVOs+hlIUHBdgE23zSo/86gOT2S6LLYo4WBDrcLHOW2NfLImsZIsUjf8ghOy7j
oQZAsDVIF6FRT9lAN2g59u6brnPgO00zTxSAOlSOfFxo8TNkIGplz5dG+eK6nf2Ebay0uOuJF9ln
qq0EFmAXCKLywap9w0ekhDazHO76mRZ3UJVArOLS2ZhwcgJZ30EIlfdRXVG31rAU4DjdtGLEsqBF
Cx4YT6kBHNgjkjECF6q6AnyOsPNFlYhjJMyBSnbw24cqAWASEfTCCcAYXEhlLQ76iRcUD4npqzHs
ktw+9mldqKggVf+YUOIumwELLdk7Kc8yOOC3QObBc4PQehqUh56Niz5WO3qlDEtRcoVwoaXlly4a
Yeq89VivXnuBXgaE9ggrczzR1mHVpUo7OEoNoweOl5Ej1B0LpO+YJAM2izjwNGVQi6ihPBudpCdn
buI0H31mEHGT5iUitdFck59S1dPsjGoYl27UAturDqJ8c+CCupcumiLvDORW0JAiZ6TYEHjei1v4
xiH1EbHPzo1wSuiXVQJqQcjmRowxZHRgnsLasG+ikhpShrOAW9zWdC1Eu0qk8kH7cqh2EOdAAwHO
GRx9Rt/kzmEsWx7g69vBRI2hyQUHLzM5tyMKPEiPK7hhY5B1pKaCFwB3TKLO2THuPHax1AyIwEv4
dZmmrDs4buvpkGE0EWq1zOogmsFYWOWWnTnHYXW4qrmXccCh8A6N0frR7zCDrQvVfZqRTZPO7lU+
olcHHywQ65xsaL5i37fvsMBlzS73sv5DahuIveBHACwXiC/ztxkE7ukOqj1gOgyBZp8NfP+nsGys
eeCVhh3Aciylw2Spu68V3noZ95Wu7nJ/xmfMui3cTVZkS7EPEOe49XrS+nczcxwWtUC9bewqPNpN
x00wXy/zAov+kLuKZrGBQHorPQ3HPK09ON+HhvQwxCKid7yYjLyu4cehgEsbTipxpmAUhomMhWBC
SkGFQB9j4Tz9OUgR6/ymn6V0QukP+o2GTHJ+nyGp9GYegcmHgCexPtRI5cX8ha1gsnXgS13h5YNU
L0osbDyiEtDGGRuGo22cC4/O11ya5B1yoqC4RDFTQZtM+Hz3bQf4LXjg/1OI6uhZ9AKKoOqHKv8J
Q0Bv9l8ggkdfcYqtQ0gPPTqABf+Gpjh5hdocPIkA+yVIJ0eHrX8hUxT/hG4RCjbwKXDUR13xA0Vw
6Csc+QmsynBqRGcHs/R3YIRV1c5A1qHgGVB2JAfhdLQ6B/pKTr1AaQXvONt9yifWh8VA6lPy6NXG
/f0yDIcD9JMl6CGry7h50SfJwl0c9Ir+tQNvsbNuwrkHThsa0LINvk/Gn4hqT7lI7rdS4D9VIcB9
VCMBZ2h9uaiwvyGCTwuSpDTLlHROFrZSFcSgQ4PtioSkqWFqntXWMU6IEM8hbcOphu4gFL3OWmgO
gkSUETdSoV/XQFd706G8FAdYBnC55Xy0SuxKkaHBGBnZlAvUlMZJHLRf82IyXpwLiY5B7PCMkQRL
G9K+WFSmVTcdN3RnGLudyWmBpcvCKZCOERzeYVUZBhrdo+m8G0s7faZUg/Ifzpgi8IurCWqvMRqh
QB7hEiiVDZYjw6r22YeuqW0+xS2k5qAezATK4QSU40rCLSRAo7qjkStzUcv93FTpXIRZ2bDkvYcA
seVt0NKqY9GMioDsTZfj56LOwMhpR3jrsyI044LdO0TyCuLIQ4g47YxDQ+DMAjagCegBoPCroJyX
EF4vlRcKMgXlWbUAD41Jh/UGC+pcBRNS3fLam70Q30VilXc47BBDnuGoFZdl68Khh8PQp7vBvo98
tnoYHRlWJW48Qeqz6upzhKNV73hdtf5ZWsgy3xR6oUrHtRfQFP4hpO7PPCksjISCrnbVV1uY7p7W
pnHPHLRm8rCdF7fDRs8yCvt8OsnIL7zUua/qIbWgsKTNsDk22oovKi38LvIJopN2GHOHhjO4tbAd
SbTMPsMyWrDHRqFPlaMRA9/WyIUlY31uWkadeAFlg/GQoSYSn0pO3RLtBGuyLXdri0RdmJzgpBz5
lZph9MVRL4ddUCbJ+Qxqf32rF8dRBz9oHFjh1WREPkTYouCoXmN/H4a7Y9/Vv8Be0bS3trC4YOlU
JbmsJjKxc0XRygSenDtzHlVwZIHF/uJotqkFVv8FJibTyCHj80iutkdWqg99Ytr6V3Oa6QGlIWL+
4N1SKIkUutzzjDmjtiQQrI9VrfhmPobCdRue5mM9QP4DV2BIXtsqUNsUfN3lgxyZ6+iwK/lAbqFs
Rm/JdIKXFy02HnnNVOvKyy412gkdJcr6zslZPlwC52T0nnc9gKgICQvOmYNNGn3CYxatDz+hjBpY
CzQj2ldwX5qSqrnMR1jWXYy5TX0MuvX0WTujpdVejCmfhjKqOiLbLgqmnFTgyCzanrU1YEC4c5jF
XqJBlYlwCDQKqAkV0qBDL12WYz+zbaeC7nB+zYO9ptrvPqDl3E836UiSiiHdt2vGO7RceZWFxGlV
MYTZUJUfERFQm3NnLEvxpkgBqGL1WWhiknhgyNvAG+8XLii6GVJR2uV2GmevX5awh+OXGu94zZ1O
31kYjubyEmsWempRN7lpNdwkjkT7+LzVge3Ep8W0xlvOYJuQdPeDVmiT38GbhWu4+zA2x+jVa3RE
izFIYVzkLyTTaNh2LdyOCh8FUR8U46TDKfNhwDxSPbE6VFhK5RUwWcRFwYOuK2UROrUM+qgvSTqH
EKDpdPt/2TuT3bqRrFu/ykXNmSCD/ZQ8jXTU2pIsyxNC7oJ9F+yf/n60nZU+R04L/seFBArIUtoU
yWDE3muvZmmxedi7qlsddd1USw+LVmqY+KrOi0h0sCPtbELqjOQ/1ZKZp6P39bnDxmE8aJnW2Psy
T9w86D03sg5ZV7cXpdRxAcosXkeAK0EaMfO2xOxt5mjBIi9cCCT0rbPKTCUtkQmoIHHwqGA3pE9S
G+bWvxhmf5D5G7+klo2u5FDgwSSDMYcP8wrYcHyO/ThVQKVNDnM4gac+bgypvcaNQPM0bJWd86WY
Lhq9OVet3WJqZg1i91Ml8Qvk/Rgh5nqUdAZtKdYloLEvkLyocuW0OHgpmMvUI5GCCcxguKoA8AxF
9Sz1oLJm/TkDW3zlVo+hi2+X5hDls4NEZxv0wcetb6XPmF5kvBT6z3ybjpg4EVGm73S9HV9p64+L
kO+XEqYFbZj4HhMo/PhSnG52AUq1ek600c0ci+xyNVl+5YZePsv1RgSM6hVwBy05vkrPeFq55hLj
HbCohuMA6oAeFfZ7y+ogtFTQH8o5jc8GRtKvvMaXN2i6oOwmjRKPEjf240uTTdV3poeSYVUQtduC
kJ4Zp4Alefz9cvnldaBpQXnUwfxOh0Lcvt7lFsuTvrnBEyGvh7u0av3vYM//Sv3/iPXV/Hupf19l
X/Ln/udx4bc/8bcUwDX+MqiWTT5UvOgYMvw9MNQgNzIyBBmnyGa09Y3Y+6PY17y/oHGug0HD/DFR
/Kfa9/9inAjX3WLZMEaBPvYHYgDveH3YLjCWtcoB+KV90EJz/flPKB06Bn9enFq/E8Ybs7kp5Sba
peWbWVxU4mKU56b+tpaXc2kG0RQWznVdbFW6Ww6WH7SPFBYEteT+oS/3VX2QjtpGUyC/VptChfZ9
uxurTWOEQ3rrTtdShYQ+SuumQBZmMJq8Hforf9zLeTuZlxh+BMI6dxYjwMUlY7rWB2n0ELdPehIW
ddjsEVB2g3evOfWma5LQSA92eZskHzTjySlvJv3KX85Uc5OLmzJWgZ7VgedcGdk7SV1d+RQ6cH3l
ZS7vhimI+ae5Uc2Bbur7l/CvfYaxNi7/tBk/nigQN68cbt8LA+lRF13lxYV+pxL7vT3IZDNJy70w
F/eDy46ddf6marTd+KhNnX3lmjNe2SOlxk+r8BfHxAlOuf4aHErfgGbLY2axDqR/frFlqbzaVNZy
h8PMOwOPybc2dooXlXlhJ+n70auendp6YPqlUV21e6HXIiTiYb6rUirWwXj4/e9zvNXy63BqsLzW
4dP6+5wKKCrMhiSxBeNdK4hr7OvE36Elf9+Z875IEUlTJ5+bnAvbb5f9376ETgnk+d/3pbv+8/OJ
ron//vuuZLK9eHCEkRP4zjqY4yffuTECfoNho3MxfYbfjrtmfv3Yk4T4SwhGbHBxhSeACPjRDwDC
/4tT2oOgC9jPsgeE+JMtCSXK0RfksvNZJjsiOxwXfDkxtbyGHqpz3qt26Z37uBkanCBkk2JLdemV
hXS/QHBrUzA2XPRrzFS7URPzVkY0vvD5EwNjzaWKdo4++Vm9aYrCM2JqSD9e/D2fRJ6EUW2anbg2
J3wtxC5KPGYhaWzTg4cFW7U6ywrE+2GVjFA5tahzVHrVQ2B0NgojfXGNwtLhr+61pByzYK50Wt5d
4xRGTHSH8nDLjeJ0znbwBErV7UYoIpl75matOWDNkbseZ70ZO1tNrk5H5bQk0NL82terPXGp1Rjq
qZgSuevtOYezuMhpJFhCy1L3kDma7PNtF830rthgNiohJoB3edDg19qf09L29KvKbm1sPOc5Meog
ii3mCNhnFTazL9QJQdNPKbBt2RoiqNKSeeli9ZCOXWoeQhBYIR32V3V3BRS/NEQGVFb7pdLH8Q46
aFZ/NasKY19zsYu4wngKC86Pab+Q8etIWbUlvT/8hXCZcVylrMoHrFFLBjn0r3jrLsAQk+eddypF
wj5XVinKIBHS7y90VfTZVmMML+lMcyixiMuqxwhrQ9zDWm04j4lu6YJJQh4M2jxvbvtm8Jxg8q3+
jldm9w/KTTrzotGsjGOEPEPzaio8iAxNRhpbILCdu0h7qZyw6TFR22VyGfn1RL4MblApfWn3xD+I
z3bnri7HXtvmsDF0QTZDH2cUvwMKukOhK1ltY4P/UEZm6YZNVJnEduK/hBEd9sn9wXZG/dHTBxpW
iyYvpns26s7ckV7kvqniKO4CEKAiDxipZBNOUJ3HwyzHCddVv2NqExiQf2tyX8rFfzTywnI3eN66
9dbLTGJTMf0U9rQppRH3FdOghua1yCPgq6ay8qEJ4lr03o1TZ4mdsslr9IFZUSWfx8iMx73rlKap
nw+GPZnPkqhC871OJnflBkOj1Qy4/YXuBYWyWsx0P2RjNG6mrq1E0OfLWIWTrE2x6WVi3pT+1ETb
dvGY2xgpiT2bhcBwpqqWXfrgPFFOCEXh12QdeHiPBROQ+m1v2Oqz1beQM5fUm7sAoUSUh7NZ4yY0
zk7SBYym5S1f7fSOlctjHHVVyiCZU2jQmjd2N22c8VeLGNYDvS1KpG01zMrf+b1ZP/kYcKht1Yto
P2pDwWghbbsPAHj6nQvy+GEBmXoH47pog2Eyy8u8hXB75rm5HEngins3ULVIvEBB3hrx3nMmi68k
ZbExIUDwZbfCdQIMH8xl0+j4fTGA0YGtvNGpzi0bNAfIfxregrS173O7piqp8aAzmFPN/NZllLFU
3Bj+dWOxzYA9zvl4VuvWXF22i7bs3JH8nQ9TvNJTAwU+Nt10uvC6EMcfNFS4TxcNKUlMc8pD5yRO
zwCQ8fIGQrXd3VVguPkVXGUaiwyvtAIL5rq0cQsWDtMaKpGqSEfqNADh5bHL4Pq/1Tq/AybSGhxy
Uj5AANI+aCersa6kyWdqBEq0jMfNSFCCDUtty73wFUxgVmmm6wPO1brRnk88jmIzDpWZbJPCaJwL
TWpWd55VdqOu5j72tAu+29hl7E3sSrMZ/WZqQ82tdCckXLVF198xDCS2O3cw0f5E+RoPHzDabqsA
++m+DhV2edoj861UzPEmr9tkcIjIRm+ogthya+MjGjdvyc7LVCN2xQkYQunpmT8CUT5gCm7fJLLA
zLyTrvUw6oObX0olsS4WztC2+zrvJ90p3otmYCPzB600Z+xzjWWOdQyPOCs860L0SYQtYJ91j6nK
Mu1y6EXdvy0TLIHP41hFzAf5YOK7Ih7MlkMpJ5xlMpOpCczK70F44673dzlGNJi1djgNv5WF0l2s
6KLujYdZEWTjPiKdVRRaOu39uY6iDS5SxXU0AJFuCLARz56O7/CuiPoJTFWPi2tlW0RB0UzinIgl
HUsyGbMRHXiLpTsQtd4X1zaAlhakluN0IBcmTkVZnGfXg2ksHKjKhnsb4AErbpihRjPEAbzY9mrV
8JEbHEdB6lfjfM6poFeh7nTNF+U49XunXJZ55/upezU0c30lOZ/WpaHrhwKz/jwAefPTsyWLljaI
R7Xo54mjOEErzl6B/zSbyg7FlyN3wGdOLsO0HubVI7IbnrWqqD9Lf/KyK60VjbNL+7Jugij1HRUK
9KcGU8sRSUEuVWQGIrL0wzhXKYb5FQdAhWpRwXJQkBWzoGkq32NIWyCNl6NnI910pXGRmA3+fAg/
xw/Q9MjJm1o/zndRWdMyc4TDHo+HHEfyGK92VBAiyg6WK60J6B7NQGCzXM+gr4GlqTjF+bVK6mra
zTH/dgYdX7+wVGmJbeWabY47htYuZzqai+Wt0yigN9Rw5n7oE6c6sLaYoDb+5MA7b0fnDmeWGpB7
0uPPTpQ3XqgxQD2IPCrJDG4FjAIT4lN73ZdRe5Bm9DZvloq/shjza98fPOwXtbl8LnpV34+acrzt
BJ5DWi5gRGleNbZkuSWyNGaYQLEWb7D2BryLlBA3kOgmFagmNdIbjEYX9MkdEhBM4mX8hk3FfDIZ
aydntCTJF5sXzrMl6k68Hzph9Q+l5/v9XnPSqsTz3I/FwRusQd+X7oD2pezche3IL9ghXauxjW3n
FE2tvZns2uw+J5h6izF0Olek4aj7y1XUJuJj3EzyrjGtagm02NA/RdAcCszVewzqqqop+u2cZ+5b
MZAXH0Rj665nYNzeO6Ohf26tvocaEEuXV6yby6d8YuXvQJ2KNPRULjrsRkv3OZtoaZD9xCAo6PjM
C72zM162wlQ70Choxi1kRwxCCx4EGQAWmWtpYg1XsTRUzHur9YeWyfkIQ8OnvpBpR9moLbWBC2Qj
5xXAVgk7c5fzy6cYXX0ksc3tgkiPu2cf48OD05rxowYx4q0RO7PYunMGkSmvq+GKBFpXD1iVVFyW
L51ym3QAwZuSw/ZcpXrxdbDt+FK5XfRVTYP+vqcSJEJhMO29k+sg4kQpjs3KAWjFeacN+peRGDmG
G6ia3+l4wn+Nbb+KHps2NQls10n/2foDHeXTlGP8eF8hQCZdQDKMd/ciwSIMuz5ah9cYXccg69oR
uDR/4CEefFzBIO24mfWHhvkFNxXEjagK3kSd59vK0NUb5FVdwcIcmGr91C/9ooN+cU0wRpoQWLjQ
Q2GqnkCQDHTtwQPvD1wjKy4ss/b2S7bSOKOJFIV8UN9b1X8FDlbi0D+4AffI9VAoG3DzuCDC+eN7
tDUsgvPVv76a5RuHozfkGfdbI138rdS6cdNBWNuIvvS3JuXiH2lHv10dMjeMJlYxJfUpF3bJGgZS
RkYhXTn61ne6DhZC+fn3j/RFY4dqHhIsfSfyXgbgJ7y8tKvLeGJfD7SBrL96dhqL7VgXW4l5NOP0
/7a7v3h9v74WjE1cFEB4X4iwjVTJNqkIz6D+2nRSKx6b0dcvexyqXwvQ+ZZYdPzumCxzIfwUGARA
tjt+d5rRjEuOgxntDbuPM7vENY6Fvpy1TcOwtsvHbU0BvsExpzm4hel91ID4trHZUHvWTC84gqzH
aWq65xrpHCOUGv3S7x/IMdK3vmF+R4jtDh7n9PCnybYDLJwqG3n4aeVV235I8jO0btF3XPt/gAtA
ME/0vytwNZ45Moa5J/VGnXA+1j/xHXIxjL/W+RCwCtI4g8EG9NfvkMuqODKgQGDCgQEX+9x/EReT
HwGBGKtSyT4Wjpg4zAgo9Lh3ANRAfv4jxOVk5wGzWanAoMCcVKttzcksIp2sZdJnfErNjHO0a0oM
Ua2EKKWoH+5GLSehq12mWxdrkgsDb94/Y8RyeUgwEDghGiJf0U9z5hkfzyXMrzqwqli/rcql/5iA
stz5rfmaw+DJpsDYDE0YkJcN+ZZS6jShsNAiypjR5U7LNL+futQJq7ynpDZy/5W7evFQofdyV2yl
DLAgwJ9sCWZbTm07QYrUbQIfOgMPdEqcAQQmZly3W7jkvcO82tghFPS/qFHN5vlPC/AXW+AJBux+
mxKuUJ5huR4L79RqTCW9xNs7Y0AYDWl1RpZbTL9X5njSeUsChG80NcFCc70cFD3pky0toQeIJOt3
Zo44Yqc17vLZoY0W23Js6z/zolt/PzjJnLB4EtkgVC8itmYPiTj4RFC6i7qqtXQ4aNiCvMKqFy/f
Oicr2hiiFcDjOXeOd+emJ36oMbDHz4hNiaBsTrMdmAMxOCE9vP7kTjK5IcFCZaHj03jv+wynsyAx
NP9xLKI2ftPQV90mbq+SsGmGSqMIWBhmFLafP0DdmftQRp4mQ4If4n3mQ0VgTg7lr5WmO+yhgtoz
PYA5EC2V1tan37/mk0JFQP0CPgTqh4xsMgg/KRywkypmPrIiEH2W7ZxMX8l8tguGUoxb1cXj7e+v
d3rarRfE1QllJT5WjIJPnVSkn/bMD5YCkrC+B+ggB8t0NkPUYwaTffCi9g5d+j5tFK6X1tOoOwcd
KgDpqvvSKRnGZ2GjQPJ+/1uxgf5cPn3/peDTA0GzYyLQPH7Jrq3pYBtzEcStndzVhl5s8az+sqjM
g0cziBDa6A/3s38t2U6OVLF6Tq2TVR4B27d/up0QqVYy24EW4WdedQ4Kle3KXA2vCIh+dRV4BVxo
ZdNbp7HhPWJ4lQrIUcCYRQhW2W0jTHpeeX6/ugqnAP4xlNomAO/x85sny4mGkqs09Lfnht05EETc
/BW3u19chTPO41xjHIrbxslaJSWh0KaW6J4saZ4xLx0/GE1rff79UuChnC4GlJZcBicUBMDwJdaf
/zTVnAxHVcZgf2r9ns1ej0cbO/9k8esv5DzBXKp1+ajkhI2XtCwNAl22uPZWGjgibJqxzsdrpvOV
uLaTBDeEXs/c6tos7E6dKSedZTgtXdWcox+TXphOLXYAYlJAhYlyc/tNMaCdvxBO7pmXUkj+rNWD
hhziCPekwJx1YyFhIkr7M2WmJXlXLa4ZYEGldbM0QJ7Bktc4V0RYB5yRReT7e2QA4BcDL6QJ5sLG
TKKV6fSxs40s3bTdWELqKtqUOChVkyFTD9I8m+Z2yh/pUWc37CpEjZc5YdvL255QKv0hqmIpQBra
btmOvtF+8idNk7u2LRYPJNpJizM3yWn6sqSNBzpKfbSCxhVFs+kqUWubdlDoeFZHD7mfraV91GtA
1k2vR7IDjKrtm7JpM30LO8nrD9FSD8smK+3K2HQ5wNiVVasm3oxiquaNnVg4F1mwaO49Z+mhNNux
b+y0mYYwMKw5GkOI2F6zFx2N5iZCW/Et7kLj+AYkM7ajkfcS71XDPNMNpbc7ueSVee4ZFs8nw/P7
3MtcJsqA9vqHai6qbEsCC7TImkCSZocqIS5IJV+foJ0XpL/Pji3fdNPEkQevzb6eaW6ZbPNIZZDW
nad4GbOG0UC6DE/TXGdf2tGkJYRelQFC89s/tEPLIoC59NbAMkO74S9r45CcC6cgiG4opr3AW2be
JoBhj5lIZv1qqtK42xpTqQNhzxOZHbjHR+dCsQkfBBj5yAzEzPJbbVBknhmw+ZKNncYZdHej194b
ZIjMW61uigamR1s8eeZQfIwSIKuAmjRJrmZAE6IajQ4EnZ1bTMHgtmSHUACWX7Qavz6iP5L8IsFE
Hh5q4oHK4aLSfBbr0Clg6madJUaWzxsoggvp2ipX5xXZA2hvDLucQhbXbGwjS2PiNngulhZDw5SG
oqJoicFpbdMk/m0yP0JZQp0Td8CRbGzQ+XexO2FPWxsZejRI+umB9MvsYzNzjIXVghwkqB3QswBm
fpeFknBvMyQvjVM7gRT1PLuM0s4cclKg08ya+EgczQRXTa8A4tti0hgA6EV3XTRT6Z4TUFe2B6Re
83Br5z4KpQbTDBGKTESCYSMOI8zgcjIC3MF3MbOZYyfZyrIGibLtjIGVWGqtu7ZJ2Zv2xK8s7m0/
KPHkMIWrb+EWy+jB6EBwD01fJYdFR04S9Ag3mrBQQxlDopuEEyZQ7moEQdr0BBhP9Ew2TEOFZbBr
DDvlq/ID+pLxjRnnsSDBJ3K9buuNjd0FKovsdGepznG29YD7YdhUc7bs46y2WnL2li7fiziziSUH
i2qQRQ0443llv47PfKxGNWxh6tB1S4s0QtudqIzYSv3Q82JlBRXhL6ABi+/2W7NsPZiGCh6gyAuf
wV4/lNe5ymPi5qjac+KUCmu5FR6e1IEnGuuznpqRsbfw64h3+iLk4+Q1GC9Dp2o+J2bnXglmA9WW
YQ/Hcz/56dYofaWFqFnqC4eJwT2/UnQVpcpjJlaVIoJBmitzg/yjOUvyduBrTtsyDwa7dO4Ss7XO
Na9lUOPouXWVEXo5BlgrENzp4AgiN6QuYuChJ7V/EHFetVdYqlMkpbHZmudCr6M7y12446Ew5Wdf
9sa1ZuEJdF4wwh3J88mVvqHF7pd9lvsLxiV2PTa3Q4Rw9xw+qiXD0h59J3ScOYeh7KjmubW9+UIv
jCIJrSpzIcIMcf7OmIgO3dZsYnvYewQY5iU4wC7xEeWE0EXJDDAjJwATNW6WKUnkttZsNYbxwnEX
SGEXzKIs4+AlmBBeEgypXZTNKBYehF+/yZFRQy8uW8jeshgJfyGQKWdWlBowUVIv7fAkmYT2lS9C
vZ8hGT1XJAW1JGU2a7ZnAQM0HFBp6VR3jAMD14uaNatczlkYZxpdYu0wVAh1HyAZhYxrfyAsxxAh
DtCe2lUuFiiwzWMIdJostNuZPIAs1EdN00PIkeqTVY6YQzVQpY1AW2KvD1VStDr5ATXJrp1pyvcp
Z1Z5sKSIjdDWqgY+NOLsGxkVvr8pkJfdRbgfMbE3kpiFk/fJfdZN3oM/1dHXovdTxQiLmv2SJmsN
Wc/mpNwvcS2/Km+IrXM7M4t3M4Udw0mpbIK1JhZm4CSR6QaNJj0viKK2ver7CGkCnzbD+cytbx04
tBSS0SAecsa3kBL0wnuCe1u/sbW8fKgyRfRPxjySIC8mxk1oVyVDMTty5nmLrYHpvXHrNJ/OjH6y
sv08zhjwrA/kmhFyRUyEavwBG50WaNZmRPOpGKySN0HibMahqqElY7Pv/aBO7QXSNiB05HRoeKLK
WEh7yuwYS/uo1Muz1JJaWYB+kdtHApcLybhjaHK/+Mn6VoeyKa6txSiTDdYKExLEPmkZY+TtrBEy
XesuAcAkpE53mmGljCshUHbuoeL/Y241G3Jm4lq6M1/ZOqGJu41RlmxRO8ycInbZWZlf+9gymHc1
EtLGlkQuxyk23yq9/6FN//kmX/l3tOlBPpefjwVGq97lB7/HxuAGno7uAUaCp6xe2T/4PbiUUOPD
0bEsyD/GP/Qe6y/wrdXRz8TX1NfBB/9L70FfhMcHydUwVekb4Qj+kfUN6MNRdY5Yn2kP/ncrHcwz
BQjXcXU+5nhU0ey8bUAXSGhOOg9rMYbCYxDLSbuaZXvXOGNZh6utVxsgnxNXdmUigJvzKn7SRpda
rIBdQTCcgY5jj9aPqj6eDVcyQ/YZjeepMcpAFXIBbLbxUNrE6TK+1/PKns9xzZndwJMra6Dzk+h+
6Lph2orGQ0dnMEF9JmMWgruU1tJcNpbexNHeZAw/ohw0liF64y94jxk5SoJSGTumt2WNi6QjWgu/
sboWBrBS18x3I9hOfiFthVxwwKRqYniN/0WIV0HhhG6fJnctpKJ2r7eC/XUYByCCUYmKsHdSkeVe
Jh2iI30odApRTpL3Y6+5yE2HUgdzEIbmhTGt4Ve9F9Z7bL6b62wqUBdJEc0x3H9ZzmGnesFofMk9
B6Fs1TY7EHMkvnPrODaaQmrWQOgwELaFqvUzHyRw2EdOmn1K3aml0q8XybQq6nJjN4y6+YEwmOah
7pVkCgrbZ+ctUYNUVQr4AaNVp/scNy8om+in/Is0gQiLNxEygieoGNknO0qxjMmXZlGPyTiO/pPQ
tfopxVIm26SS8chmpmA9J7vQGrdTV9iPZdItz+6UsE60uEQTmheALiFBPtOEw29eZxvydjbRKMgd
d4tywQiiMLPLFm8/0iSqNkMx4zaLDKlNKn/bLL66GQGlIFCx6mMEMxP5kYU1L5cUWMKiCSwm/E9M
FDiboTG6CP8y6vLAUcqkOpUebnjE5EzMio0SjxZWFxn3WQHBAXc9zYngUA0mFZVtLUgUsOZE6oG2
Q98UJbaxAfGgo0/Jw1655p/HXwxM5olMIJkUkaxhEPE3RqRyh96oLTLwpZ0h0hhH77oVIqEQJz27
3SCs7uKr0kyzjwaqoNuJoXmxz3GR+eypbhTB4GOUvx3w+LtPCle8HTs3Gs0N4/5W1Nss4QtQ6Kgj
kw6C8X8TPZHn42NGVzS5TfzlSDd2LhPodqjEqKcrKj8IzWHFF84UHsvDT9LrR5cWebJwAmW5EZNt
DPNNblJMrUmArX0Fq4TQ5bjqh/ctzkVXi5P0+dskX5T31idSxKWutUnwg+JWftK80gCTtKKpuJRu
gurGd+s4P6NSMuzzhcnr3qxTPAW72L2PyQrvwkUV+RtGQPQNmpN39F/YDmQXHR1fsp17bTrDJFzq
2Pn5CXno9nTtrfS9HRZ86ZmVZ+24L3Auvh9HhVvEXAv/q17L7JrMwmW+cjWvUZvWFM5dJ5LxSR9i
HJD1xu/nbUts7LsReCDakONYWCHj622vmorzMk6JeasR2lxWZdo0b6vR5OA1ndSxt1jz10+2jTfM
Oro0n+LSSR+bAhsFBPEQRMIsc9wq8Ajbvh1xddICu2mxxZwg3GyUb2cP0o+s6JrkHIIx8YzMD22V
ePV+mVmzu9xzWwvPsCQjg7SOi2xvdN38lbDzclKXdk8irLNzzawCdI/KsXirx+SY051k4zNsk+oG
FMMpN9KNF7CDBc+ajdf1xVXaW0y5p1ixz5llM9/Ibp2+Rr0+oo32S9MK7QhHQ+T3XqrzVyf45JVW
nKo3lh472rZNrLXZ9GiPKN4guGy0URXpGdAtfw8FX/pQLsIvnpRrDT0TgSgZP/peanU7p4unTw17
+3tmmO5HVJvGW6eMvZ2pcj3f+lO7qNvKxvmjDZXZyjP6w4jg+zzxP9m0dvamcpdsPHjdWK3mfCon
UXRNYscmcKhRrjX2cmb4Q+RvseXhaUxT2kpk8wP9VYr+/0NHM4GUEPbCEvYyx/JSOIsaCSMV9EjT
bIKfCGXFUOjxhEBEavuwg0pD6y6WPjOQ0kGgfFfDsPLWoYB3MNcnAFWyhcLg+Ib6kdT8v+roPysB
4N+Lo/v4y/8LnuPn4lkd6TL4Qz9kGUgvVhYzBilILHwDufPfFZLm6X+hNzKAdBFfYHS8ThP+pkC7
FEkrCYHyZf0z64/U94gGgXJ73YBQgDFrofYy/4QCfVwgMQMj/0Enp5iZrYD1cBrkabfrMMiw670f
DxUEvdEmBtipv49q/xW9PkbM/76KBwsOuJfZwfrzn0BSafe9ZU64wsgoQrEc+ZBOfHhgGtxGULkS
erUVhz+9iF+MpH55Z5bh0uowgGPieXzNpYohiFlEihW4JIANKkh/ev2aZf43Psg/8/jvt8YohIGm
Th3GiXR8GfI9KXoiVe8ro2jkxkpKy9nosV9tlMqxWZjjxWG/6RKkLXmHS+oitZwU3TKxd63R2OdI
+KaV6Fp8TATcxGAsq968QyZq9sB2roVgfFba5RyXmliZrFLsZoxYmrezTOL73z+zU0UJy2FVq+NF
5zG2xKz8BDQnc83ve3+o9mrRrFtNoKQILJqtEAcX8dA74JjzWFeh6nzEO+A80LDqdDcbZV9C7nNf
E+ed+AqtjxcPLHTDGBHAxsHR+vjxOn4VJ57bVPtF8xx08GJ6IuscKzO9mt/Nmg9AuZjZHi0mCJJX
mhuN8uAVW/WXKwk5FZbEJuo9BiOnsR92RcDtULrl3o3y8REWYXE1uOhLf//sj0eH3KmJzpE5MW7d
uDVRDx/fqZbopS5Hme8TulyKsSo/6I7mBXmitZvfX+rF58huQ8nIYIQJNdADu9XPn6NldwLouoz3
YL7NRTF102NH91QG0Akf9GnSPuNePKR/+kFyVegFzH34KoU41SHONbUp64ZOw8aYHEhtyg99poqz
39/ci+dIZ+mgieJxriq4U88xKdy1ijaafeK73iFOumybe3N60a08xt9f6sXC+HYpJHUMKBHdnfJc
EORn65C/2WvoC+4Jyr5Qmtu+Qpc6nrmyLrgI7wngZR0o8z/HLystwdTMtK73ScSIv+1oFkQHKaug
Frtivu7+6V5NU84mwKXQQDHNPtkCEk4r35knVHDeeEt4wSVEdIX8ZNgCbH+yJ7qGP36KpLas00ba
Eay1Tg6HiG1vKR0qysJzZFgQyLCBjW3/+bviKj51LYownU/5+DG6WF/hWOHWe3QUfrCIXuFHBxHy
/3AvPEBs0FZKxinegByEJ5pDfBzRqm/ndPw4GajYf3+RE2PLb0uC0gA5lcHZBpfh5BVFHTolViX3
Ypl4cRhjGQpAObLrjXdrDsqlF6XZWSOWOBQglrtGlHJbMR1/ZR/5xfr3oVYY9rpQAHLWn/90rIty
yG0R8ebGGmcmbD/M3VLaP3he/1o8nOTOfr/ddVJsUpvj4nl6u0mTOZ4yuF1cUmvaAxizaTxsRTHe
zTBDY7jKQWKagYmkSSbNeVQbH6bVbUS2NgRdg57Gl+0rn8kv752NjOdP7ax/Y4L8dO94iDEUMQQU
V7O/1yKh7SwGr/+Hi6CAY5Nm1XIUrnvDTxcx4fOQ5M1F6ror9xrUXNo+8P/fr6df7JhIJS0PAx44
Fi9yoJTysipFkb6P2lI/67MajJtd7TBh1fDK5rxWQ0fVEt8GBznkGB4ZPNuTk2fmZTAI7uv9UGGB
A5282EJoKjc1kfVhP2V0n0VDs6vP9Ss3+fKjWd0M1pgoyKcWp9/JpSPsYtLVEH/vjGp4Snu7PJRK
anvQJUYslGMXvTtWXxQrmFCOLD/kyGBCJ7KTV17q+tKOnoGHPyuiWfYHsFHqiuOXqsEnIJnBr/ZC
Nl+xzEm39TzkW5w6zCDrGbj//u2+OOzXHmEV/uMl6Bswmo8vpyJPAlpoJFhaRQoNu2wkaA3L9zqN
uhH1YRXNW8D/+eH3133xgXBdbKI4tsCGoeKeXLdDk9amI3LtkfboynH5anPApVdORwDhF0+TfgIn
KhqYbzaXx7c3rX6NUz+DRfVa94BT2nzuz3l/FrWFdjHXzRB6yAfO4yKO950Gy8RVWJEWiANDpy+W
Jx7cfG55hV2Huf3/OTuvHcetJty+0CHAHG4lBqnVYXqmJ94Q47HNnDOf/iz2fy5GFI+IMWDYMBy2
SO5Qu+qr9Q10fNMgBUF2Kqw3zAC+ZWo6vSYCxyCXld6jX5OPlFTV2YK3ZI91UD4oNEcccpEOCkHQ
ulckaL2TBAB08rQXLxRBw4svUpE2VSFylFYJyWXmZJJb9qQk6HyPPExCt/us29PMvvbHn0GBBW6B
+iIR/379/H0LESxuITLFEy+cJs3OREJ0LD6+3x9kpdNaYgUw9xhDLZ25S5p9dQsaZEEAojzmXu2n
v4Iyehl1PQdKFQlHS+ojO+nzD6EifMrF2YnRZpLj1b2wI4uhQAmScjJXaBip8Vl70cXNjrP8Mu7J
yLJRf3JPu54fnR/1hVnNTH957M6zVNf2XCpU4yhTHnspYAXI7AJqJJk7C+9mW12NvHonWmXFJCzF
3MsGZAVdr8G+TSbDzhDY/JePbCLlX3ivMnnk64cM+lkexG7Isc8eNSfXSeRXerjHG9hY0aAbJJPk
A3UVc32LT5QSbpawrOimkzwl47sqs//l/lTaGkSmhx++6nvQu9o2REGDJjYKeAxINOvNnUyn7DDs
Qaq3ZgWJCDo88GdYAArXL0wna2f4Zcy3IbhwfRhR37BC1LBsHoqnOMaofQjanpScoOaHP39AegXg
o3AYYcqwOtMBAZOSzsfMQ4QVfVFTka7vevgz79r/LUhYM8pyd1hKc6sQcUb3RLkuyjxkVPolT/Ph
mV0xtIsgUo81LNKdHoiNF7pU+QhGuXEt2YPrFyqPw1jR7Jl56IUET8PN+1AjDfPoAAA72eUINnuD
cyaf6p33uQTuq+NUJdxm61lYzzzt9chWaqb9UPQpCemstql/KVQO5prKA7Y1Oh/VCYy8toOGRGtR
ltKOA9/GfL0afrX0OiYRXL0m9YRKBVtSVPgP6vWeA/tGzID0k9OURySNtpZ4J6Mvl36jMQpWJKeR
yPMUB1KBcELuXE1Bp3l/kt6+VDZLNhRoC8RLNyT5WRiJqlHbeNRCRTuPi28Du8J3OKR0+XU6Z2AR
qi9CiA9QBhr0fH/028kkLRpU2InEpdDJV5N3UAKxpzeoRNibvLBHW7baGcJL1dX1MS3z7MgkE5/p
nrbvj/tuRXo9l3DNI4dH5MJJBnj5ei5JSjVQgvILr6qitnmiduUXxyLGGfCCGEj5R+bzcgOphap5
HbuweeIaoOE3i+kVlOZgtL6OKaLGzhjZNnSqnt/rRuoN1Dyq8HOIUyM+SNM01ocWiz7tIHYtaU+D
ltOPYiIY0bHsgCUgFPElhJ9D30qubMbNl1xru7OSBMWPjjrVcCzNskTJNTQm6LxxAeDq5ncFLQlo
MBxDfyRmVv9z/9XcTnMQnUtvGse7RF1/mTC/3USGNhtjlP0ldpaC+L3hxD60UV18vz/KbaxKkwld
WEjZSHiwnVyPkvezkglVW3gCCQ4/GB8BJSKQUfI3c6K+Izfm/6NJ/f8vl0sa+PqTLzce2KASt3+s
DFcnAaajDSIYRDuipnZnPRv8h0ksRpv1ETxYixbaT4bcGcHdkn2p5filMYa9IO32uZcfwfFNkLLc
UVYTHq1SkciNn3nQlYnOU7oQH7pqNs90Kc/TIVv6hUXfnP++/7pvs6smYnYCdGJDrlmMff2+8a4N
g1lTM6CgQEXishCfOfoFWwUgbo9D2z6jejJ/+C09CkbR5G5cxbN3/0fcbjX8Bu5kC5mSh19HFbAA
6kwMZ06OXCnfUsWIKAO3rWMMVUzxK6SznOR9fEGvOriANoyd8bdfwm8/YDUDioZIpvLlzOuUsXjF
4Tl+HVUtcaJ+EGz4D+Ul0EXDFRIlPfZqAXWcdv+dQ+x2eV2/hNXy8ttJNPDyyjw42T+DNgehpM7N
zhm9NQhSGFwlyO7x11VFpG1Ib/eyuMwyJfzQ9CpyLxl34fvfc3sUwEvvX5SJdT2nwiAZurImvgGy
KNqtlMkfan/ac0a+TQoxdVEuQRMjAYPR5GqrUHqL0rBZEUbFQN0zdQg/jc3U2lQRhKdWi3KYK2P/
Ife5zud5CmS9GZN/TDVVHMjx+nNeItTHTjCx1aSN/zgouP5xq3fQ6WERU2Xlc9K84sn0Wb4KvtHZ
99/0Elqsti44ewvBmZ4jUgmr7xmGg1J1Eq8gV8v0s6JU+eNcLXBaNdy5Zd+GHzyPrlJ+0QDMsUNf
f1O/rIOkUxF8THMkHc0aRltIdRple02tOt+7A+wNt9qWBJlTjcOF4cTUPyoFLT96HfhnXTHjs+UL
ws6L3ByPCs/iqEUEqS9T+rfDrWmDoUJ7n3li7wefM6WQPAFEgh1WRktWuvB3clHb49H7THGXBO6a
lDj4mW4GE+P5eSc8pkNgOMmEKyG63MmT/WHP5nhjPIWmNAZbOnu0dZEXQBt9KROlpTDKZ2TD+CLi
+P5zlubmYsxZ4d6fl+9Z7tXExIYIgBcNdxZmY8vv+e19CkEhJ34hoAXRxP6AvOvftkTB2rZuEeQv
mJcHB1riDlKUPMYC2GvfREqFvltKXKEIHgtqfXbSxW6EMiQtSldJC49QzA5TMdz59BsnL2llJg4u
KUvxYRW+9z61h76kgqimhngwST8oygul+fJIDwQK4BqV+v23s6z99cuhd4x0HFld6oqrjcvAoTVs
LT3xFFimnmIA7zZbAB8i3C+4CvpDYMw4fFJm3Inpl1l8M/DSDwWAH3+z9RWtD4o5F4px0QLTlSmg
57GbAjLU/cdbOeIsN0/ycHgkLW3qVI+0VSwjGCLIJj9MvDbJzWNKQcs1wCS+jK1lnIZ6jh5oLZh/
pi12H5bUic9iP1pnLa0Tu1R78xnBvbbz5BsbpWrQnrWYHelkG1fzsQGZ7GdznHhGsXgT5C0RjhhJ
tpICgLz/+JtDsZMg+NAVCk6roaq0X2x3efqkVSMvF2MuvkGbnYEefb0/0sbnZL+inErwuqR+VvMo
kysgAY0Zc1fxM7ugv99tEzPeeXXL711NGk2iYxb1IPE/RaXrpdyIkzplJaZpdJolntlL1qcu7nEe
gajv5XCV3u4/1cb7s+icBqWAPJgQZRUIUVfvuQ9CAbMCSX2gADK6RlRPD2aXFztLf3Monoy6B33v
1B6vH60D8jNGyDi9MKNdQynQs6Npk896F6s75+f7DFu9RvCCgOwVZgawj/XHarBi6XC1JQkvDW9W
FaqAnpLC06Do2LRNN6darMXTnEMg0itdfZoFPT8rFBAvihn6r2Gkqs5ERuxvxQi06iCM2j/1FNAt
N9YRFh+Ay/WE+oGSCvFFT1LsZnO/f0nwQqIlYLSOzUSL2P1PtTEBYWzQ+shdTSFbsLzf33b5TtST
qkHj740UO3DugUkxaXQT3B9leTPXb46cI+2ViEAwqTDW1wMp85so7cvIK6q5d1Hd6U6vmZ03qnHh
6bpAfwd7knt/0NupwaHA6bw8FYUxYxWAKFPY9lkaRh7ZlsSNcJVwqgKBjmH0O/N94/bBrYcw7n/1
fXMdlI9CHCKJVEKvqwvBGzpTdSWllR+6olKcIZRpAy+q9kUbqCCgYJaPelDnOyvh9ktSn0EBRhEG
/s2N9KTnagdMJIu8Go2RqyEod7BL2POFX4nxl5OBYVSSu+wooAKMVRTZdQJ6CcsKvRQxHCFAIEhO
HeNTIcwLy7f2lVOKQuSxzIoc+GIdvExW/iOgwfNxHnplQSHVF2WaK+/+175VPfHD+MykHjTSzvzN
9UyWqL3gHiIv30Dwz0I0jEeaF5uTls3g6PN8fM7lvnWymK7TFPv201wWeGRDNHL8BoXU/Z+zNflI
uuHKsuzt3G2uf42mj4NaFTp4z0bXvvvTJLo9lyE6hxJtp0f6Nhbhq/O8i9vgkvBaLWGcOgiNwEx5
ItObjGlTYsBC5WoKimpBTOEkFCBFJwGyl2rbmvfcXWhjgwRCom3d0C53bdRPSpV4OJoLzjhincEG
qpJ36YdTO5eP6iQ8+Rqi9amcZM+kee7TH79n7jQLDIVTlNB49fDG0HUdbUQJUXhFeyA1upNSwFeo
4dbuLLCNTQwPN2zxFiNf0mero0aJYnha76eaLDcPQqibD1mftwd+W+I0GgDNri3+WIuCqJMVjXyU
/hyizdU8ArpZTnHCUTrJigALTaptipS78d7GdJVh2kOUQVyDIGL9bHll5jiWxR4H3/M8xubLlJni
2aJh40iHbUsPcAlSSvQlAnlRiM56o0x2F6nNIYcgSuHTFB4pHVwk3C6+/PknNhC4kVei9MfOdr2U
QiVIQXDMsYc16HNiqtVjbPblAXWmukP+2NhCZc6KpQQN/0Q0ln/+22FIW2Jb6mkWe0qlx2isAQED
mOuaP/Myet9DcWLQKHdo76rW1aQlGBNmGjAIxZRJOvqqHhzUqPknlsUX9q10ZyvamrdLpQ+Hcrw0
kT9eP1VbAyOhiSbxuEH67kzLoa1EtAHQLF7RRB2kdt+l6s6JvzWhECpwRUGKCrlr+VG/vco4taxq
oE3Xy7AEdMsSQqOOl4qr9Mpe3fS9Lr2KLpY7AR7E1BkYbnUkiVYkhQNeQshLpU8hDatR3T4TgD76
muwADT3FGgYbsE5iXzoovfFRRG0/Fs0zLbHgcMm6D/UzDSSfjbI/3Z+7W6cSeDaSWxw9WHqvWTKG
kQgTwR49TqQ+j0mEPZ4+ljAuJSyXsKrR3CGuy+dZk4szjxg4nT/3Hp0oOnKaYC+HsHGvW/B072qn
xRJgfSzBjGz7pGYtxf1UOhG2Xpcxq3+mtHJ8CJrh4xBroo38m8IAslVa1NrxAfvX2lGqtsEdj8LY
/Re07F833w68EjfaRSS55rzn6D5EGUtILy4N9YzcwzrkpVjRqA8lscwUqsehpX8FitqfJnxcdvb0
rRUPm2ZhsbDqObCvp2lvGDCkej6PNZRc5qVKPcIo1Hdik82HNMhQLEivxaj7ehS/yIl+hYlRKJsc
QzKeX0Rzkmyy0WCZWfbHyezFQ4xN+XNTqHs0xPenuHnJXDOprEKgIdq/Hn+Ms0Cwip5bZipxeQlf
u34+dPhgDRIekqKJSzFtA3xgvbNelJwdyKriF3KCb/VAj5Dku/T32i0NJ5mE1CJKgEukD62aXOBa
0o8c/4JS+WgE/SPCRcAIyatYDv9qU/mYgz8AiuzQu/QWFOOHSQye6WI7opE5oprBYDSNPajrx9mS
P4xj8jWril9L1GrQdsjl+AElmstV7kkBmCNNEIEF3xOHEVek8DLkyw3JPCdV6Q6Kdor1/oip82UM
rAcdudLQdm6XyedMkD6UenbGPvWXkAyXcFAdoQtf5GSCLQ1cKzRSm7P7CIj5G+6Ipx4ckT/mZ1/q
wBMM1Vloqv8Qt9D8Qe6QPzTJWh1qhoJt3DCwEMOcemikjKKbtWHEz7Cst/tLbHOOm4tajTQetMHV
UGNkzZ2VLOenIJleaAGshc2xJ/LfHgVTUbo02IzXrMYKtydUaGLs5YFVPQzMpIMuyMV/OKEtk+TU
eycBUrjrmVyNSiqn+hB7aifNduCLsS1kY3q+/8Y2Di8WIn66FkkFkl+rN1aOWpLmFHE9dFIqSqMS
FG6S+25S7lVkl//TamUyEhV6Sjrgsdb6Oq2v6XZT2Rkm2NOPvZCoRzEpzDPoxdgGnF/s3BU2vhLx
HT2x3Ii5GCuryCMj1dd2Mk+WkoW/dEMXP0+6v6dt3h6FfZJsNZS+tdaXJEIHzJJRsq7ODikOCU4A
uHcnrtkcBYjmAs0j8F/PBYModUiXd5frU3XRI0gI3PeynazP5lwg70hzFwocur+uZxwn9iwrYRd7
XSwFLm2Hkz2AdXE0owyc+9PuPVl1Mxu4WYOKRjB8g5DtexC6QktLRzy9u0pWUVYdTSNqhlNNX+ZL
J2TF7EQyvhAu0rBWO84kiYeHWsWwFjqxP18MAd/FA+ukwEdGlJOvdShXb8ls/a358+wsHjJfaGat
8CgwBMR6OT7MT9KEwOGANVyvPnRaKWsH/o32E228nXAIpaEfvBHjOWJ9Q4JmpXKz+2WgRnWTyKLX
TIRplj+w4ivp1ZdrS3X6Puu/6XUUd3joZUPrVVrfGRDysmqgw7HXvbRAXwxhvJC/i9zbgWYVanbO
JJAxZDm0XwhStPGgZFQUIF1kL3U1uTJAeePYjF00HwrqaR8GEzkGwkM5/VG2lrz8vmk86cHMT20t
sFfHxsz0b9CxxI+tXtCFZbZt/TWspOaveaZCi49eWFo2Z3byjSVz5r+ExKqlmuooYqp1B6vU4vZo
yb3+XUli5WPNNUhDBUXr8TGHHo4tUIJ55WEy9OIVFpZ+6jKpjO1m7qRH3lk3P9RlHHyuErM6T6R7
P2R6WDvdhHODUczyUzXQBy5qU3ayIiMSj0Ek02pflxLZTEOvZjx3R5Pigi9AnLo/3TbuBUvxilwJ
RXtSOquZLdSSjxubFnmZRmq4tMx/OqUJIEbFH8S67B6KxlR3AqGtJUvgDRNiUThSprteTHWogJo2
yakbbSbYYyPMThjp4U5Oc2tTZRWJQP0MZP3rTa4LWt4n1WNv4K5HLCNrvTeX2ujKEiCxeZAq9/6b
3NojSKHiz8ufCCfXFxBxEAcg+pGH07uE2wbTTy1IyAyZ+fn+SFvfzHz39SUJjVZv9QLzPptJVo2R
F+lx6wqBYn4UcFR1jWwavIqb3l9g/P2dfWnrfdIMg6xmcYmiO/n6q6WdjI92idoZrxH5gfnZn5Vs
LLwiHn9RXxN3JsnG2yRJjNUZQiX6Wc1VtFr7nSHlGOjQtx9mR2shUpVl9PdM+9HOg23dzhiKIg+Z
acQO65qxKc91s9haeLpZZ28+oBFPNGvJrpDSHCO1Mg4SMgC8KTEPGvxAv9Ry2UApIPjEyXOvG2Xj
4179muXF/HZnNrO4MkSfWsY4Dse+KNqjlqmZ3QcJSmBQSmcLss7OIbr5ssHBkTRGFEyAeD1m27JP
GjXrv+lSy8FRHZOictLc2SiUnf1mYxpBYydwo9NGpVArXw/Fth+YnG6EvHOSnpChi24Qx/mxrdTG
ERty9PfXykazCIWa3wZcXbvAtnSjjEDYM2Z0egAQkR4FKlnCxZJEy5v+SI1TOONnlLtyOSjHNjUs
h7a5naBrWZSrY52EOYILUkrk18zVoqWvnyqLxEVnae6w+7otSUrnP+R0FJ3YMjKnbdTKA7wrnOSy
21tO8rL7rIcnU6+ReSUJQRfH9XtH9jTmsSGzZ4gYWQhj4WBlccTA57HVu39muOLqFMGBrb/4Q3xG
j/JIAIf3nmULbfl9lIpvhuyfUz17McQeyHz3JnfWtLPoN04GlfZBimtLFvKWNk5rVFAtFaJBB7ta
x1Drk64Ydmb7xihAiXgPpDgxMllL5RIk72IuBNRIJnM4dJ1c4DCUSDvPsjHxlj5jtmf47tb/sEm/
L2QxVWhSj7g21xBF8G2wMkdP2uSUzaN/ph5sPFpCXH4s8tR3xDrUHFmvRS9ron/vr4DbFbcUKrn0
GeyNVEZWixvfm2Yy/IqkXygXj4nWFKdKUGSPK2Hxs6oUYyfbtTfe8s9/28CACgW1iMbDxdZqstUY
Jdc4Y7pchZNGGqCudki3743j11Nbpe4gohknIU9qY72l5MpYKrOkumZHbcT2xYT+Z99swbLNaGy7
5wbS4RsSjYg0dqMVb8MM/OWAAFKZjmpo+OAaranuicVy5dKGjTnZM3LKxi4DfTCdsI8RkQCRMTIg
IVoG7Bog50e/ZKUc0iYacb1Ki1h+NOupqsitdnGAkXMtNnbTYZPVWVoBeTGD2HoQkSH/jd378JPe
5uxbZBQtsS5SiuJQq3Hd2+3czOc6VOXKjZuZbDv8dDM9qgk33oMkYPA0jan4EVdhEQRmWrXmg4kp
VHbytaKyjhFv6bGP2rSzA13IuKAI2nyQUlUrbX205v6oVUGR2qYGD8fBmUNP7JHE1OuYGAv3Zoq+
AjdtSkf0/RFUlS+I3ya/V19HM6rKQ5mPY3qhWjZiI1TYg9FDskpBtWcA4Wb8gyQQpU/8+vixrzNw
MsmUJz5mR6LSO1Tj84/35/aGdpCQddGc6qQ04Y2tdndZSGN0eYYFwUA+J0qnAHtSa+DKLUbPR3Wa
aicppsmlYuAfpCYxsHmSSxZ9FL2Yld8/RBaoJDtvusouxD012nuCezU1EVtQFzNodl2yL9drAcqv
3EaViW2lAbymwgIIdWMBSB6wTAjbkTj442LCQMEML3eTep1WdjwBnmHTRx26oO83F6iUn5iezv1X
t7FMaWqmmgRPgxNJW3bJ35apUVaT5HMWuUYbPg6zYkyHWhBf86hQv8Lr32v9vTn+kAWT5JIwjLVk
kkOr4y9oqzgMqzny1CAfjkwrExfYuH8yVRKBYxygnfAbsLbS97Gc252g4yamWgbnERd8P2yWdYJ3
HjOl68Mm8ujpDw+wOj9AivsiJUDuy678V1P7D/df7uaAlH0JlTWq5Gt/70iYzWoA2+oNfel7aZK3
n/SJ1hVrIs+qVtpiMNL+ccIFUT/FQU55XjIR+nofFOiNCzEG8sROJ4IZUgu7uGlvTt/Mm2UUYhjO
Eph+N56sYB/pGwh4tCrAryzQRNK2Qho6YTN1zuBjOHn/VS6B/tUSWsYjUUXSmsqJtG56zUdKlmlY
Lfc447kq6PolqWQ++Xo+HSj8ggqWS20pW+xVbW7ChNXAq62l6oN6BASO0CeLxEM2B73r982e8nfj
dS7wdDSLJKOX8vX1Mhx1tenBOCNYKHLMrubEcFsAro4uTuMTZM69zr/bsIRmZZXxWIyLLmEtAxOC
QJAhGIeeX8rySe9SBa/mUXkoA2ZqY0bluZ26FLsnzb9IYMhtP8JQL7Zi4e3+h914v5jGYq2xtJBT
115FpCWuNnD5gpCAePqVa0rwHIGSPN8fRN6YPlejrBYFlCKtFkw6hv2wjuBZWxh6Cc0/ZGnozuH4
OFCHOeMj6AIRhPDTxfZUTPHRoKJ5sPz4CLC1dqilqfYAl9zXlxaqKXSmiIpDxLE+iuLr0MQf2oyi
CYLHQ1QZNTA+9UJSRXeatt3zDdqaMUgPlloiSg/W4PWMqboS+B3OoF7TCOph4ArjJLr4GVkaRk+q
tteUd3s9ZsLAV1kMC0hvYCtzPd5o4CI4t0bghX31N3h32Y4nVfmQ0HJuZ772UVOmxEEzFj6yAbdk
jvzUnXT6rHoFSOL9z7mxr3KOIl1HCcEWt/YbyBWzLej0DzyrVGJHUIYASlAzH315IP2R6sSA6byX
INiYQksFAObAIl6ju+b6BXBjDDKpZaJGTfuaB7H8Buk5+4S3avwmhWp1zDuSw/h7Gv7e7N14XoYm
5cI6pUKEY8/VIU3yZ5amKAq9wSgugTSHh8THjRBHJurYBinENoloTh+/jUbHPuW/poZxVvTqF/mM
vyuNyGuoenLv/b86hO9DmxLzCf1Pqh6nAHMhu6m7J1ooYoBP1U8D5KnTZXnrBKVwvP/hNha7zoWO
k4lHWeqf1w/SdYWuTRbvEGhw61pGa7iWBKjhP4zC5ZHvhKjCWKfpSXJGEd0FgTdwjbSZ0TL9hTCH
74+y+VHQvFESooGCZbF6lgTTzmSAfoQYZj6CIxBtHGWlc6bzaO2cg/sjg7YzFTZfIH0bC2UC/cu6
spaIUYYVoBJ4jWr9qlo8z7UgynZiwtssAYE0qxz9C0nhpVZ4/WhF7aug1GVeIBSPF7WCHd5IswjC
HtR+HiipTTYlcZD/CZ9xDGiPVZ2KDtrN6BPitOE49KNKxlvVXvq5VW2qgRIxbG3Ml7iEuj4mHX8W
0l0q3ebbQV8CsIAsNunX698dx1Hkt4LIJ+ks2O0yiCO9D/+9/923B4H+R0C+7LyrxVgmhV+bFYOI
etN6Spxpjl7ne25TW6MQJdNxgXyRVNxqFMVok4GaFh96BlCRT0Z97Jao4P6z3F6c+NKLVGaB/dAy
uY5Qsy6xVN9o2UkDMf6CE516TkWqS/ocgeAhR2OjD6N1YkDVPJfjKxwXA4UAUsoEJfwJv+n+UCQ1
apY8r3YyCFsxCkl7kVFkPKior15/TjmgUB/Qfe5ylnQ/UZMBL6bx6yhmc/UABTPmNs3ZQpOBepj0
lFbDDmPXuGz23tIy0Cr4pH5AEyCIJgqZ6yz0PBdRjlGv4OL+Yb0E0fhYBYJ5msVMdbVYyV7ycoCu
bvn/UpTK/vXVgABg7sfXEs+S1/ufbGNigPMjsqdishAml7jgtwtbYDVDja+B4JbpVNkAtqQDXmvx
ziPfjrKUUYm2F842z7067JpCosNihvykLz4fYhvXZxi/e0CN2y2UUXifyw7Kelp3FqripCe5NPsu
gj8ZVvQ0nSLIfEcwxXB30ZccxVwe7fsvkBTfzedkWEoXnKnUFeDZXL/CJpqUWhtb3007YFKR9Fgq
WfmLWpApOqKaDF6JLhlOvlXUyrHLmvSj5hsjlq+ZNkKpxtD+EpSG+BGh3fSKTkzgEBZf9NiyPgW9
mvwYC5RwjoXIlirQLGdvYajIvypFx5ezNLpJP859JP7oUikb7Uo1J4FUUpup57EGv3ywKNimR99P
5M4GhRy/xTW2EHQ1RtYEyDv0QfCT6CrtRoqt0Y60IvBtv9cE7DcEuY7RvqTBE07z0WOddf73ccCP
l6xP+TMKugmmdUwjI4ZfXfjad6X6WRrG7N+8lfO/4jKoIniWojZQltR6prMVcS8Qor8StbWeIwBH
ut3kIkP5pLlHZrk+EoEZQ4lkRafhfcbh9VdsVqwAHA2inwIGQXjICWP0FWJx90WfJzrfaf74IhVz
OR9qhTngxaGce73cdiiE0LX+GlWpe9Gj3EJ4qen1aZJU4zWTqPOiOpKFR6lWI9/BiV49hZ1CjVoW
xPRHiK/717xUm9dUlWYcPPB4NakeHUMte0y6TACoZnZijmCoJOGSDz4uepV2YXcx3lJyo69VHPsY
wNCebNe5NV0Kyt7WqRWw5T0k4NAAmgMmF/8qcY41D+pgRdGRO5FWg9NMuCrAaxOaA1aB1oCN0BT8
kPK5r+xOkrrnuA+Tyau1UlCP/ydtY+A6lYyOJDIW6+JStV6FRM+fezHXPqdQSjKw44P/Yays9mOA
/io45GaCelrKBIxSuHAHn81UF16HKMu+3F8iy+q+3u/IUdE8TjkMOMxN+0BQWzi6JPh7Bg1oUD8E
0NAVkuwZjf75z0dCubN0oMLA4GZ/vRSJLCq5DjKy48BGLmUT/tt2SfUsWrjl/ZeRTFnUCOJRp69i
gyIOgrDH5tmtuRq4Ff7tl7n0tWOD99H9kW6V8MhrIZNBvGHvBKexGioxS9MUmKBuGTRgmpQ5exMM
Kv3sDcqJg2SyQ7Wh0o/A2A4DHHvoF9rbWt+fZ/UN+RH8ANzfllLPapMbSgUp3eBbbhbos5uOMGu1
0RrdQs0/y1N3oVG6Pui+iSWR3/zEOofkRmcVl1po/wmsH7EwXNrW/x6Z+kUPFf3fDpL/qYmVcueU
35hrJJLoLeQmK7Ilr17WiI+DKhbMtVZoeq8Ozb/TBv9t+qP9w/3vsnHaqNR1kWnRGULpbXVjNrFZ
THIl9V1f0wsbZy7KfZ1h2GSzIezXqTIeVJQgfz7vKP4stKqFp4Ve7XqGB1DIY4YhNW0EIpbm0oQP
Tzyc+Hf1//Aq6XIif8TChfG8WkyG1KpWmDOUlYQinixJeEAwVMGTbOedp9qc40SlzG/8IxF1r24/
YOS7AZaH5fb1gEym8DPDsQStcRoY7E6KzOI8cPg6gobxdGWW+bkiktg5ypd3t57jIHS448G+Xaws
r9+tHkTBRKbCcudYSl2ShhTIw9F0o5mCNUzc+q3CFhkMXL73VTdHprYC7okNhbl7PbImZmEspKTN
W5q7nTyvq4MaVuaD0INWTaIh+DwVce3IiSbvfOSNyGyBVJr0HJJTltbxnxmAU6kDenBxy4udqSwl
6hvWHm1qa1VihElohmkLXXqrNztU1GqifLTcXPAju4l1/yfdXo+o64ydgvjm83ALQTFDUuUGUK0S
BFVpIluuGunVM1XDgpkb7YmNlu9xM1PQ3mscMhKpxuVX/BY1aygmLAIORslBOfW10riKNKZPYhnX
TzmZ1529Ztm11uPJC6gcZQ65uZsu9DoO8Vvg/Ql5WL1YE9CboGxLpyh62OFzL9t9i+uq0ijhS14P
e3X+ra2O3ZR7AnNF1tYqg0ib01DMGB5TquFshKP1QY4N4dDJYFmod9EMJkbj1/v769aa+G3QtRX0
UEoY20oM2lCa/NXofnxRjCxy6cPLXidLrelprlVbMPS3+wNvPi2ZUHSZtAZxK7/+uK0+zjW6JD4u
9TOgIXVhm0qansS2qo9Y0xefQHD9uj/mRkaZFIy8GBGx9XCTWO0Ana7FPignVogU/ixS7i9cz8O/
MacXjp0y9S6glBmH9lyVXSMO8ocaZu8hEJrM9Vtt8WjMGjSNwkTxxPiqCXX1odFa/VmeARRgiNe7
UDL1U6Va6H8oEruU7+VzSnINWSZsVXBwOf+p0v2q8yz4eP/pNqcvOHF4t8xepM/Xb1SNxyIsBt6o
lgtJcxDRW126xiKQxxrhF96epBSlILzg9KUcJMuv93ArG/sP2V0OF5WEK2mo1f4T1rPBbYvjpS3q
9kkUo/QpGs3uqTbU7DgrefEkan32aLaGdWhA1x+qsBo+CNzj7FxKRFtPDFyAutE8DaDFDlPX+w7m
nDqV6AoPVxFFZTubw0UWZvEwgNzygXeeoGzBkZwz/SlKpcCBbyF+1sx+PDRlY9hYM4+OGDShLcqo
UUZ+y1GfZekCYhBqmoRljzRGM2Vup1MooqgQviigqmFbeWY250+4n03fJClIzve/1sYWCvkQ3C+y
BxJf6yBa7NJKEGvmlNZm/VNp9pYjRqGys6VtLO8F9U6FCuI19czVnAgzLfLxUSWg1ATDCbIR2Cmm
n3ZQ41EeTUlqy1mb4eFmmO7959uKZRfdCtxPdm8uJqvdG7c/3K00Tls0udm5DJWqv9CoLndHUx9F
/JWScvqRarF0LgMWBM6VcNnS0XDoBBsnfDI79Tt+Mt2ntsQFAUNFQXw0xbDIoUw3DQjmSIrO4WwM
f9zRtHRZLJ1M7EtE4etCRTIlppAKyzvLsZcVgrQ9GvJYIs+uCnuW1c7WNQXcHBcKV7C6PRHh1ipS
UPRy3i1ZvrUWNUDwgZNvQZCWIbGdZF89tGWTnjTJ39mCt6Yggi1SRWxAiHmV6w0jakwDDB4PKkV9
4EYmDL1ADMSdKXjbssb7JHhfAiAN6fB7keq3Y3yMsihr5poIrx6GyJXwTa4P6G0B8I2Eaukx6uP+
U1PXwStOR/PD4KdReoqENKL8gbaTO1AxtcmhHa3o0/1J+q58XR35S8IMbRUZJRJLyyn122/DX1mI
fSO13AH760qwfuABtBABMycPtFNZJJe+SPGFIkcSqB+zQfwr6eencsoegrp87arBGcroqIn5p57E
eNkqx8QYT4JUODIoY8GirT5gwnRKb9PDUx9k0DI773fjICXpt8gGaNYkH7e6QESp3iW0OJguFySU
rh36lKzs1GOjao+S1f5fzs6suW7kTNN/xeHrhgf70tH2BYADHi4iJaokVekGIatU2NfE/uvnSdk9
rQOeIVoV4aiwghITSOTyLe8yhI4Ehh7Mm1wa+3mjsQ9egVyZQH53rpSrikHSZrvR6ozilzjLrScP
2ERN0XspeN1u8Hyy9/6fENf1X0Fcz70vRu+L0lOS8rspW59WyOZfY7CNfWguy5uc6jxe7laW/6Yr
GgKXK0qpn8rCGlLMQNFQDdY41n8t4lw7YvNeuTiZQVonqCqCd9rnBcuIhj0uc240eF/Kstrukb6t
busWWJk7odTcq4Xtp5hbn4wE5sPrU3mlRyu1mTAtp2nAMbsnmJaxFjstfJIopx+MD3J3r8XiRsn7
X9TEpfWt1ZEylu9rT3vGUesPE6qMnokjKd6rq8ihdUR+9P36vtwIWNaOSQEiLdoS71GbU1m/37gv
a+xosUUbfCf+9vqLXzt9QNuTDskoEDjT5YjzWKL1RF4ctRoOdV7lOkGTcgS9Psp35Mx+pXLC4cEA
vRgm836HZypKLiPX25CsnyHtulFd4SZpABAP9aLKcASnGd7SULldiro/gzgeA09LrQ9uvEBezRzz
xtaS7mbbZOM2q+czrez0YUWx8R4xQiMqsRE/L3ZaPqLq/vMNSymqLjFBEmRi2rv6h9gMpRat4Ubd
pBf3tPj0SNVngXGm3t94W668SRRlOThSrn4aYmQYzzDMQLhcfhrq4RvKLJsbUZnJqWB2tm9gynsQ
IVzbdhQqYUvRriTL0y9Hsbe+7Y14dqNSc5sI1pJNWXT2om5r8g+WlYmHbMu8e8wp3fd92ZUHw1+r
hlAEkQIzKBNI8vDl+HE/dV6pMH6x5kitEI4RSxbZbQMyIhji1HvvlNlMFDBvvuoUVM/tUT94iKsz
LWFfIPm4HffNT6XNgF5NVD/c1NT8NXbM84DkRvj6Jnh9FE/dbTULvOJC5dyNFKMXD6OoUQzwlOHP
vAt4OQ2AGbB9dzefVG1WCiyCpaqNWA2MmhMmLiIuf+JdwLKgd0RIC5Tt8quV0srZHCfWZpYmHMj2
+xo1xIND+drSBIQHXxCek9RAvxxEd+sByWBOwyWt9afS3bLHDf9FX1nd/GyUDpohi0D4oWv0kwfa
7OAdr+Wp9Lp4AvyZ4JbuWf7xd6tG1JbZGqmDzlTeb/C8ixFzg851Pw+2l/9qGniK+pgqqZufqZaC
gXSWL9adhe05Ftip1Sa47NTxH+NEzc33lGZyQ4BGDr2O2kJ5VFt5j6RrNNT2eg+mr52b5RQUndM+
bRjDJYEx8l9fKTrZSXG86pnjM3k2vFJ8fv2jXktTiLXpGxODgezfZY6gMtJ26kpimAZ6OBB3i+iB
WwGK5nzOyalPgzFawaI66/vXR75270mSMB1FziAYFpdfutD1zqahzi20JenbHjuIsLOLX7W+f++O
7nOKheTB4WrzG/cX0o8j7hawWboAXFTuIbSUQ9ooX0tH384wv4Jt3pSDPXkt+MZ7AwwYsr7w2vaE
va4fs7EYuWXLWal/rfpm6fwWXe9TJ9CqSIk8HgDU0+FYlY+pPXh3M+qU4WK4RTC64++d5vy0IyDk
cq51ye4DKQGe+HLGe09xR4UmSJSg+naua3O6+19kHVe+68Uoux284dmaJPJgXREluEFN3IxQBbTp
KgrxtkjW7ElR/0Q+hQabC4KJohZpt3H5ZqzdWfHkMWs020wisK2BLYsbr6/YlwJeTCA6OlLj5jvO
Z7eAbIwItQaoIsUlfXpnjV5KvFJ14ZJq6Ukkmvuxz4c1WkXch8JcDTzca/ML/cfpSbPi8i4tFCXY
RmAXrz/YlUOTRECiQsmeVYqKl6+PWqw5TA0KNXgt9j6HpJAmk2RKo2oFVVHRPDOwmp8s45Or9tOH
10d/KSLjIekk5wSJBBj56m5aKhKRjWZGHJEyTn3g5cn8Jo2tqQ0ySBxI9OFvGBauSJ61TmqnSFJ/
6meK4txvQ2dh7Qhm2HdrEpRQoWt8woypTKO8yUq5F9hdfuGW5sFjXzn5INOSG0tSKMDI3fnjLLql
5LOsOHn6/GYdx+quU7rxo1emyItM6KU4FL4iVcT2AffmSlBAO4JeMVR1ICP73mqhahTORkQRqB2N
v2v5Mgby5jhg318Z5TsEkp3uSOVb63JReHmZT/bmOpG2Ys7qe25r4IBrttXBqfpyv0M3BWgpeXqc
cvtyslo6vdGIyYli4ZWhqhTpc5r3eWCZi3OzkPb4lRcXz6+vuSuDymYL6CKgMBIUc/lyLMe2LTSs
S8xYFx02x976tvG0T7Gt9w9Nu9Vfe2exD4KDK0c6ZUNImLJgga7Yvs2Dp1FG/Sl1IsSzkzsKruJ5
tagtuIlmoK1KvbTT2vix98CcLIvtPSIf0kaNTRNTuHSvTaf9+YSBMhlbn1qmhLruMUHp6MaJKww7
Kr24PGMuPt5gadudXp/ulzcno8BzRY8PXBc0u8vpbkszzfAusyMc78pzTzwRoiQSoqi3kKQ0RyKy
R8Ptlq4wPDGwquwIFpAdCLXtT7hFd+QCYxzq2fTzUTrbn2SPjpqBEOX37/5DLSorlV7ZlNWOFqPt
b5aBHmzZKvPB8nl54DCKDNA5ozF73HeZemEbWDoIO7JjvQiNWCzvJiMxgOApjIcH8oMD4iDYsuWI
XCjn6zLwodAIFptbn6IwDe/Lz1cmrVeVa2tHIKCVYC0Fcnhm2d1mhTMdtSJeDsXrAedgQiEO7Sub
bYk8DgGkFWXNrN9Cy4tv1aXo8oND58obSQEgbDLo3hPT7UIZagZVAunKispUSe6LLNfPEzCiqOmc
5uC0vjIUrFoaNRLJCAtrd7maY4rYRJ3C686UBum8rQtwHvHCttmOSkFXh5LCdtKrDHjW7julIs1E
P3tmVFtZEykzErjJrM83GmTCg8V45QDFE8xWcb2QgIA9HJtGWj+km2lG2F7Dsy1ixB/TxHpUt6z4
pPWaekPJbjv4alc6E0wju8CEUQ0Jak+ZVzWSJuyoDXRsSYK7GWm7pYV8Wjrm3VQWPTqYk/k8J/rX
3DOy94UBjBAvmCxaNs+7SQtLu9vQEgntEpv6xC3KqBW96g+IGT048fzx9VPvyhx9L5IRL+Meh9DZ
5bYhI4lJAjd6DZXpcthxNkSBCRLt3Fdxen59sCtnHnkn7WfmRuKk5dr44QyiR+e5yD+ZETboxj2h
h3WjrMqEziEGKKtSzT+N+ifMAt5Dtos0JwjLy/Hmsp3ZwiBy4w3YZq/Bcq7cKjt4qysr+jtbCUNn
KUux3zxOPuVdW2aMYq/ms+2V6ykptwG5f47z1ydQPvDukCORhaBO8wgI+B6migV5WRu5Q1Vw7bWn
2BMJogTZUah9BeyPvxynOCLcNLNpaV/OW1c5i4Vkqx5hVqzcKZ4bP4siaelKoWNS+JmpNCe3a5db
3MeWb1XTr1G9mMttjz7EEy0a696zaYdaWddsiO6UJfoUWoH3Spb6o5NuIgAUab+1ynSNfnaCaA5T
zpQ1XzafszvIBqNrBrt19aiwKLKXbfzVdfvkzwwipVwQAzVkRHg5PVq3VSMiynqEn/cERK4Rn+2k
q395/VVebhZskknz0JaiSETf/XIUs0qKHDECSsso7Pn0YdJgGwbSBGAUqERnh/y/l3f35YD65YDK
DNM7X2wHsQtluFvLvqF2mVbf5qbI7tKHFK6fNk4B6ZmD1MtIJpYtaYQs1PxbhdMVlHDHexai6U5O
Ro2THLK+ES0Ce6/Py8vtxmPSVpPlYxoq+4afkW0doD3Hidas6IJuJBBsZ3X0wQIYBx/6Ct2AsdAO
oIjLecVVcjkl+BZ5YLiw384SpBChnvWh1jRaoHT5EsV1S6Uc+e5btW1EiFLTGk6FqQR23dUHZ8zL
jc+DYG4gK7kkdHtqn+mRocH4cCIcyabzHKMtb6zeUfHoStGaYWAS0A6AMPMCo5TUWyli2td0HRI4
/5CVzkmcjn7ndmRXVov6y4pkY4kL2X0LGhqFSE07+L7XXlW6asp+Izi6PS6ryVPSHnr+UZo4Jp6r
aRMY6mj+9ElKoC9BxsAXSC32LUa1dbVGGjJF2TA7YbzO6zmvnfr0+lq9tqVoShPCyZFgUF2uH3Xs
F1g0uqS0OYAAXW05a5vzbU4dkm5dg/E0F9WdTgxwEPpc2yRS5lyWeKV2j3ywH25aJGWHuOxMJnFr
nftBWPFJxCVW4Vp9NNS1c4rTidAbiCniJMblUHgqGEq78r3mcanDKaejpWlZjqvywKVumT+fyHxP
0WgRgaCVBJzL8TSUroWyzE5k62tzq49Z6ZdT6h6EDlffivNd7np5AO/eatJWCdxfqCzUjhvQNWlJ
w7P6nFXzB2PpyrevL5TvFLHLm523ko04SjWEj/sNnlH3S8EHsvMANZ2auluC2Bt1MMhrHOmJkdxu
xkQLiUoE4NVsudPxhoT00ZbnakGPl0BxCDV1MG/V3EA1oprKcFCy32Ei6m/o5GlAfq3mrA1aezcU
029bCb3C08AmTHE1PtW1Y5wgPSQ+giBJqCHFHg4aOJQkj2uQ/lt68/oLX5tfqmgEZ5Lqo+770kY3
Gu26UVFR+lKPyrKII8oOjAcngPajoR1hSuUH208wx5r01qQPgNT/5bIpaACqcera0To0NTr7oxc4
zGOY4qkRJInR+gJ6zBnNXfs8E39FME8wBpj79CkzZ/fcjZPhK8m2RtaGoU45mnOwqjBJJlFpPlr6
05sR05+HhPuRvokr7rzYXc6uPc3huEmw55yst87m9QEQMLXxPdSEz20f44+Ms4chUK21G9dnFNdu
Fmy3cutGX438vlnQFviPVuuHJOt7JyoqCJStsom7Mufe22gyfnr941w7tn6cq93ib7UuZY3RIBKe
3vn9UBkfrcHSnro4N4IORfob5OWswAM0Fbw+8pXDHzwXQnIeKS9FBLlsfji3lqTxTOFkHMuT1T2M
C9rqWinE+fVRrpyOoOO40tEzlWfkLrQCJbsUNuzmaCoHbB9Lqz1nRvOwWIs4OEZeplfYcf0w0m7V
VZWB1HmZcIwkiRUYej1jiQFIW9mAHDkKlrm9qvR/ZhLhThADyyB172yiwOcYOpFz61j1clN7rULP
ID/CM1+bRKrxtMdkA8jaFwrTLk1as6VQWPQjCjWqUqOXNut3g2IdYeauDsVpIQE0YHn3Rsep0meJ
pZUOwWbRhZ2nv4ftm59FA0rh9ZVxpf1ByvPDUHKB/rAAm6ocwezadqTYlvPGc9I2EnFTPJhwsKLF
i9vPSlP+kbvL4NtTl95lLrHeWPeO35Vqfz/W9tcSwP9BTPT/eSz6H+jEXaHuDFPtZUNVsS+MWlVv
HA3TzHB1G10/ZY1q+y7cL2Qpsnl9aqvN7P3Y6sS9O5utCDscMM722gA9Q+eo+7UY1OWoeHolZaT6
LpucwIPxktqLBqFyxcef+ERmaiM9kUZts9xvnvNZ87anVAFVpWokMCbMtzR/a4zLedLTN7NEPI9F
9nZtlVtbqz821hCshvooHCWYNwRoX/+8L48Xoj0Kd1w8sGEQB7v8uoL246A31hYhqB/fovI2Bio6
gAeL6OXdJkchQ5c+wySJspX1wxpyY9UaESPbIkukHdlA+SYu4kdtEnbgqFA9f/aduI0oWQNCgtfy
ooLTjnFmQVTSo1E3uggyYQmJVSgfXh/le9i9uz9l+gHDnYiIysPupSgSOZsoKY+7ihKDDBjn9d6z
kuk0ZAPyX/hRRZUu2nOC84nfbs18xt6uC4mLy9O6GPNJwTLgVFRrflbK0nz0xnx7sGcb7DvX6ym3
N+3Tf0DH0EDBW9i1t5heq7Uzn8C1mD6MqSNk4xVoHEuWaj/6YBJB/L3l98NnWrduTZzCtCOpsfd1
bUXjo68zhblqou0eL0OgGJN+o+jV9jb1akCXXkbxo6qsM439Q979y7XJ41Ckksx2mF57Hw78d5c1
zz07SiW2RfQVKkZ6Yt5YsYkkXbkh+OsqWVBJfUK1tL/1Uz1BPC8Ln8h+8udeHaMeGuvB8pLf9cV3
p5gClJy8kwvzcjF7CqiekmAhEmn8QEhUv7eLpHs/TIgZt6r6zc6c9lxB+Y2MDYXK11fdtTkhS6O9
h04XTJ3dRa3PU5HbeWxHpIprqGXLhllRduQP/XK/wldDCZR6EdEoqoyXrzhq8SwoftNoa3DnteJx
fqjX8oMJT+OUD97PI5kYDpc48JgO+dkeoiCpGmPWO3Y0prFzihcjCzsdJe3Xp+5KI49h8KwwqUWT
ee5FvyqRGpoy02Cqi2L0kVEqA0runza988KV//95XpHc6HvrzkgadKfdN65ihem4fHz9QV7OLhbz
yEwihQRDDWHXy9ntdaHZSTnr0bKWv5Gs6oGlQIBOvNIFklYPB+v1ZazAcHDG+J6U/VFYuxyusyac
ke1aj8xNUUafAtLoT2WV3ut2Y/50I+hyrP3y5E5F+rGgEBiry4NtT787OnKaf2L+MBxCrZrdh3nb
5QuVTVxYvQ0yc13hqLqjp56MtW1OTj+QkzrrUWXk2gRakK/lJALcN2VI+8OxiCXvKgHDWrQ47eA3
6NU9EUbWJ2Fpy+n1V7s2FAU8lQIJNW26D5dD1WqFogTaXsATavU0ZkDI1MHFes2Ji4Ohrq1CW74W
hwhUyX37E11fCOS4QpBqmuaT0bTtHTK/7SkBBngft3V3sAzlqr48NrmLKYrAUMHlwNlj/Diu1yLN
Gl5tUykJzpT1ThnWr2R8Q3WK1a4KFViJ4VJ6Rzvg5aHJ0Do9Api4xB97H0oA55kuklKLMLrvbxoc
TPwag5uDCb0+CvsZmSPU9/Zln21Q1k5zMw03X80MhpEKE9oHR/5m11YIPVBSQWSHILftVkg79i0a
pnw26QoAy2vdsO5sMZExu/7gha6tEEA53LwkTiBWdpsZKW0NZlmnRWouSj9PFjvs01EPEzJ/f4BE
fJAaXok/gAdr2Koh42UhOSXf/YeNJlF626wgc11qQ/ZWcREMMtXE8gs8GU4VCyj1DfTEQ9uL9bPa
qdutqXdd0NeOCOK5rQ9W7Mv353HIfZCRkaJu+9ZJLEhTaWqrEZUk+7Q27giKr8DUDdroCbrVl5/d
+5fD7a6FWm20iSMI30PhQoFSuyyauS8jWMa/vD7Sy5VKvM/Gl4oxxGX7A02gpFBVNSNJvY8br4vn
U6nV3YH1zMuVSiuRm4d6KxkkzLTLr+mKGp3dxtsQmxP1LSF5EtXAP28pvR21mL9THS8PF5BoyA+h
HwssiBbU5Vhe3VUJ2aYajaOIjWBWl/jzVuuWEXYzyj/+pIi4COcy3ojKcFW/zwGatlHSN+l4x1+Z
k9NkJYX5tJR9+0zfJPlUCaVAZYcVH4IMTlBW2RrMhrfMZvHbQ48+bZ254llXxq9ggNsPuITlmh+3
4/Yp3+J+9od+hAyZTopObyKfy/IpdWcygErLOw35X4UJKXpAr4vTfFDLWYPpZszmZ0uMnL6L7LSE
P/vhbTJ5QChUDCRnfXd44OdEt9Se1GgR1XDTL5lKdpqmv70+yhXBLE5bWcmkV0E5ZK97kBKWQkJD
PT5eFDq+2Zw+1vXWI52HHkL+YLWrksNwqK08xMSsg1zqTsNbL2fa/TI21odMseb7YoyHp2ErYjiB
IKyOUlJ5el0uGVYMxS7ZUsHoaQ+72KA78a21gVrygqq83aYBnQ8XteHZ3ZZwaUxl8y1Fd9Wbbiox
6oxjDzCvKG1rpgIym0PogQi9pxgSf7FEn1XSFmsob1s7Nqqz4w1EB/nQGaAaMnGyhINAqNG12Rda
xJN3k2QWA6TIx26+MPCMhIzlQslsQF3VPmlMrfmAD9ouMEUTn42B+h+cZ11/hOCzPWSOcJ5Vc8F7
TO2GWoSxg1eYj05ZWgfoTI4nTUemJNBiy1v8vFEneF2TLh7WvC2DHKYqHOGqqL8Iq8bWVaiK9ltG
aPIma/BaOa/VSt0GbXn95KL63gAWAaMexDlKxL5Ie3MJS9capwfDqwS5lpGilJLSiKQGTEH+9QX1
MnQAg0PoBV4BLJO5BzXOapHpS12skbHY9b1ks4bGnFaP/aAAZam8FBq4qJ/sYjmSnH15UjIyyAxq
h6QMLzgW+KTSAPZoyveWOp11AKmh4dbTwVq8Mgr5ooGvCneeg17F5elFeGkqc055ZBjzGRHZDdMD
c7F/GhqKXYXc+5J3Sci3O481q3OQ5Bu2KGmG7N4GHRZkduX+iXf5cZRd0FB0kMSNvt+gFXVjWHVr
E3kGTK7XV8TLu4V3Ae5BlMCEoR1xOWOzW8wKmlfMWFF3ftNnhm8W9RYknHAHaeN3s8HdQQGEDpQg
Z6ZBxrZLN7qyN6Zu1UF0mCNlhXSpyk89+VR/Vyr6xomglN2DWNSkvleKHr50asw4zCTq2ih+biiu
fRo2c/jStun04LlmGt+Y8dp98Kh4p0HfKrDeWuiAqHh1nuJ7/TZi19fU+uMQw5YNp07Lj+rHV3YU
q03WEKTlAki3y/krCqyhVuqi0eoW7t06DwkNHCEptapeB7UrlJNSrdTi09T56TtI4ukYGHQV4cue
glXWc44XTs6nS0w1LHOI8RSP1T8zisQKSpibS5J4+YIJiF4nW901IgWiwmpVc6gY8VFi8TJClJQA
MrX/xqRcjtKrfQV90QT8vxrpx82ahhsQiuVNg/RPUHlIzr2+7K+wK6nt0aKR9QuQgvuQdN7ssh/p
wkYVmOf7ctCnJtCy7VNixEhus7n9pSUO9lbN+ghPynuLf3x744CS9A13qp/7ehO3apNMmIBh3aBM
KsJvWQOaada7s9l3xN5t/rs5qOkHiEP1wRH0cr7k6cNpSu0DwMK+h2yL1hnVzlyi3tTmKN/G8X7U
S+OX2Fp0LH1H+yCkvgJXkT0t2IZIUqL5YO7OCYKbKUbTZUHtyQO7nWfJXZaK+G7R1Q/2YuQR8iRQ
R1A7PJNtVIHWmOObrDU+vP7drj0HrRoZbssePfXMy4XSrXFuq8swA1Wt218BbJXQguj7vW3apP9D
USjHAA+Yq/pkdPP6rtac3sEJzvlSm3N1JFLx8vAkqyMhhgGNBj5BxeXDLGVmsTS+63jTTTR6Z3yw
kJgLq7XUf/o2AChEMYNbW2LJrd2d4+QpdlElQ03TnHyeVmUMBcCdg0zj2vRSt6YSRGwgWeW76cUB
y7Mnu5wjStu/IKcTB+VEn3bdkIpZyodtsO4WZzYDRZ9urSH/J4WGIwjcleSVJJF0ioSK2Bo49OWs
6qvlTOWaztFcoJ5ksZJwV9STp9I0Op+qXkP53zOipR6rYJhXcRfnuDg0WTIEVTaZByeFXNiXlxZP
Q62Kvg59FxLqy6cpWooek2JNUZXZxnMr2i2cxyY54BFeWUmou6OjJrud1Ol314jWuRAjBKMond4h
wZ+I98OGd4mvKoY4eKPv2f+PryTJirLMJsVISVr3VZx5hgxOPN1F2qzqePDlA3Jmqp5miBhnKSFz
0m+N3+qTMUDLqqvzZDfjfal1n/WqGs0T1Oe8C7auKUxwe8lW+WNizB/7etKUO8wE8x6hhLKG2EGY
/CiGdProIPDzezk1uDvV+OHmk8q6wfjLPsqY9vexfDdKcJxRstsBNvfyc6ltrZjIhmFkA9bsNKEs
/duCMvPXEcOeSB9S910ZW+VnVymSW7OZnTdmq7Q+Ks70jjJUrltz6u/7ytFXPy9Uj5fSnDPoWwDS
KZTy10+z/dqSD0sVlAINaCOJF7h82L5tFTtexi6azdoJ0m1zCF3m7SDE298VjMKCQsOEmjXqUfue
fez0Uh8g7yIwY5BERxKdMm0bP87WzzU4ktff6QWdTQ5HeRdeGRB8CYK7fKkycSusrQE1zaLwTtW4
ruFoTnaoSGdnd7MEcMrOeGcuqXlWVfxMvSpXzsLq/pn3M9epnoiTLUbh64U++MXWd7fzSLsEgOpR
OvSi982z6vxPgnoR8gYAsHtWYMrpRFAaNamdPjprlz0YZeq90we7v9WUhu7QYMQ9ThR98wwfc33O
nUZW/VcwKrmZt3qwicZ4t3nmkSz6lbVBB4dWA7oWuPHsVdHrFT90q626aMGmHRqfkUZFkxz5OlzZ
LkRBjAKxgALTvo7hdCqWMHGLEfXal4/Is4s3mE1NwZjV1ps2ru036NAWpxRh3YNU9AUglLnHSgAb
JQDnoMH31Ku40lHfw+skKq3qY2U3np8YKkIsfaGO7xcswh5jAQHWFPFvbWGjzlws88F1tz91EZKk
aK+6VNLhFFFoufz8mDhb+uwYUzRt2JBnvS3uuj5VbpDSOJIXvzqU7FRJySKJvL4cCg1UJRtcdNa2
wv0mitW4XZvsk121R0SIF/MqX8omJyDHIjFAG/ZyJLTCm6p1qinqYoxI1RRbHqcojPf22ienrkCq
ZUE2L4znsv+lUOvtZBo/TSbgGciNZYDmEdEb+xvGTphtbfLGaHNBXRhZNXBdDEfH55U5lRm4a1J+
VTFK3s1pbm0exMl4hOpaFwApRRyQKI33FTWAgzvz2lCQsrB6Bo8EwGM3qakAjuc09gj2pFRDzUzK
u6ZZu7tlPhLD2+9IOXVgQtkXVMtxQ9ityc0yljlNaLinjloHiUKfZXSt4txjm+0bmyGece8dIlBC
Ry6ZL4zD5NAISlFq5rKgb7Z7SVzbjH5u+zFKsnXENMzQfKsdIdV7Se9r6VY3PjWx7r1IZQ6ubjf2
CPJs1Pr2fk299hzr5LhsNysyjKrA39DcfuniOj/Ifa59C7Jd6q8o5NPdkz//sblBDyNOAZRG6gwk
wUai/qZP2ukEWNg6+Oz7QxjIBFcA34HSlZQb2yW/RPTriLl8F3lDqwarSVg0zvHRlfkdkfpjQMYw
FuUxyqcS7wYx9/KNqHsCkEiaNhpyWJZhsYr1n4bKKvCT1XHvFgx2YMXgl/pYLkJgnZ2m+CbVq95r
fjujv+4XhrCyqK1tPSxT0+hBATpD2EMeipy1LEcpnR63N+0End0nfzd/00ZBD7bdMryqk0I0K4ns
jA0DSojt3aoPOP2pWcaxoWIb7a/eLABf5X0mgtKu3d/5Reo3yxyHD61pJEmYT2KqTyOyW+gXZt36
iOVq82H2oHr4cW6lri9aM/84j614KHqV4pJuT1MaebGFrodba+M7a9Jw3U2MQkr3IM6vptX2S1XE
AL7Iefw+M82QrlUzncxcVSANKJlLscVuxdt5E2t2EJztwyY+CnqqMjKQxM+Xl4OXm7OZW21UNtMS
qkbR3syej01Tq2XOwVjypNotAMIzavxk9OCs7N0CQEJkBbldtREI2D6sPD0OUfktQN7QwW4dJQ6R
BD26+7/Lg12OCoPNxppVlpGIC3epzdjCAAX5nfGGQgE9mpllEVZ2L33Jp817srrSG+kZzjlQ4Jgf
I4DYq18tJ8VqeluhrWT2Gn9Go2ebT6udrY/dWDTWjdkMIo1MHQHcuI/tgr5VubWnBUn99db2+ux5
hcc7+UoKyfuUdUOs+zXWD6fYS5FSM0jil0DJjQWbITJEPaSLCwXfqYYE0nRiD2PkzElWoCOhqYjT
Gx3usniHLdtpdjNjve2LZf2qmtX0bl3s5taU1perilMWw5jjLwpbHqP5bfIabg0LEsrrIfCLQqfl
EbbBVUafjwuY+PJyP9fdoFZKKwqKInzOXMlpq1bjuL3Ntrao4Jw0ha+rvVGzo4p0OA9DawyU1Qbl
81aiWnWrblPzzRi3DPgb9VR/rCpknMxMJe/KOxzffTFtJW2TTQynvG3t6pTk6tadUaXD02Gu16Z6
+/pLvUjLOZpYItIfxgAVyLRfvlSajsZQjH0WDZhkw1iazHELTUPp3sarpzgYSGZeGxRKyt1RQqXr
w2lpvTJoFxhlp8Y1NYrYcfOvMPL/fF3+M/nWvP3XchX/+C/+/LVpV9C46bD74z+epm/9MPbf/vLm
Syv+Eo3171+GrKn/S/6S//ePLn/FP95kX/tGNH8M+7918Y8Y6d9PEn4Zvlz84VSDPlzfjd/69fkb
merwfQCeWf7N/+0P//Lt+2/5ZW2//f2vX5sRdSZ+W8LD//XfP7r9/e9/pRjzw7eSv//fP3z8UvHv
/BHhhPrLX6Ivonnxz759EQO/4W/SPIijhf4c0lD0SP76l/mb/Ili/c2SKDjSZSgv6IvL714jc5v+
/a+a9Tf5uQFlGkCE+Ef8CPqs/JH3NwjWwK6kk6dUACT2+u/3v/hm//MN/0I55i3ONYPgF/9Lme1/
ziKIjsQc320gaE9JGQF5E/9wqZdFWmljpwfOjBuJNkzd9mhUnvFtwMsAkBWdMROjSd+uPfummgr9
NzzRom5KzwpXd6CjPq373aqd0ng4eQ7FfmxIRlQ7wGlprYdSSpwihV8Wp15fzchevezcllQumjVB
pjTu1XAQeRPU5oe+h6E4d21QUhE5la7TnREjtu8bkb9Ple1mXsTUhnESP2XN0gcDsEq1F36/xsmb
VtG7k6u185PL9ggaII7459KB5BsOz33jJGG7xu/Wdf0U18BBFScY0MPBZYWKmxYnn7wMTgzl4odV
S+2wolUYUqrWf62gK9y0W9UGemdmIS5NkHjsDnq3Kj5UEyqW86Abt+y7ynfs6o9K+onH3Szeqna+
/WEp2WfdXRHN3bQyFE2R3+qI0Z4qBn3KvdG8r925eIdfAo5iKXl2TWT9IXMqqLZjvGh3Vpyo20lG
yM9mUilBl1jv2mwOUUX47E2l9vuSS3ExkS/0B2qtVTl564lqgzDjBxcRWo1Rze1NN2wG0HcVyOuc
5HaEGYf7R5dq1gnXmrE4WYODxqrXVslvjSsoZYM+Fm+TQnc+lV1suKi1b0iVdGX1aLAr6MRW7epb
iWPcCsudu7diW+o3QCD/8GAvm37MFE4nnTLh7coBd7OsiMpnPiLOaXZjJ04yG0Feo5IxiglimVHP
NuJhOQoW+O95v+q56S7/FIL+gyI6FQC8IUAk0cXWfkH2U32ceuddbSsmoBoN7wMbttGA6hkH9JAs
KKDHXfHQZFt/anKjxhCmXCpK5qX9NHl8jbTIgIkN2fYU9+0jLdsq9TujXh5LEmbs8ar1bkucj85c
68Ud/lj1DYCo89S0me9u8Roltf65KtOwoccRDMuWfUI0OQm3pvbolyV+Cwu+I6MIY6zhXC/entbe
Tu9W3AoT/oqRvGtVc4VmXD/Shn8wC/Uhx614Qr82H9ZfnS5/Q3XvlLjZPXaDbvh/qfuu5dhh7cov
4jUI5leGzkGtLL2wpCMdECAYQYIAv96r77VnyuVy1dS8+fmEkrpJYO8Voe0pGMLr5gaCDs4MOoWd
XWXdvBK4qJCDuVYjuiDBr5+jqL56OtqiBjBDkUxuGvWMYPIMehq5NXC7prU2F8N4NoX7yXvU3dMQ
jBhQbYb4gtpbC2ORQiXJOwmEekQU2LXUZWrudfUEi+WI8kNSgrkZ/ZTY8sw87CmdNCnukLQXgIva
RhfJGgMsFuVOEgThjgO+VSc5om+03eOrgkfHHGVvMNZEdKsRj5DNxsLOFnp7AXbjoP1gfQjAfKQV
YgtSp2FRMUSyf8Jrc3LFg2UU9ohPXscvFZY1bw22NuYwDid7r1nTZG33dhJXGnfIwIsy+P6OPobY
iv/1capExq32yuPmZUFYC5p2prQRA6YnJH1H5ViUVfQSSST41igewzmnPktIUk6VsDozNf/bSfkg
BYzCq4CPEHTQez8sP4jxKIsBb+Oe+vPRmCafjby0g/qSnG/BeK27yXO/UZFt2Fmu6CFfuJq3VrSl
vHU1FAE1XD4cKewdkqKHbUQsOOGY9pcJsvUOqVJsr6BBQfBKXzqY++vqqJoKrVKNFCN7YQlsZpGD
9OwBO3lVoyvTFlbJJ1ZXv9wh3y2i5DO3iutbg7AxNDgVfanXApMZSN5odh59W6ofbx0fCZLOHpEV
wSlKTJyLQNbG3UmY6CEFfqzPQWnrHI7ycbf0XRSmyAveM9a7r6CPVNo1qnt3uhbSI38sC6ddk8dW
3FnS2l2/6lElZ9/jG1ZSaMQmuhZjr9w07rB9QMt2Rn/MU1WOkIDw+F0i+g3F58Lsl0TPMIWS08gF
rOtenxxiBq8H2sf7U0nR+1ghtFj0cQZ/+rMrlwc56Lya+job10me/rkPg8TA2V+9RBZvRkemt6Hp
Nn79xTsvCyr2BMKVohie/MYcnZlheWhVt9O83kLNh1vFC82RaShMEXD4B9jvOa7nP43BalYqv8vq
rr6NrvtngP8xwwojU+bqEV6Y/tBBcw5ZeO2m6+r3QIOg+G0krzKU4vppYts4RbE6JtQZVuyqbD1U
EPd/SkzZG9jZDoYk4kcvMt4GXfsDTPQAioZsIgaONvCzvtFzBld1IcrmYht+HQYCZ/9o0ZfcVkUd
WQRP9nlf67T1X13zuq4fKoDtD32iFT7lERa2+8MGpOUt0ctJjrjNJl8UEzw9gfPBnXbr1RH4fbq+
RTGKvJyPcFQ7pFmfI98838GSFOUobY6nI72T/10QbVHBdRulhgLf7FcW4jWgYeZH+oFN/dVj85H3
GkGUov2OokqmUKKd6Ur2sxr3S+vnULKfkSvygvbi99J3DlrPhxoPLyoLUjaJYxsm4DRchBcw8lmO
1QWY3t5H91oTnddofuPWOVDHe3bAsWO5di5R0v6u+mlQUbVxdYklr+cMiLL/NyyDwoM1s6Rf/lzn
sXDclDCWlSZ4Aor7btXfJpI73bBzCII6GVucwERc0Aex68sxTGnMHwT87HSuHpBDhX2tghI+sASv
N011pIAbxdW58o6LB6dgI/8MhO9ZHxRU9Tn2iGy2kBRO/rJJzCeMw5mHrx1CjcArLHXPSam3Q+M4
+5iovUQvmFMKMEA2JXjIKvVWGXb07JtdKlQQIJsGafjO3YouyNIfCEXqJ2f6UQ/JTq9Ib6p0m60J
UIMy+cHLmlfK25ZSMQRVlXYfDB7J+OL8hH2/r1DOgA8sw6OBAKYKUbcWV2C8bUdbCARakfAZpRZf
Y0XQkekg7N65MMIHvHjjpYSTlbTTIx2bLLpbFZxhbzXqlpt7r9yQu4PHs464GRX1OVZRm66y+ajV
LwrPLqZV79S1m3mwO78OkPa75mu1yEy2XU7kdpnEnkVQl0v0M2Z+NSZbdDvh6yVhntRzHqAykvb+
CRrCkyVJC68au83R/NItnpM3ywcCP7Bzy27n6SY6GuUI/KKJPUzND77KfU3xmXRNbubmjFcrNUrc
kyAOIcIU0kTXl3GA4bddoluomzGL5kUU3gzsPhrqFBnQharoI1q2sVBT9ThgwNCTfnAqXIfGzYNq
2Y9rRdKEqBzpzFvXBHm4zJChqSeDqru8mwDJ8xhhkKqFDMn3jd6tyn9PEt0+o24EPHugkmPi4PGD
HpKknXGCZ+vxd7d7TlZzwWr71HUmDzRsZM50q+LhCBviKZqWdFEUk6af5P6oDpOFTI8NN3+kjzHX
O0P550Lih2lu0FZwoouTVyvZUl6mMz576atTs8TPiLQAqE6mn/tBvoHUGvdAp7cygCprnF6GFhka
iEK9z6RokICBmuC2TqqyGGMUWYcNYgonYGRvvqjSiPhy0/Jg3qr4ICFAige+03NVFQSlDYUNAjzq
CFwKRFM4Cf3Dxu+2smiJX8MKj5LvFQ2dX1uv+XBt/EmlKQ9BJAvIeHAEuDgvqHjz2rbgSbgHHYXv
DQyZwLmg1zbJUICFG4PXQepF5dcUgIXR8uJ1oFfxIqEUPvMaVZQeRJOIdTfNufHKi88uJf9sOwwi
/lXWaqtbZx+o4QMN77iR/WygiPPvyafH5AYtqth1KlSQrEVNuiKAKRxhf046kBHpk3EOJKZOccZ8
DaG3FcYWMccXEjjP0bLuW95nfci3WFd3xptzRhM8PEufNT3dtqhu2iK0LKuEXwwyCIu6i8rt5Pfp
4JeP0fApmthCENVGm9V/9OLGuydXx5BDxhvAn+nAbKZh2NgLEmvg+CcsduhOYymv5zqLZQ0ZzpRz
G+0S1b1WYlHo9P1OXJX57peK/AfrR98u+4MkOLMNq8FNB3GY3Tevo19BveKZ8Z75WFebZo1wW0dl
KhwLLsRXQ4pMBO+zQp79ByJucYG24LeddKF2u45YIPldtjmM49NoovK16krgYSintGeF1qXNxHvM
DuHU7SfQ4GmjAEZRH3OVx4IVx0R49Pz6G9j6+4LzGeR6CU+/c38kQw16nT/Aif/dmIjnhg9PLnIh
um5ZDwBc3+hQPS6BP74JUv+I+11a1ifHQZ2mC8x75bfATqSgPb+UM/lRg3OAeNaDLTRMgzrKRTn+
DPcsATxCiYnPSLm7wKJSqHuMHT7FKCWk2+LmLzRzTgxX6YNIsOZR16nPrR7EpU/GZGdVQDGVyjHh
hZZiTtxUiGa8YMN1NnAPe/t5qYMnaKjUJonb6n0Ko/qzdFAcLpH6knEfYtlQYpyfEC3w6bAJJXFa
O8U94/OsVyfZAd5DqY1Le61gOVzCzSRX5+TRWC6558zETZ2IN12OkiP/L1rfe42+gXa5IMxsvrJg
vGdIr3GMF6obwjVlamYDpp6x4rk7l0tXKE5799Rhvl2GbVs7c5fsRGdmhKdNNQteGwLcM4sh5xm3
iBxxziWip7fcoIQIyTU6NRyFehi0rX7o4RxsUosjN6tgkL0k3FuwdDvTHjJ1nt5x8DatkYJ6APiH
gr9JsgpJB2vNAbd3QMHwYbkAP3XEukID9gC0gcHibcY5yvG9UaygvnTC3QqhmcosKxFFLlcl6rRM
WoPUAuaDU68k7KWIeOkRlIPDG8PptAsF7/1LBNSfpkaEHAGCzh15h5hzZ8doPCZo1HjuYKZ9ROal
02Ik69YmIwPDE103vkANhulAvE6IOOQhMopSiT/czZh6Uz1W7XlmK375Oa77G6AjaeNiAXQMXt+F
inQz1mpdnwOf8zq3JnCwOSZJBfIAhTfNgDUt953Svg4tgl02oY93aaztfexkNg0F6dWRrQQXWIS8
p4FlcO2gnTXGtUz2U9QJFLh2UTCi1lKsNRm8FGIrtz872muZm/MYH9S+bJNWnsRiiCmS0V11RsTq
QrI9IEl+vEg7DcterlFonsQcSPcXi1sV/aL8FccPvJr+oQrK0Lw3fF1O0+SvOyDvzYwZzCyZGWO+
oysSSR8Hfx5LqLhn91hCr4aTiSNGfttOQpbbYIpHoLA+Jut0wGmC86xv47OA9aJPw4nOAbBRIxZk
hYcxRoKEIa1c+CG+i3AV6hwqDU4nqZ11zHRdB9/A6X2WtTCMzofStEG7IauFyzzwqjLzBqMDyCXL
u+txQi9R2s0kuvYmDno4fFznMVTS+237ZP6+Sw5u1jXqt5swoYDbD/Jp7KutaSGk6pGv/dG7bsvR
mh7QFaWKltBsTsqI4zKxtGiDvp22LdS6jxUX/UGLkt1EWZZVHg9rCAWRYeMm5Ibu4XNVWTBU/J1D
m3rURgJNVWQsfLJEFkEsE+CrcC2xP9TM/Z3CMtkHuk6e+imIHwced2cK79cNVHKAna1d3MOo4Noq
QiTHvk2LCG5Du9D7ui1qBEcFakRwwqAsAA0r7CFsmv7+7S8CQAgPoOBEBkJmHCH2ygXNMFRR56dB
WUc+/IgkfjNBNf0lY4xnfSkJipy8qn1CeI13RZuTsxlqeBQan2FfcE+cIKhFRaA4URHcN/twtTjp
zEg8kcKfQ59qHJfvkA72B+F27KmcRswjPoIvAWFpoGxgvaZLw2nyrmaL2xtSOwHzbGnYV9vKaqsb
7MRCKfcPusV8CZeY27yK2gaAF5njpaKvugvKLsZfl7VXPEcy9aZe/HVEDKmEWUAgbOkElgX40oDM
1JhfiCQAR1ucLxjaWT8/igGl16mnmP+BCGLIXOSdcD1NfRy+uabHNMPAzdne0y4gHxfr2+pTOPKh
2gBeMYBvAdY3VcsLsNbFpnSBst9NRrCRkOytFbyQIUpBXen52554ZZR68yw3SF5RO8Bv3j4wLHgY
3bjEsuZ1e2/9rMbHZWQiK0FOn4B4IpbMPEXa44cBb+HBC1dvw6MJNouZdRifHZf/uvWKEce4pT1Q
ObIHxmL/afFaLAj+ChVRy9WzIZXFHeihiJHNgTkjjcjH2to/rrVvLxD0l3i5vPgYaOxX+LynGxzn
BGPH2BaLefZqIAMU0MJOJgNN/alzMoZA9jQcAUXiuyAGjSoucJd41BvpiRJRNg2e7qUlmQ5KIKnT
ZV6qM5G4TgOxxWuFrOexfh9s8DQSTMLd1jHJ0TTsp/XlVklUNmC0iRR65RK7mxMfQwXsV3wtC4Li
w9MSqzLtOMKXer9Dw3Dd9qhfBdDsdqM+Q9lWHvzRBlh+au8nbCbnTTCvajakW8LXWuJ08txC0wc0
5PD3UImjjYfx26xNdW6QqfB3weAgUusTfRx6Wr/LztpfKDDlh+tP/qFE1Uds0DKM4vYacYwlvCo7
RGX1yX6SjhKYCWsExOD5bKq9hvzoXUat+PGmoLrW9er98dcQqbZD5HCoU3z5AleH+wERUH/xFPFY
tgjlfLFxiOYcquN9VdXzs7u6rUhjJ9FXS9l6W6KpBNxOphDSMb8+UI4xFn9pOwcL2RHjhz89ol1O
FSYkt1horb/GyQc8sUzD1Wtls4uHgGz56kTYuaJ12zoE5Hh7Mwa40FweLRj/VE4VzeDRrN7t2Lhb
2GVolpC5zZruynAF5mXPQ8gQGDxDCBDYk9IDMQklEVmhxJaY1kRyfyUNnxCZNpz10ihgzijcYZqh
DTwRWYw2kALdpG6mGbBdFG6Fr8tqCtN6u5461c8UBSL1O3WcDK+Lcp6nXVeGUAqgyyc3TnSKEiD1
LEieGgdd1uBf9Q6t8hyzQoWLXRdIVaHoJCtfQEKLLaRg4tS5DYHIHYbMsLPrQ6S6D8PHXwGyWyA6
hdFBYMlq2wPUUCqj2nQ5WhgPempe0TJXQDTkfUEeQYse5bSbcMZYgPRsFrflvo8hAQWU/uKGePBH
XUbXuRVAWpxm3ADLKuw8YaSLnSEDsDtewz54AsXf10AdIUxUUfmNJpMjSIh8CaZ1SzrnA5mg664z
aE1u8BgnPZLyUeGcTjNknrH+EcGC5SKhu75VaNya9K1kIWpyW3wu8OhHxRzrN8PqEe9xcAFoI14x
ftbbLtC6wPG+LbmqU8NUjf/GPsaeQA9tt2Gy6iC5TrrCdzu76zwd7KEnc/cJQN6dbUf9YalsMFrD
xsg95jzI4D2Iu62axwMDpFugGsdDVIC9uTXiHjQTx9l6bDetxlvTuF5R0TNOUWaamuW1jDH/+vTq
jSHgYQ5vY413qYvvwWxtfm+8j5c/8boEADzIBut1v4dkX6cWeOES1e6jrKZiIlFTUKZN4bhDARbm
E2k+8DXXPSameXrzIdslQzJsyoWCQ/MDVFnGIx4PzGHZ5IR1RsoIb6Br9spMO+kDcxQVH2/Lgiem
luYCKmHCWReKjWxmeWrGun9KSnJOEuXuZ6d5Vq49wQ34Y0x0GPrhGK/RSfTiNfkn1LdMT5jg0QCO
SKRb70bmhwG4o6IaL0rHzqdAsPY1JLUERjHOO5y7cxFIKY9x0woMH/hlIMFebyGtv6cZNTMl3rQK
rGKO6BOSxgiUBZ/DLs1YvfgA74noGuD2FJP9vI+IB81mfQM1uEN1166qhMx0bHA7LRi/YDis1Vgo
B8F1wVT0RrwjjyS62WHOvNG2N6GG4KszOn5EgJVcwTDhsTU1kcdkYhgrDPWfDTaBTEqtimX10zHs
WiiigGM2YFe2epLTCarDAwWIl2myXFSp5tckqatr6ahNQCf+6LYrILcpNtncGx8WVwuHYxJ/DQPo
xGzoLD0viwtUR2kkhHc+ADE3nyT5RPSMu2tdlsY8oQACl+3iMXeDUOTnGUcJlPRmPMxtM30bYSE3
nuoeD0X76HGWQQx4gijm0VHuN/XYVuJIhPUzwzd6gGsypclT3YKtYRyWXMST29I5wuq7py3m86T7
7O2S8VYfF6eZMIiPU+6jiBAd3YAT+14CUsfBnkhTAxsnfzzd5r3EbyPE8IM4zcd+rI+dx6+yGnMr
uEkB7YdbbEt2F1ak2mgqXy3AR11R72VuksMMIA/SDgl5xD9hQbwIpqLqFWE36s00iAQawLbEleqz
cbF0AwlbcIzG4UOgTNbvBEgCMNtrNkwGihIzsAL3Ms8IWd7hCX1TTfeEdVa+4NdpUhUsQ9bH+6WX
ae0DMTYMkaWCnbwA1TP9EWrg6mGZoaaZbXAV/IdK6OxToYDLDCjojdo2M1gIP7im5nscTXDVfJl+
OFvmsEDVPZyyBlV28DAMSZk5eAX9tHMAkqYwICc35FlMGINjk7wyrCDOEcy4c/Vs3H50LAi+yB1z
k/gpQ/yl+/sU92REOXDjjgrxQnTI+wbCmpy2dsII00oFGTNxtwFdgDqXSl8ht4vzuK/I2Q3Des3H
CESUL8n6B+p9BJEkYfOLYZSBPxQ6myI54wBDcy07Mg+kJcDgX/iiU4U5iE/dsqUYzLJqCsWHNy92
OZe+ZwFuKjE6IA6Nm0nEpP5/yEH+R2nHf5GDXPvf9mkaf38nqEb+N4hA7uLDf/tPkcV/E4F8fjXf
HKaufwlK/qkauf+Df8k/PO8fWGBiuH6xb0M3ebdo/0v+Qek/CPxv9wRiKDBihIv9H/WHE/8D5pDE
w5/fA5IgZ4JU9T/kH44b/4NAygz5LXIAEeGEYvj//NH+X/QfCNaCvuP/6j/ukloEZgVQCtN7cj9S
Tf6r/mMC5jI7YD0w/KCIOQ88oatDQpshlVRxpAmBMQxwzEehQ36o2+sOmoi5tZeFuwzQMF+i5Qc+
NDttRdyy4ZA0hOAZmzSPf4N2Rt97OjasqS4T0HY/g7qujF84gjSVzGuWgBsSInQ/aWJq+YDS4Qmj
pHCRQhlzS25rWSMnNXFacFdluQIJYRzpVbk/1OsMk8Py7vdtazerM6OOM2ayGdbUQmxps5EKF4Wc
7WS8MEeVBKL8MDFgeOvdRZkmbZh1hlt5xw0BdjqA9woyhCwu5q6bMQZUUVtvw5UgYs8b2CfaFHja
QdF/5kgOeV4dVx+rgACuHxF24ffcvA9KQsKZtDF+MDU/jWrtN7zsPlBeA4oZ8ikZQehHrbscF3y4
6WRhwZ+daPiK7jMrzGfrvkTlxY4PUB8H8JiiE3u+wh/T4tuYER6G1Tpzk0oVdWX8XauX+ahU3eac
eB+IOtVZ2ZP42DYqeqANKYFxg/cN5ZwjnWbetSYKClt5bzh89RHGU32Ae7/9C55pOoAh9Lb1qEnW
JyhSGxQGwg7hCGk1RNN70MRl2k82gBG/XBBZgl0N+2kaLJ2PjAMZwo+biakfcGI7sfDqFxNCU7Cp
I4UvKh170o03ByhV8rGAglbHpFb4J2nbCgqseZyjxCTA2ZrRjzI6eZhace0zfRUaWjxHsKMPmdSy
GyEKlpfAdg/tQEpWxIiOKcFh1wBsOtTapkgVqynKyqEgwAo60PCF9kDeMVA912GIXU0QnZIYJ7Rx
fMSxRCPW/QbrcjliZgPFPWFH9/EvEBUGqBR7ZZw8cg7pyCZEd/NZ3VtPTEmX24oZHdoCHQ/eU1WN
FAAD4gQ+9FjG/s7rJ14eVlF54qyAbfMDvvA6OmEt+sadSvw9xMBzfQh6UvXYCcdPhYvhqQtbJJMz
C3n7FoYeCm03iOCdjNsbhYwCjdL99LsiuHVfw1j+ihpfhS3Yug/IAgM9Y9sdRISgE5PWbY5N7MQZ
5I6IqQ46rx1yuXAQasyJ8LZ7INj+KKz7PPXqCsMuSJOtu0RizYCQwhS+oI/gjibWYbKPS9vTh7Dq
ofvlLtX392A9+Zo9etAnDPMqt76Yfj0FX44GPpnSbvDeHPx33buKYVg7QpQpIsQjkfrgWESEfbMB
Y2c6S79fcgReyTCHWSoYjjIK1ZjzSKKjtJyCRfxBwQY0mGSOLk7XAXCGWSmg0IPPS4sAE32PYwz8
T9h2ADp3NvrDO7qvtepPOKBctDitCt8p2C/wxT0buNpDqRe8+RAE+fg9W2C5M/nWFrEioN/0yB28
l575wVnQR4CPI4nLGfJBAIUSyYNQTiEaBCskXcBFIcBZHXjCsbKZUq15tbTV+K2lLnlaQqQzFBr2
XZon4B2CFNE46BXDjVEmOwcaOlGMowNNBcqXUwZx8mlqXfeGl9cUgW26M8qT5i1S2zF7o33iwwJY
4NspXJws0orkWNd/oDIADQ58J1ODT/aVMwPR1Mv6AqDj6iDLLOVerzASuHDKzxJgZGSP0Hs6G1qi
xywWk3ecmso/+AN3/sQzD3BwMlSrqCAcyN71Z4sASnf1vU00qGATJfNvzeokd2u42BDb8aYcjdac
JrIHOXTdZlAQ/bnwINq1w++NNuYMWuKfBfLYMybwOF2XdsCCtPhvCxYwCM75egg5EI2l0QYaps6w
NgW3WCN8LVpzRPepnWzJb8K76hHnbYkEAtgPBqjjQOxZiCbGGHIriO/CfdB0Uzr14fopJoYmGiST
fPrY3iQomVKchGzlHj0m9S0e/fYAzRz67ehfMzQQj0VxGR/CuESfyDSgU9zM06YrA/pYr/H8PoQY
rHDSxigf0uwQ67588YxkEM713gBM01/2rlXLleOKGdFe4FovQ3zPV62D5MOzbVIklC8PIHfEzUJM
5cdls4lAge/gZm53gNWdU+/UddpXd4XYEuJDBIqq8JNE4cno6ci5jC7Rop7bsoHhwhsQflb4a/A3
rsxjELT+HniY3o6iPFVW53Op8Vl03a7r6VfvzhmE7A9OM4Oiwn3ZDC15okDZYBO5NWY4stjLokiZ
zZrY5QiR4gqdUd9llTftxAirJCgvlrYSWiTCQb7RjkETWI0wwttHanHG2xrpWj7WtYpEe99dVYHP
339NfBgrgfz0mV18lOHwiJ1NiYgs3Pp3fEeWh9DAp8R8h3377jwf1nWl28DWdV5p1CK5UFlEXYNG
wGThqQzsH+A3yy0GMzry6nlUiMtDdccV9aU7hOgtzwido9CTOOECTVu1bktv/tvp7lb3fVoqiBIm
71ONY85EdVBdn9YISEyFiXOzVm9sWHI9kysf3UNEsUhM6Cz3OGdnIeHLGUaBis/hlIjlUMWrKMiI
zHZv7l4xzu+qsMsC5QC8CkCCgo07igGNCqbuKU25au2WduuLAJANvZNtNkFEHsIlxu8Cf3/nkTyw
KJXHz/YRegr4lYF9M5hQZJCuNqgKHlY1ziWfPFZ1mTzXyRBAx8UtZFIDe0VqMXcyz1d23bg9SOK0
1cJXeQ/+xcMiyKdqD9eJA+BUVpBjjCqUX9Rbrz3IhSKsGpN74ejlIL+grp1XvIatGKs/dGFyP0wu
9FJnt/bQHDFjo021hw6YqrH1hiO0BYd1TY7VWjZv8YJcBtCZZQrdXQMHwwA/e7jFG9RvXNt4+9hO
QFnF3FzVOlcQjPn9fKBJt36MLSWbYLQo5IPhBcHDEPLenBanC7abZXWBAIsm3MYkNl/a2ri5k8UO
BkkkclEo9G07gCysuQdZItXRmwYUlRRQNQtw/1qxB0Kn6boqGu6wTHvXeQygPgADjr19sQPYfeAj
AlqzuyjBl1EHmaC7ItfJ+pe+GgwUIF5drCgGA2CIBE4z40unjQsLJeStOUJb/WJaOPSqbCJnCkNQ
Khsx5ouv51dotOVtsdCIAQ+41tD1IhYZz+6KaX+raW+Bggfj2QbzI3fMxwDn0i3GCJ75XY28+tac
/HmIJfRO4I4M9EEIumiemAKFOE1unwH7ewUHP+ZQlp8oQby/8aumgPyX5CBN2RVTC4HEob0siixg
by1khR3wWg5IBBrVXxY6XzJyqwOqLO5NrxzcpbNXoVi+AhDzeXD3FS9knfamGwC/Ulyc6WKW9hlf
q/5oqlmdHJb8Mf46bCCTq3edCt56R40XrEAe3MSILXTC9skleFAjG1lo03qAPn6H0xViCSiH09Xn
EL5Wa3WKA9wnQPF7sZNGew/jINenJVjrg1d5Xm5pfJauDbYBqK+99nCXBNza5wYNzG9uCZ/WEkag
foTb57rnyQa4S4A+PgeXazL9LLN3g468f2/ueFfUQKgxuXEWLqS5laXTF25j2J9E0OTUxSt5B0e1
rViH2S8cune+riRjLYsfIXt+Irxt3qEQ/HEMgTxLoF51FPaDKL0ReuE7yRr/u4PX6xAACXuc4Nwr
WrQEfPdTFH13XjBfx8r3XxKII+PULSN4nVgZPLVIXEN7Qjc9zWSVRwdQNtBo2Dv/BtZBaYHT6G0N
EnrrTBHuNKqcbUiH6NNSPl/lAAERC8mCMZ4PwI19+WwD/Nix7MwT0WBj+Uy3pPddaDdAldKYOh++
NO0nEsWrorOxWyCPSlx1j9wsRf0GvdaWfCAtGZXyiHHJgRW/ac+4W+NpEOtAX7ulusuYGcRhEk7u
2U/mrI8otAjlWmZdtK4HSaJuuyqXI5QMKWspmWmEEykZy6MpXb3toTu6JfP07+ydyY7kSJJtv4gF
zsPWjDYPPg/hG8LdI5zKmUrloOTX97HoQheqFg309uFtEkgkIt3DjFQVuXLulTjswDuZLFXdym/M
5b5ALmcwMmRHIzOKl6UQNxbax/ZUBo+iLdRxNhkNzW3yIGY0yUb0VqxzEJLB6cA2tE72DcO9MUO+
Yj37Jh/y9j3rTOuh75pnCH550k56SSt/WhX+INiPmRl7pw+Lu4YF05u2A1k2nDT69JTgfQuHXyFu
+vvKSv1Tu1hE2CtHnF2ujnVBmm3sZykAejK/JE10RC9jMzUD+MecEmmbGiasuKXL2K+7Fsa1w2XB
ICEDfEzm53HMhbshJROpnW7b3VouDd/MRfM7r9H2KG2z+6aCU6FNp7tMgkhdfbBUeGkGx7nTDisv
FOlJNjBcdWKYx0wq0J2IeUEEg8p5Z2Cxa13MUeM8nsiry86DJR9Hh8lzP1n0PqmHDGBU3rWQZXoJ
czZ/4RwvuB/JfYfga1ZoX9Fezgh9IfPDOLN7tc2L1nusb/VPNkEeunb7DVfIGyphBYoI4ihhmccK
2iQ4TDevq90S2uN06jVnkr/y2RSyK/qppfduiXFDBucigghZe9r9I9P6HSDHfllERwKydOEnrFl/
8X15R6P/2yhn74qm/53H+ZA0gO7BctvKW7n+zhjHVvLXJwnDbfNyg7urwicWzammHUyYu3QRQqRj
khvuCV1uIqKcj26R41pz0nCFp+OcjmG4S7zkgm3g0WZlyxpTZHYdRPjSkDRumU10aKPw4sxAuVrC
Xk1FwSdVRw94LqHNhjHZLDL7RCdhntKU/c6fC/cEK8HSgXxZ5XI54NP8GKvbJFD2St1BXTP7yQg9
ILP9bqaMPUGbk5lqLZA65bew63QvvH64YZT+3kYs+EgCKG9WhDZYABZ28kUnZvjtkwGr8jXebufe
0ZvBaIsnMJVz6Qdg1PBH29QNqmcZFM8IR+pVDdF0N3APxDPLUn7TH3yGrXFtrPq7VqL+xJTTncuZ
iJwVAZHmvklbf22xWGFlGIXCNrqEx6CFmAZqeRNml+2IoPE/c8v33vXkmkSxyzO7fvSaQ4Zxu70g
VWM4AS1n8r6nCf9wbsEPg9u/+67+zSOS8Fo4zV2rbGOnk8k8Z3UD5umkm4aVGFuvL90fwJ7p2UfU
WUX5iJAejcHNcdShciWM2DJ2IfaG8z1WJPuswkplsS1NDwPNWL3oseg5t0V3n+PUPdCy+TEXrxG3
A9O1trU9yLcUThEVBRpxbtaRV/Zbv8LGYDamEXsum7UWd85XLQthXuSINAL+70JlTcuD7brlkW1Y
dMDmz6KBkTHZp9vG5H2I29xQTyzR+Z0nODXCGcxB1WZ3qY2KuzKUjDkau950hqdZFOSoXWPKLg7n
UZ9wfZq7FPuWBUowzcEb5RFFuVupa9tASvQ4Ns74W5p1U5fztGKGG3zUGQ1w1IofPXOX3zxXsRr9
+tznut0ESRScCQIr12E7b0zhvZaCxIIBcHVF8lq+ioYo4NIlYL1Qtf4syYu8KtmUe48ZZyyr5X1Y
5LIlyjE4Z0te8aNt94+RJsYan6b7UA6sRMohFGIr7atLI5Qfg1oGR8x79lNGnuxW2WaPpHDr65wF
HmsI6Qkl1oMdoIpLX80ZH9BnbEgBfpDthCenM2H47bDaz8kiD7KCy7T6yFp3mf2DAgVp7+VPCpF8
VcL4MZGzk1UgarjoorNiTLE/9phHp3p0/H1lB/3etnKTwp8xRRV1976dBygttoldJfO4A1V1nKif
rlHY23D0CuK78pE7mFhYUwzEScfE4Buo1PHWivSkB0Z9DRO8qEau6yLk0VLFJdQQju0pSmIikYN4
VBp6yWNAD2ewNowZpwb7BEDW2NkY+fANBGZ8cOMZcIiTeQqh2g6pPTnbClPaXFeHVoT5yUp1uyMj
dkY9DagdOR9uLqwwj2d3qjdk52X7XKMs4WO0do5UOi4g9jYM+NWm8tRLk+rXOUVZRF60P9Ky+yob
/86uWBVfLd702veRuj1b6mBb2bBDBL/TC66+wnf/kCGBFaURxWbqcCO3Bk61oZz1uvMnebSZq5wT
2KBNW+fBfVHmKK/puFOpnjAMgN6O/YyC6IpPPSaJc6Rn75OTPQsMUKNUotkVPoaoM6Ex+kmK2vOI
Ay6G5T5JUeLx9CTmbRk6m7ZWyra8+U45S37OHJNPloRTSKMilypBN4tG8SoDEKICoCqFm8vz+l1D
+9JBm9rB3ORX4Ttm94ZRFCLuW2lN7XM28rytiEODkxhsyLmYOIRmADvQ9IShsEzNVNlRI5dlaaT0
leF0G0hVLUeeMku6lGnOn1pTgWEZPXLdQ+BPk3HMu8Y2uPRIc2Dc5ejefuhHMu+4GvAmx1aUDO3F
mTrbBs+RJI5T0Fps75txlW88qyuIaW0sazliiLNvjjoWPx5hoCj/F+FX+lz55uCwZSqx7/o8mH9G
3zdLxC8TC4dWN1I5Q1q+R/mP9oEiWs6v0+dqGfLtOPuUadUlGYKX0kqWtSoR4NKp7B7r1DtK1/pK
mHQxrbb6DVkFTPp08HvsreWVB2F6Qb8FgzA1c3OfMcWbpWbGejlSR2VEeqv0Yrsbu6i8FeBee4ly
RSrlGidffSvLQ4lbm108rzqRXf9gq6HmeYAO3kdMqG3m5yQEZghI+SYd4UyeanI1TiaCEF4uZEvV
pdVbMTCmW1VTO1ymdrmWQlh7KHG5VgJ3XWkvxoars3nV4/hWNtVzJaHCu7BwHwdSfR9ba67XtpjP
5Cbii5V+/QurDLVF7z0xmqQt4JAUHEp2tZNDW99XvWgPBU5t5E4k89dFJcHBaUnrkHnWvduLmH+c
pMbxZWdsdHJaH+9Tk7wDlrJ1tgc8dcbUwkYpPJDTJP+JusGY14ITI2Rm0CjrEmo8VCtPT/hBgY05
QpbWmz8rf67sPdlsWPwpxaW3dwZXpDseejCMLFNQtkwMtTpk4LCds0pb2TknbedetvE9KyG5N5ME
SbCUydK0yH6DiMsKDX7d1RjlmyjjQABdHRV7RZugIvt3wGz9XBCcodHUioxbFRdaUUHSx72cl0Xu
U1HVirIoDabpHMrpk1FQAlrNd0M4dUSI8ZIsm4UQai2ae6TpYzqbUG7CCVYB6xlYt4hSW5l5eKhF
RehwC4K1TLN5ZEaRuTdHE1WnV087eGwiUVJkbI/TDk6uWNZDGl6iEfMO847VRLvyK+26uxJOZy1H
Xe3syU23Ran8vdlo467zhiZm6KXXYx4CgnO6W97at0Z5SNoWaqRVlX2qwWc+QLiC9xTm5iwtN9tY
izN9CBmKo0YihWMXqLJEwKDyVguAyxCFYFA6PQ7CqYbt1IKD8v1kCmTe5rZvRVoYcckjw3I516k2
gTDtfM3Mn3SYpHjEOP6xwLQ/MRg4V6zsnGbRDltPi+lnYcy9Y/7c8kaURAbYbQ1z5hMqqHoVMOme
7TX3Z3tHZDhj/CU03FWLUrXFk+Ggx7szbjAbyedtUawIBZtHxtWUt7/gPP+oBo257Hr/3DrY63ia
YHZqapi8tZsLdtj+a2zDu34KozgfoK+o0CPsBVofw0wwxk8r+0E0zpVICmPX9fMuHLOrLNS+a/3o
ZPnJ0HEf5fIuCsf04jIdWANwTuuugCxesRbeWjejYuzTYyk2uKKfjSC5Mu3gUqSZfsAq2q1MRMBH
4I+LTwz9uHjHjHFeBzJcMdKsf0mjkYjPwafXolO7LlMmEeXpozULf48KIB7KIG820ejaO1/bqLeC
XzoCSJrtqPhqF2jWaPysW/AzOOs9ZKYzrVADSA9+qAATvzlvqzd8yhNvIxtEfHO+cw3lxWnQh9Xa
QCGIO+e2x8UxrWk/tJ335Pg3s5qZVNjEJ8vZO7nG6r0U9jOq7J/JT18qz2T8xXt39sAF9/iol3gO
l34VVdHVh124J5Gnd1bZrVYovaGD2qjCg9TMmjpQ07jECb5KRmxcTe8Y18Hy2H9rtdVJG3LaCJfz
mRc6NJ7KsJFP41g8ZhVFbNLg9gmZba6EVVix0QIppyWeYwuv+qEegrc6d0iumUNcL/BKl8qwaQKT
blfarvpKu56edUivwe1D7awu2NDA5bFZOXOcUc3BSLx3cCr7MRko33KcJgW4HutVb0a36XMicn8d
sieJkZTIQ/IIFHNOp64uuAn92E397zrwGNKQePCMjcReO8V48T38RgvmhYOTJkQ8TsjRfv5XKrvW
ZoF2XM8bX0/GR+Dixmk5tI4w3RXmhaWqY1kI8Ty63GKnAuNEd50VZVK68ggAPVWo/clHB2Tnbboo
SKxT0UNWjqPlcu+yZjOZplRDlzonXHi0HlFLtQvd6R99MtiyFwYfIl8XEY3wvpinpo/pCIX8SgLT
P9n9UvXPf8GEfwZl/Nv4/3/SN/4zsuP/VUYDsOJ/YTSy6uvza/rz75QGf+R/KA0TDsIlhoNA2dC+
7SL8J6Xh/cN2ApdlKBHEJIEv5IH8M6PDIKTDN4n2wM952y5CfOi/KA3oDhYHWCYRHR7/GfDj/0Jp
kILzH5DGLQAmIAOCM52tT+F/psPKEDQSY64JZOx7w35uWCxQP6VtzSl40cuSGzuBL9q6EMjqb6Xl
NCf8B92zrkn3UwmPJVlb1pYxZbPG1j01h0iDQ2Qthoi6J2l1nZnWI5FXb4zPT4Gy9U6RMrGTIV5H
gt6qVRhK2GIDI30tUrZVYwnhBvO+adCZaLbqOWDpALsr9CsUV7BmG6owHsI8bdgFGOCTWLXuXH87
Jk5x2GZr3/lDi2sTo37Or7/n1RifWjdMh83kNOHJbiDQ7ITDsE4avIopvRHhdhO2GIsWz23fXav/
GjxxwjWN8on/cRxCQHoiD6hBWghjNxlP/NB7QiW2OF0egi68SicnayITwymYU0qZeSZ8fbeQa5b9
ONrEllYRs8D2tSaxcF6h5iI8qv7YmYV/zjgrPyVeldusqFlr032qoQK5d4tp13upTRkcRpu6qsut
KM09eawWbK7HztWOmnHbTQzip79KqZ1lW72M31XYTw8tOeaQailm2SrnEOeEiOFTh40JBLcqVPIy
cNGtGesT9gCC76+MBvdJKdT9QjzaASFDHyxTqDuL6fZKq7E5GbiCyFRgTmE5fXrIjX6IJWad5zFM
SJNrx7r/7iZmwmQQWO9LNbqn2RfOB/qXsWNiUe0Fn98hRIvlC8wwu/mZTfJD27PRpncTfxUlrh2b
gXcekOpWHNaLxr3RcdeLTK7MaZr3IDetWPV567IfN6KP9zB8P08Zdtmwb5Br88B7qEJh7IO2w4WH
fZaqpy1O4ay4SnrP3aXlwGfo2xpHiyqD7ybUzXuYV8Ci4cz6hxa/iwt99JyPAZHiC3d64Y85FUbR
HEVqd6coARrm0qcA4299DTFX4zl30wT7dx9VG20VxnYQlnue0G5OPsy4iqtUgfOVs2ftkq5sPudp
GnezZ7BIY1ioh+2FM9uRoYn7POeinaLOXZdRApTY9cvBFnid8iUEq1Skn1CRcuW6eKEcLFPfrFP5
oiDaBfVM75mryXiNWF6D4zfSuwSD3GdTK/liuMJ94sFZeFKCIlZeoR9godlYqhpzJYJefacLvngz
x9rdFYux9rrsra7cYOfV3rBqzFCtTUTMFZ4UcZ6kBbSaVA5t+GJtosjptl5qGhuNWNOvTFOJalU4
IviR4D27KKrdU5DPDzikUkCaOnuoPb0bbyXxIPBaV81eGV511Z1/bPuqO0MA7/tJ1k/BYreMJYh1
9fynPKo/6R7AECSSnt/ncQeCwAc2MqWIjMvSpI8kWn0tHluShtztdkLOJZKaUzxZRhQ0KyezrmFn
vQfYCoB1Ldbf1OawtzsCWYLqs2CotbXrxrrqsiRTxli+nc4Yv1hcencbkjZNswOQqWJyWOMwSe9I
+32pIrUj5PShGubPyU7f5zF4SVCCFTrbNuxRL4MGFtlXGz8wGTB1P67rpafG9N6tcvwO7IRRuJwS
9gyn9LvyLmTc9pERLMlytTJgpKfFn8RvHyMRXCmXwVq08dawWWtRJmFHRMcoPztBkhx8Ybwb4wSv
5RrzJsskQ0vGUPQxLcnU66YV98ybj04bGNu6No/GULMijjgSP/R2eB4VOm67NbI038jZ4bgIAiry
1n3C7qZ2ZT5zNAbWkj1r6Xk/rSvLrRGkT46bsBHFn09hyecnJhq6to6uaU8YyMxqOERzAKo5gFF1
Le2jRUSanizchNVvl0i+rSOzbs2ZcQnnAd3KiMoju+zsY+Xa1yhlCtQaEGNjGy37rvTOeEnIN1hK
VsnoPxg/duylQet3BS2+PGboLTiCCYQOPPFNusNxkekzcf9736QtFa7e4DK8OA1ip5i4U/ou+JMk
yDPYfB/END1XZUTmCrI9eo/9Phi8T0OW31VkL+y1ADQIKN8n29mYEckglh/9FKmgkSp6lnP2UcEG
DoJOMm7PnF2Y64D/wXaRxOH5TrMLsohEyKVHFnOXlt4yG1dyrE1SnYITQ/oRLW55MaugXXUsguS2
rfGqkMj1JCRA+ozBalDWuEnysCTcQJWPkcGX5nT82bXdgPCqvO93FtTld9ix7CbrYM/p3LrfC3lz
MZaTfhfZhtw1gREGcTpOIj9NgewjIg18HvBl6c21cPto2pJonFwxlqAbEB2IJi2ZEHwN8JhPreSf
bKeuy4GEimGk65hRzGXgP7C3stkYQ0Sv1wuyRRELWIZj1li7SHeNlBw3pF3dLMUFfAw5jO5CCE0R
uRn0FRoyX7Z3zUO5s4G0dkYtlzUT+YLAL0p9q9f6U+L0zWJ4IxNmokMcT5Vs65UPWaaP5EIFRjxm
atTPlc81eMyatJAbu/J7oi58zaDiXucZ2EGxbBDQ2jUYfrXNa2fYZEm2T0fWuA7NpzeIjWQSBU4A
gM6UuS1+mRLWUoxmumbO8qbzoT/wwdybylsHRCtEjQmz4snN9Nfig6/fLeKITB3ObW4AcvRgIt3M
Opnl/NWO89lHbosTbT60OeK/aP17y8omkixuOa1JesvWkfwdJbhoUlQ/oUm0UdBkxYptyDrmKyQ7
cVoiHQ/zpGNZlp+5DwcwJH7IrL+kE2ftksZENNT2M9ksvJu+Y3CqNOXWm4yvudH5nd+obkdQ23sD
GrMaVJSubQ8fiYGbYjU3/ksm5wtwTb+PpIOCE5BnUhqozYlZtYT58JS64LerqZiXOPHm8YAU7CAW
mWOwNvGVxYWbTpfCSMXJIqMMB15X7IAu+K+q/uXcUq0IjYMKXiVNlkE89cm5gWq6ul1ZxqFnEDrK
COCEiad/GgPvIxAk38s6NM7z2P/AXG2l5FcxeSSNahoPlGH+R66sYEMCaE+6UkcuRiOirdVh62HW
YvVh7Pr6rZgTuS2nIt10qUQumntiMPx3j1HHxkzn/LmqeOG7hkilUJC0ACnJJejJ7GuQSXacWelT
rP0AdUTCu35KAI0e1JrihiaVi629NYWM1IDVRuzrET4AvlSDjowPoLmxwSzmNoJN/pcZtiddABBj
pTbkgyWppknS/MsZu267dKemv/HHDt5fYORsliWyM7oFmLJTNDrcThqIhhVew3s6Zyy9MoQB31yJ
0Kgu4V/ueYTbTg9kE5kP5l8ymlGm6raVuWTlvZHOjvWhELUP0oscWBhC9IPwRZtG4a6dHrT1arWm
CYat3Tn409bpBJ4NQpG0x6gMpn6H8jL9bvqUJSto+ks5X8n3UM27f0O+tZU6sMk41IyKrJkxv81P
l14cDRvYPHb+9qnGrWVliTnda9uHwxSTReJY++Vvh8sEesle2lvj2/qDJqmSkwxZG4fyPrk1youp
3GN5a54ZjNNHq789Nb5o+mviVvxTBu9D213+7cGnv/04gRLiWWWsUmQokG0Uw4wB2yBEwXHISgv0
yAm7vS0Mj6lIFRGtS9hexoXf1JjrF37EZ0gKlER3ngegIXTcYjpbS5sj6Y1VYl89fx7pSWyjGw8O
kswzLKP3FeVVSiCxb4XkKS1+PrC4FZlgVS6zqm9jygVKznch2O7zEbvLgUH+DQDSN62QEGf1Uc+s
oSc5LoSBYcpGrtw8ZK39PqXKYPLV+T4nUQ3BETtQzAjoE8YNdnDrThuPheiY6sLrsbavzoCb3qwA
XxTt3cwmPFyuRr/j7TJxrPjDNJSofE2PUZZLjRAEG54hrsdOGru6aeqay79P/UtgVSBA2rJFuQEr
6EkrNGClVyVnRvfbGfuJe4ck+oArSXvnwklw93dJlL66AKuffcjBS5RH0r2EWTlXMZdCNe1JoH00
ewuz+zIHmb5A7qh9ppvF+h06Y6h2DAHMEeObdYswIENymE/LmDdXo+f6I2LK8Kdjw5CSCUJo5Dsi
fsLx1VC9SWJSrnV9b8oJ3riuZhpjJ88oBvoWdROR7TaGI9qQSfs76Sr+Y2YW1QEy01v3t9umU1lF
Hztm627UBQBGThpMjpymnFtjZ9vDIVwc8z6QZnEPQM1UYIr4Xrs2gUTrTVv+iqbEuo+06/5KhHih
Y+L5tAYTXELUiSAXk8VYgxVV79Po53dWRpjN2uyNkuKq68c4ROQESp61+RmVvjvHZmgypWqDHpyC
KvyNXq834k7qQB1b5rImGTzzcJKaiJHUVgRjs8zcXvvSItm1SLo+Oo5kgJRx64/FM0TUZ1/YPqvw
oo48egtGOHSviz0Om5IvoE6HC2PMaZWL/AEb+ppRYZsfq4DIOrpYq7zDDP4zy1zFjBWLaDujRq8n
Fi9vpHSZvo123qxYqjJ8Gi55m/9fp+rnmzUo+F/zZNfLn2/x716i2x/4b5EK4w/TNsQky3L/3Upk
YSUiI5YdOTiJWFV0sx/9U6TyrH+YnuexZZpuwCNR+18alRv+w/OsEALXxOhB+/J/kqjs4O/Gin8Z
iQI0Lp8U7ZuXiJ+DM+4/jERzWoSG7zPTzromfGpIn2eYF+39yHnJa0Md5ByxzygnCanDE7PG8fHJ
kw4QOHdvXW3KdSad4lAaES1i+GW6xUMms02qq3XRuuo8tg3JnL1Lx+jVV8+NToyb6ttuCsrDGjB6
IE3LUw3RK3rtjg6FrCJkkpS6VljgGLzhHmFpUXMBb78Y+Nlz0Vwir/rwK/Mb2/7e7bsfZUSXQDlH
swUps8ctS3dE+SqiP40+jdFrv5h7Lzmm07HOs7MVvhTSuaqc6ZRkRmEy90zmXURVKx3vO2q/+O0A
RS+mX9SrxKJwzap7uvzYtItNCFucyddyJKuy0Oyo3DpJelIe4QPuvM6Xp6W82Fm36osEn78B2GW+
LD7RINGCDxhiTFZkUz5PJIv5NsbH7tdSe0ynTZI45QpJZ5WKY6qby+wyb4e78b/YxjoPr2nV7vgs
J6aXUXbRztXub575dR9SvyoPPsN47iXRNjPx55ahnrv0MwSUsJJ1Wj4ljWBGmu8tVmLNlh3XfnI/
iWXjCRtiz7wIt90vJhbKilHXheze3VLo75wTvRq7ajWSc4a75RxAoAoSQ/Us9mOWfRXdVhefTVvQ
wpLnRnQ+TDdUjr3L0vZhrq095ObaMe4ggFuOKIyuNiOih5QfCzC2LpyjM9539iurStHc5nVLm9cf
cySzehyxPphYqEQkDmJozmNBfUhlu/aS7jEtIcSs+6QmCjdwIMC6+9Qfnxj4Qjp78045yAFtzr8Z
c/VLNyk9Jq7yFJXSGZmaB1m4qsNly+q66CYKbqExHhV9CCBy8e5oKFvba9buYv1Y5h9kyyC2m/Ey
56+mqnbpWJKth4dhfGs5Xg+3vMrcK2KTaBXuRPtFJWQNRqwAoKOsMA6zLTvCEuz19Slz0WQZvd75
8wXzyk8egN+ATtedh2OlQUu6xRr9qloSwanJVFidskFhbGJrxFMH5y5t7GfeJ76Qly6N9mmerMqh
YpPEeK9yYPkmPKueVpHECp90g1r8FkiGrlW+EaXzlGT1wWad5LiEMSXrFTR742begwrwqLXloXSN
/eRMl7kxv6PS+0VeLc/BO4KAMshxvgUpVh27oAADuhOeZCqSY9rwNof2CasuGQlEGFWmez/74x5d
94Gp1Y9IkbYk9fPanSyL53sgc9C7DsvYfwZ2933LxoTL59votzW8GSBDs9KGi4go5DGc81/CSN6i
kNeDEvVHReYfNhVRmIdjxAppDogk24glP9lGuRloJPO0uo8Wguh0+EAXKreVh/uEkJJ6a01kpOTp
LxxnCyvF8c4bs2OvjCU8CDKXSZAiLmpmaLXVorzTREXE1ti9zLxIHRmwplnub3RuXf8ipD/zvPei
uC/AhWUCo4apLOu/CVdBNqkWapTbYkTxZYXyKkjxsSfoQkFQPaQFHmxIN86fxF3uysHTjxyiU2wF
89mqeac7Efr4DfDMBzYWyEA+NcI4Zy4mtNvAcSdnFObiljEz3ss0eE8ssM+xcZ+KgFHcQnNHOzZi
OQYTMhP1NJPWCVpg41Sq73LtpwcgxGHrp+1C1UcGQmMZ/nYRvJN/YxGnIvsobHVqUMeHJiGim7Wi
RnEOG3d+9irzrSvn+yLPWWntXa2ayZl7Gox0Ye6e/emF8bhMibsiu+9PlzAB10UexmrOxT6agUVI
Rc1Bg3AvVJ6+HwfySp2eaGy+8LBYz549rBSxF8RosYmLMh+3Ga8ReVjnZFq6ayYhAKsxpex3y3Pg
JXKf4LgIOUXr/toT+n3JaAdWRTQQykf8jomIe7BDsGKzdV6CNmWrWmL6aOWR/2TAC8RBh/aCWHxJ
EHjf+6FWW9/X2WvXtxM2GtE+8GDkG4UF4Yw1gkxZNrjHKRGye79UyINhKzdlSpNUcbLGcvYT7kE2
qEpruQRdtJUL+Nts8NoNYkcruuY8+/ZM4iMtQl/R683iKQ2JaOmGLgSmb5sDnQ1wZfO77VN0Vahm
5t/b2X5URN+eE7dHMelIe+g4qu67AIObPwKZXTvH7beO6McvYUQ9+ZzuDIkSEHFNKYLs4Nk1lqSQ
1XxoHje+amAfxTN0YnvQhCMzYB+6tU5/nNuFl9ofLk1iLEKMYZNTHYu21zvsdXzI7apyJY4Remki
x0jG85nAxmIufgHAIFDmtE9GJN5KFpgAd5/B2oYD/exTVsz1xQ3y4rs3byNcQtGOCZYtYoi9cC3p
sGLU33nlylsCFK3hbpKsF+NzpxDw7a+KFISVm1o8sP5NG23UvecaYFR1meDqNfqNh3sXv9Tt/+YA
SSZcY3d1bX86Vql3Hk0V26TFvpLh8+TgQjJZIO00njwPJqVB8IoeF+0WuvQ1ch/mymb+shEJOR10
dgq9KUFPCed94S/ufiCKf23Iy6x35kKdtPykfWZBORJyAk//ttT179FPHwpPmhsB37kWdnmx5vzF
wdcIx3uB43m4xeoQDLDvveHZ7hhmw77IZPnWpAOyvZPDAiSQjx1D2Y51RDufjOVMbxP3rLUfWyhQ
UQMuobwdhgSWqxa3CXzcVAkUhjguFWGKTTfsyiTkhpKXxiuOEVa6FNa/nO5wCe7rGkS4bXFe+Rtj
JGU4oVRTrkVwMq+Ga7VXPntKhyfDRepryzr41ZCEQP+3IFNFgudfmKN1VxoGxsZqgoquAha9QmtH
JnqBmxAnYoW7IrXZxFqTnNMLEH3CMdhov8G+Z1bxwg4c7HEK4BsEz9unQQCGmxHdxKDEiohHcfA/
Yrb/KgxKRmEmzWkEU1wTkGbumnYRD77FQoOVsNHd1FgZsUFo2s5Py2hrV3+7oJ4EB9DCtVq4kOpI
onYJ13i0IEl2w7R4+0EU1nnsmvyDab98bNiMwU63hfJIQTk9ufXUTCt6wYA489zBHc8c9M6zg+Ig
W8/c56WWb52LdM5SKJ+UHhLi17NR1/vWbOfnnF0wly7yhqNye++nsgSEbT/1D5FpfHpTzWVayry/
hj1ZLTptKGRIA0TnrkSxHcI6ezaHybypG81qxLX3wA4K0ivH1DuUVtDudSTlhiiMbr2Q8crJJxxC
arVHRM1UEXlpc2sE0pm3nB8OtEp7MzP6RBVF2butlMa10GO1tUrC4haWDMUqGPL7yNfoZVGlnIEz
mi0ThHaTjzQO0eG/qDuT5diR9Eq/ikxruQxwjL7QJuaREWRw3sB4eUnMMxzT0+uLNFm3tOiFlm21
qbKszLwRAbj/wznfsYGF86MyTgibgPoE2OPSzFtxhDaCBy5R1puV5ME7aQDZwbIGHMB5jlkwrhDy
zD2lsKjhYnA4QVYfvFyfx0Ik743K/P1ogj3j3swVpWVW9X9nzA+7sReEqkbdp+N2BgcibGBPaPss
S/8pVpiLRpTHYcjUHBtg3ciVNsShRlwInhy1GN8kTI0QbGVRsqUaX+10XMHcILS1tHmUoA0eKdjb
FeuCGX+aQNyVBp8WoGeWEIwt0gKknXkioP2aTn62N3T57A/5i5VhmuzuKTQjx1P5zL16sFp/bRTA
WBkFZWsnTD6ENmH3CnMzxh5UcaMkiCdpr1JniOghZXkOBD/FeckEKDhnqLMq0Peq/eIZLJdZOlRr
5YavZYrCNQ8ubS0klR+M6bKMokPip2qRyh4WOAb8ZR7ab/NgICXsJV++x1JX+n/USKAQi/j7JD+O
Dzjlqmcpa6QKKN6fZzxGS8eF/usONH2YseSmBMuA0L15mTPI8GnKZKoIZx9ep8sEQrG38cJNEGTl
heXJtKhSHnw/ZK+Pi4Qwo0ocQsiBzGWfJvOzjJ0lXvul0zdb5L5LbpS1h3BIRTYIdrHGiHeSHl9S
QkGpZLXQYiSMAsKc6fziPV7Xqt90wj+kSQQYLjnX5ltl1vVfZfZ/dQv9iyC9AugnhLMs5tE3HUMw
62dGxSfmC6AZGNKjMWucYX0ZshIHPk3kEDdIJZgydZiFTfkQilYf2Fteq2gwFzHMj22mLNz0wPZQ
s+OtswPAV27Eprhox3XW5zkdS0NMI7eFd8ZGnG5nBng79PbWG6b+dN9GLvRBSFXuxs4NMsq6wl3n
bVZfIivu16aZxas8CP1jq2Ho0b/JnDlzluA1yOydD8PycI9IeRmFUOjnzeiaySwhO8Dy3qxMT+h0
m2bbgVkTi3Ee1Vvth/PV7d3+hYVFdvMcLXcGkeEbkJwdiKxMOW8S/8U5wuZ8zgqhbkUmIrBJGRS0
lqEXfc1QI1aI87eBwIjnMCvyr9HLUAxSbxy6WbPQdiOzhfttdi/YNvRFp0VyAKeafbphynyqT/t+
a0MAI3/krnpTrJXfO0cGt7S5C/h0zMWEMIZ6F11H/qytyfqcWTVCdneJUFqMsg4wSVbjDoBlsJSy
8J6dppYbn2yGhxQkw3E2Y3oxjwfV9XLzxopXrMq4EefCDqd93nj1Q5DGjlzabsXRjzW4I8hmrt0T
l8B8nG2b9s13muKtS7k3EZ+jZjca+6aUE72PysN+bEVT+4aGppMbex7lKyOEcc/czWbHmrKMc5L9
3Il4T1YH3kbVgecezX/4xRS5d5xQylfTc1H7rVpCOI5eswTIMILkEAh9H/2S/goymPEervKgRFCL
SywKtrPD1FsGkmW09mgRPYH1lHBx7giV+gd8B8R9lMWa6AoLZF9xinhqY0At5oh4BnkqesV2lWK9
Wdid+4wo6Mq9y5wa/8QSY9Qi0faNRBX6GFIWsoCOxhwF2QY1k3erYPyo8t5dWE2AwA4CfD8m+Q8z
8O6hz5J9HEDNK+jU19qB1xwIf52q9L0MZLaVmGXw5q4TizPcS+PHxGlRV/gDZVj6UZQjrqNJvjd5
/lCxlORdN9gis49asNCKFn2BZYyE4WFZgRY+Zoj38+h3ZlpiE0uG6fuNLegeVO96wIe+kC2mxkbO
B98IAhhfjMgL2O7xgP0lz4ZTKQkySVF1K7owq8pXdzUqfeSj72EkVvPQ71CywhbtH11M3/d1esbY
gYmSz4Kx1NGzgSV7MVtluaJixZJY7pwGgaseyHZedGZ1ltVPJy9zSeWFuHuRJTldduUtzRSiajQi
JRADIw3AwwvXB8J2jOuNJeuMd4hxONL5n4Q9dpKz9hnj7KXIBejsoVl7dUuZlQf2zpTgLCeUVojw
qwud1Z6v8q8gkxFTewBImOiCNBy/XOleOeQ481n48Gn/TqQOGtU7tGmkScxNkqAHBFjSGXT1vUm7
266Ahzt3gg5/fFNzXArx2hEy3OY1jamqjjiJ9BFplbmpo2jLpketmaOPK1DH/SrNmRc6Ab9dE25s
n3zgTZgkH7VrXsK0+haRGlax5g4NRTqx2gz8VV6U9pZbyCfvp2CVV6KrjiKmKTUs1TXUu3pX8wot
c1m2j+GMtLSGNy8QvlRm+8w27hRoRDPY9V7ZLK5U5X8RgQpyC/nLFnTJuU93Sns33QEnwUB0NhuU
OHkOe12dCbW1oH516a5OYChXQeusWwu6SaumP0FmnKD5ug+c2QMZQO3RjkGZsdlEMKYkySe2AjUY
nQwGQms3tJOvEE87BVKNBrscf82hczbzvRE1GowyoGEeUnCgKlS4vxKyNWLjhAj2pFuMI6lhmoAf
QRWNgzVe0rbxtkNZrXAtwP4I1hrjL7eS82u4ILMzT51dnoOF591UU5Wv1jDjp8oY5Q6iG/gasmEx
9uzDQdX4i+6+AxKMnm6WxXcDLyFadjB1kSBtMbzCS/vHsSBfJ3rvdT2rB0uGfF9FPhuMZuA8tnax
IUqMpyV8SUsr26pCu0dsCxTwRbRvUceDlAZxGo1Xk6XNM+tcKNOWgL0yz5DRIm9blsR3ASRMtkmB
fZi63n8UUfpdD+FVzsQ0xOErd+JZkGqRez5bloIB1yQ5ChPuRoChe4dcRYlSfzlWhbF2RHmtA4Tc
aEGB+KUx8kNkEm7R1evJ9o9ow5d1MU6fXFYmtT5IdkZCJ43QibrCSFaDMTXXPjYr0BHF2eza4z0W
fNUPNkiFIXm8O0AObRD+YPRM1707f7sOegYXK+FtZClDYVg+MkfjkGzA4mGsKB8x9ALByEqdLUqz
98kfmOWhcirnNGUqxJUs411rqngTD5rZzFSUCIwtEHHmNSN2dBlX7ivpXtth8ruVxId55eLZQk5S
mCh859I5gLILzmAwpxfTzW947jmvrL99Nf9zK/GLBFO94hFNlxi301WR1C+ON6a7fxhJU7cxbJoK
CDedrl8t9xOBiHMJR8O6RHofBmhD5SOMj3VmfAnmcTe/dO4Nj18fzGZuFnRi9m2SU7r1u7mHbIKC
Z/ZHfUHYIdZmme6bYDbOREWijUr8D+3XFIpx84qVBEE1vGxLF6TXWAPc7owYxKqeyP3wxuqE3wAZ
R8Bf1DJKjwS3rgrj0ktnPCR37X9D4JbvkVHG1pvsmrXhlhiuI16IxLUUJe+UUagwndU17h1gj6Y4
E3656NlZVPAhUXBTBEMwaeSubkSydsBWJjMNMvPXN1il7TlqI2dh5x62v1qbaLOgs3DmpiAJ0AP6
9VLS/QO+bDqGJBWLvfY9rcl9AXzgHIuyBdsVazBftoqYIFB2wZdtz1yXzsInt4adZfUbiZr8LaQy
MfYUViVzsnGlbun82H0fjJTdBEmvxqbt8m8Zese0Lk6M7Kw9Vrn3ZgqNY6/d5pCmwz7Pw2qXIGNC
ikI81CKvshVbi3kxoF768Q2cyoPUp+z+tYuct8Rq60MfZ93anCb8JRbfZUMyRMBuUAQjaGdngJfM
Qx4HHonNCZoF3+5XViPDQ2623zrz2uckcH/w7q360D5oRslDVJBuoCNupBDPh0auwzPaGXj5cQT8
QZL8leJVQVHaW8+VPzzzGFz1XVtUWeEP1Y88Vao7WIPrHEHhE9iUQNoPGQUDtonXhVWFlBzQnLOU
QOkEv5AWwz6sLFxdsImWZW6d02S80jVc3DB8AyzHCMLOt1Dwkm2dIHELcaQ3NbVAlkcnCQmG8BME
IhJ3hE9pixqW1nZMLI4qB495ckBgAdMnOUf64OU7vNVFeu6q5kLbuvKlt4Hi7HL3u4QG1/CSynxZ
eMLDc4o1BckCsN1i41fN2TaiS2+bj1ow34Thv+6aWVDcqAv67nGBQRaOTPZDuoeT8+CXBrzsEsIt
Brp2ZxnddeySm9Pl4d7Rw8Vs6kMzAHW15fSgUxZHtfE3cGNO+jgmwC7u8Lbzf7h4GsMcZkgEt47N
e4ZnI/M+jcb4pdTeIUkr2BXpjZj8m6qTE23VpQv038KOrZPf2moRk4wOGdcZLpMIj81ER1d581sX
OlBjq5KL+wFG5qMKYXiMHFuzOghr2hUY61YzWk13VIdBtWrF1x8vTcAWbT099v4dtOKeBuOlxtVK
1NUyyYctdg2SYkAz5U1742ddUCjly6CnSML3dp3uS8dKcTKbvHEgdC92OcMGliuPXzMMGZAVM7eG
F0R/ZRSeyVxVhMZKBsIZWhIQ+IhdikXHFtLD5+qHV/c+pDfFm3Zid21MADPKZF75Fi+/hplwiU1e
KWTtJLxpz9kzY3lXdflY9nyWcVS4Z9hK4cqb0T9GI/rrf4hRTAp4pgeLsKdO/+0j7ufaWDXOhnAk
pfJN6OIc9+S5xqXn1tEmo2u8aw8z84OUxHGZu3+GKPgMudvcaljPxVpK83lqzm4hzvaoD6yGl74h
drr3LnEcHEvslVzFYPqdKl7mhmGuG2ZvN3yaHWJ4YggRcDGOc5EDASe9KXa8zxiGnVvlkc4MGMN8
tsoBck7rhKDlGWCVR5rlg12QWOWogIxpTX832Q7hIjzFCf0HE2sQRbLuyOucxT4sRbirTf9HIXtb
mqxvF2QeZKsME/Ei6bGtJ3WzdNOc0CgCFPsq8ZegIZ0DcelAinJiint9SeOGisqYsFZnWUvvIx5T
3RxEFj42wFkKyLCRyDBERflWpEa3sFV3lBKrnrLFsEFr9JZWEZmN6d4MGzQV2ehBFHa8BVx+mMxt
hmwI9DyYfu8lKetfw2DEOnn0nQnIP4pydSM7elwhvmHoVWT2Vlh2dRQSlpadraCQPOUQoXw6lce+
tZPHqIvYpCmIhEQmUEwhjT5VUbsBTHaZId9H6CVFPG+76Rtn9sVwnooy2GkyHp08o49r2Aln5Ua2
covP4slvKux7in7ub9tFG8r6XeennCwcXXvEtptC91uiaWH63/FHNXtud6MSiyoDO2dF9qlzSohW
88rjXfAf2c9u2l4sjvMwqh/iO84YVZFnDdX9V7M/lFW0a90iOOt0Kl9F54ZLyw3pZYYB3/ly1nw6
0r43sfsckTeUNq92NpEylD5E2C3DZp/0q2w8OV60taHu0IYD80XHfJcHtKxuJOEOv/JOF2xGPpVa
Oyn0/G7cWN13ZG8Mq8Iu23xBx78SNIPMwEIkGxGLyUQozddNd8pS7MHxF1jhZUW7mXAM12AekHh3
BLzkDGUy9yPPAfmjCyJXU5GeGR8w4K8qj8yA2omD56rG3R2AiKaLM72lqzNjP/u02ougco0nsh/D
W4Os9UoEJv/iue73bSMUwU1KLqXVxH8MbBPbAl4iqxvOoWXTDuaaXT251DWjBfaQaN2OqR/YdzUB
H3WKpnNV6fYATRCXCTSkdZkT4lfEkuZtbDnqE8l8EQNCuh6j6kKWjPnheLzBTjXBicyy8Le1vXBv
EL6zgQdavmmAWBP1ajSum8SvnsYscJdzllyy0PTx7ILDJBTFnw6jlwAhk+2VLNf0ebR6LC5IjCyz
ZbHnvINL3uH+uyWNeIEmQaGtsg9IkesKRe3KuwfKlVI/toZNOGPzyuYcQNBk3ykHRbCA0wTWRSyJ
vggJzi6Dg1R+vUqD7FsmLt7z9FX2MK6j6HdwwAi0dy8JwYpdRiev3afO9w8KgPe2guisPGa7BABc
yJ5j0qRUuK7YhFXBO6d8vEpLzYzYWuX0L73DWtAjsmZRG7wtQ7Sr2GrYshyIIOgekeTel6X5tRm6
3ayshzCzL7XjfaJ3fLLu5nyrO81Zs02cAXZ6OxC0qWexC9PkChkBeGkc3kYDMZXVvdvcrncKGje4
HTkEH4sN89JhoezoVo/WNTeIbxFMqUvLWg4j+0fN2sZMz0GAxyP29B8n/W1MDS+D4n5Jl4qWhJGv
lY4t9A3vt4uYZ8FjRe0C0c0DdeUr/ss0UpxmPRJuET3Yln70OxSBIJi21ph+apWCJgmrHx1Ef8hE
p7x240MzSlIeyZUNQqdbDNG4KwRECLveeHN4UC5roAAxZVSGxyRQrxSGD5YpEiqE+Eo+JfXm9IA7
cjEFsElgRJ0SWEhhafm8fU3IjOB+JuPDcImsCQbCYoqWCUlZ80HTIH2vZm/rR/3BtMf7ghHYbKFW
Rlll28qhZQm6z6nKL/jbuPv96GZELmHIZDm4ffCkrXlpZPKzsKe93elLVyT4qxlGRdWvtIWxCaV6
jktEFAjnwHevG0MaK1vXW4x11s6bACJ2+Wit50QqZPQ213VmP4xUil1uXfu83bsEb5F7EH6Z2Gnh
AIlPU6PZ7lvzN8HMsywS/8AWPFzUPtyE0bwEanyQRngRQ7By2+4dTN0F6SXmi+nJU39I0o0z44H1
YUUIKvnLrgXbEAAzTJIlxlxi4vpdlsQ/DutRQJe1yTt5l0tCMTCFec5YWNstI5Zc7hOGa6OZPU36
5nv7KZY7H1rCmN8kBvKuc+96ACdkbeY0S5pUcqGCdA95+VhPULCiQTrg2x32MEV89OY2WyMqBKRO
DF9iMrWaZzBsJZ0tE2WKW6MDElnV3jbxVIOCms5dZYgbkwxdTu7+FXN+QgZyc3QMHxX3Vgn4hPC/
+LGDjgX3b9pEI3PznjttCfflPatAh3r2XzzCB1yLT6zaVl7in5lxHGhXpwX8GHDmNLil25TLsM+9
rQV/zivK7VQ5W62Aps0J7JakA2hWmJIBu+grHjk2kpRh2aIu+5P2DWipmnAa66Wucmy2+RFT5Y/O
6r+CDD1DB+HKRVawlLr5hpDyKBybWZRunnznrnx293E1oLUKgT+2rKWIHdIJG75fQ3T92vZ+2tR/
wUH8QAjDfeKVy4cmq8my6i5Y/41l3vQoGkgjUjgaQz2XR4AYEbmNGfOnJHunyN0bdfOV6eh9aANr
S+d4BOnwOvX1L6QDQFkM8Bh/i2eDV9tkALWdJ2jALQysklMylJCOfPeL8XGNLMnGGRHVV+7ig/Sn
KwGkSwqM7V2l4WXmhiU/dBoChPmIsHB8flFnkqekyC+M7MhYS6NyoYbqJHIkTBHhxMvInH5jzR6r
oVLF3q9XpJQhkCPDNBThqUG/Ch2Cer+V3cRqIyb3UzPBKyeSS+veWLj3QECMaIc4BAbU20xuEaiY
G2z/kFiVcQqQdS/5jvIX4JTQgsSfuetQRkXPWnhbZLT8EyGjra3Uj45xBL+5rNiSwXspeR5NoD1I
oiD1lMuuwaIa8K5yPYhthcZn27i9vQxk/Osk6jbZmuF0Ipnb5VsV9p+dq1e+fSoqVjAEzgiGejH0
mOazaMaTTZ8QbbCTBgu7QqLhOq+qi1csTR2mHG2/nnoRo+2NvvD1vwAqi47FqOQqlZnzxxLGL5A3
zlTzaxjos/Kq+oD1cYon3HmjDO9bqT9dKz9KZJAOm9Skc5YQs0xURTUn3DtoJ2oygi0WlsxPwVgj
bIj3to/IvMiPQqFJY6V0BVC8qojurSQ7iexOOgqqxRRddHtW0cPYvWJJtVed6+4T8rHCudnVdf/k
Z1m1NypeLYgfz07nIpYAzLSYyJet1XBwrfHdSWr3wRilt2Kje5urCV5xfjTH/gEv0HMN6kRZcuOB
g7WZiC2G3BVb1M4rEVofQfnYCERvWME2QK8NNpPss/LoqWY2zUhuYUfq0UTZSHL7W+hmn/UcWVty
xm6tSL97lIeB92NRNrQsfQfHQtDnHGS3FcO2SsGiQLqL2cKm2fn+WpAdk0XzMkxetNQbBUuTecCw
TgkUbuhrDZYcVbKYmYhYE5rDiZlRRxzYAcukccDncgJ+CcrQWL9EsNouzn3jnheMnB/ryI2e4zoi
GtvggyJKNQ4SKtKPlxbzLteWuKc0pOuMeN0bKVzVrxX53DCko5opN1E+xNFDnDvDtJKOSQq0mrq3
FKXWA4LafFvgE0JhoEmEEp2/J0/E2vgYBk4TJdApd9LoTwBcmiudvtW6pw6b7DQ3eWA0O+H5DuGi
afAOI+IrUGhbnOTLq9klSZy27Fo6Fj3Ck2t0gdWpj+bmnCVR+uBZOZDntn9tC75GI2AKurZE8Ypt
Cio7QnjrYGZ+yEIz/duExNwW6BdCsZlN4o+0u4oK81K2EayxHjGb+9rGaEzNuKjvTdTVK6RcCTg8
sLuy6rlOXPGoFYNP66uksFhWsbeAIXpOqvRaw8cm+mknGEDsmCOJLRtm0mPs2drFfXetY+8JIVv8
NLg4L0pm4K0skPKjmQaG2gJyz/QDAYHvcdwdS/mdaHKBejoQNjPE0w0d+/kk3aYgIkZ2VIERv/vG
eQgUtOyT6YakkmFpd6+l1+9Yki9qCjsPLNPAbhGHcqIh4Fn1p5X8mRXgxviV93bJPFghHpo/BQzF
jRZM+8JWoBhpkdT40/xFoOyxM9CeOm7pLknsqqgWvQNZ2msmJQ9hUu0dyRJ3ChEOyvitIeDn3r3U
nCohVNt2bY+UTUmBPEtcS9wJDQefjFe2JHkmv9beHcsR67VFxtx7is5xY5UU1gLR44DLdJzLt6jY
wj89lvH0mNyHSSOJ8+tB+O1+ahUd7gjWpulvmVanANg9BkBVrGY/HvdyTsJ15jUfTe59dQEjYNmk
fwJD+K/MBqONNSsq/ypKl2owSCS9bwJQsqX3oPHetryV8vy1CS97KRuiuuo7GTUbXW+RZcBcnOgc
pvOmH823uWuObYdMt3C28YQfoUnUXyU5JBmwiA/PxLE0RQ4MZhevji/mowDH3WfTNhXEjoo4vZu6
x55KCwRbMY8Q3VTwFw/XQndIXkkuO9c6Ivv4J24BPDKZkjvbISwcw8MXly4vz4Aerhzfi7lc479m
m82lzrIcq56CEd3XlGa5+e0l303VokSX6jx4dACa/+EgHl04lNlZ1XSADFtmrlmWcJQM/jq2qugB
bd0dH6/YRXjMRnW5DlX4PAEpX/vgIH7ypiI8nYnbKjQrUufHcxMbr+y4cZHY2YD4GtzLGixRzp+C
Re3/3nDx/10si0diyv8b+XFDqhT9y03//Sr+B/Xj/nf9F/XD+XdlE7/i2QoZDN6K/5vNYv277dgg
NxzbspmNW+b/MVTgtcDnYCnDNC3fMhyXf9x/RbPwN/m+8pRvurblevznf8P8MH2ff/9/S2bxpOTP
YMMX8X3TwvYBQ+Rfqu+vp7gI2//4V/PfCtN3S9Acrz1rhjU7Lb85seRsjwYc5AvmXcIbI62wcaoB
12IExCvw5XaKSge3JIQlUSGAV1YJU3/iBKpaEuZrjuk6ckjYtdOvXOdoT2t77w0FAcSsY6JBsFXo
A7mj+nd3TCsZnDriJ8R3QvjSbKAmGC8dUyuGJ/s0Fk9NmZKLl6LVJKzpF4bXWxZXl9D0HnpJlmKN
SmNpioBA09qBeeukVwRc8pkOzRBMTazxKBg4m1tW4lO2ybr2rnKDV0yDykCLEzlJPplKJMe+q4nr
jidmMrpznn2DfmnMnQ+HpD9vocy2/C7sgNx1V0X9KeykucsFcItlpTU8ghZtx8J3JwCPYUC4xdDc
NeVNsye4o3hMG9f5suIg2s1O0+1y1ScvLFHuNI0h8IkLrWS74leK1pIAgl2eOb9JPiFXmg2KNhvw
E2GYjNEQpF2cO63hPuPVhcKJkhXxCSPLQ3nfDNnBNRiTB5+pBUL2vdfoJ5HIm1kSCe701yAxT0lZ
ISDob4WKbojXlrKOp6VVeFjj84HC/+4aGVKx4DHVzmaAP/oXyMsZqMu4MLK4I2sl8VGcz1woRAyI
W6L1TxXFVEaDOsgSgyzyJVFVjqCydET228V8po+x6NFHFj1B7GJWsNeEmcR0gfKOkchnqFEVaVUe
+rQ123Av3rfwlFt7h7yTJmnwnPGjxPE9eYuChsYsdwXZCf5yCOK0fodob7xlfenEsGLzfHiyB38I
XwcqGKJrR1/NYhPFjAM3bWKiu20YceXLYWpnMt6iHq88eq7GRRXPsJoHR7R4VteegpzGae/5P0Sr
4kkMrByZR0OU3rPJDvW5bS3/uScf6O5RGHdTbtMDmYSWLTwbBS5jRTrmUas13v4QLW5RXkj+TZH3
95m3lcR4wCOfyoxhpC8OyLKrV2Mu7fcsLdhzewHYTsZ7PDWYO5yB3ALwdPfZRgycNe+7YJ17/zA7
nTspfUnswh27nxv4aM0KC4ioaupWH4Ya+q8qzgmEYxdLX89DvyVOt9z5RI2tBhu3I8OqpAfNQBwx
CSyxiUZ+UMzNA9pCy4vmA9ZrjVK9dq+pGGG+cTlh1kEivE4tk8hmWeXpu0hNczNAQ937Zi1atogB
F1w6m0TmuIhTP+ECI0NTKLW5dtifYa3EGIoYJ4izdO8zA9IGsoKOAnYnlXb2pZU3j2DmzZ+wG+tH
vmd7E47MOWjYUcEYAy8NihDdX0H4JGtqIWb4MsrhjFqQbLe9N1UPUxome+VG4jC6RvkOMp18yDhU
v57DAqvvqvI7qsmvH++CxWngBxpCnaz4E07HAWbQCu9bufEcGW2LmSExMUXWNvLmcQeACJyPziK9
gl1oX/Opdpdku5GIk/UdjYGuVwGj94dI2aieomq+tag72cTG3mMYE1uHYAtaG2bwfj3SEW0c8M/L
ie3ncsgne2ewNwPYCk6ZqIJ5VeTEycVehWY7QhOQFeSlLthTaUJLJ6aA5CavKA/g5Q2gyhGe5X9q
6HuXiuNpha8d3k8fRs3S5KlEJ4Fwl6UeyuM8Cj33UCeDdVUJp9ZgBMVWB0CxoXBDG++StaUZDc3o
vC6d7F4DZaAQMoN94pBqI8xwPfvYbyoqSFbgyZYQli0HHml5afozocxi2tfAHGH2RznNAVplR1Jf
Nq0kj2gQpbHupgIsfcyio3XoonSvirNr+9uhK+SGNCfatNKBwVym8kAX7jIqZsK3UiMZrHYc8A2g
59HzECNgHlnOJdmRyfUuZoo5WIjggzAxlqJis5PRHO1qabMKtq0nrU1zbTvJrw/PRIbGVSIfXJVw
8I4AL6qVEfDX86a5U5uUXhVVIrfzKPjeHHox33lGXRJQI87oIYy+fcQbAkEpYYo6EbzywtuFS0GC
q6jbc5kK5AJB/mh0HLiRBbU3qOcv4RMZGjTEqIMQI79xeEMoSOKj+8wwc++lxIJOzcTrq+5EUOs+
32CCfwRrPa0DnP3rJKz/ciczR3ckCpyhoiCW13iu9M6RkvWD5zP/CLKN7wHHcXwaVpe6si/ZtIeT
bdOBeo9FKs6NtL9L7F1O3CICKkYkMUnfINJlMGvDtAzzgp2e8xIgmF7YcfM9DN1POLXMmny+oRSt
g8qMDaqxx2zOzwZJ7Fz6HPwUoDQerD7WwcSN6ztn7NbYlRwDTbr93SouNlD3pFZ8aj0eDPCN6F15
4qpMP83oZ138JXF3Vxq66HeCYKSdLJrdWH0HVvsXb8cydtrPaizz1aRCAkqKDlkkMZG5Ia592N2s
jlwjXTXDMWVttiALQLODLeD+RDFD/5RBIglONUkwIMmK55ZfZ59PEWUzK53OSV/M2bPZv4Ub/FFy
UcfQILo5ZMFQhST6+uyxXIQfJACDMxsKVkbcl65YOG1SHHq3gVGTcbzUiKcxs8P7DFFigGl9HivF
LZHNuw4LEJwrNE+Od/G8FAW5txcAs6zendZDQ9SI0jGpPtgQ6Uiu/Bh/AFvRjdnuTgnsLYYlUf7E
54F2aDHExd80dj8ygdQh9m9S2w5DjkSppQLWA55jeg+T7uJ2FZ99aD4c5qdvEk0wM0MHKRsyEl6q
rt0W9FNvM9Ss88Bh/2ChnnglenXmghdIquPxF5pKv8JWgf6wxC3ZTtWGaDLJFZoEq3IefII/w/TZ
tGu95sUmRVw3z6kRnIqW670bzGqDotDn727YUTmN3vP50Tj4uGI6nR0Ijd1onK2s2WdraWF1w5eA
w49gCVS46Hg2puZkqfwEuIAM7nESQfFpzlOwJpLogCz8q+uzeEv0Z7FnjgosrXUJYGBZD5SqAd8f
mD8Qz4C6lM5msoJpOSnvtzfiN8baLKSNFk1vGRAd7vasuYui5/3tvc/YNxuaMeUjRLjnEynCyfq2
ImC29oOVE2rxQO5DcdaGOrPwo2sv62tvyvEcEFZ/JKoV2SdyKvPei49xn3wYsWFh/atBdGZpdsEY
WjyAORiYjYxvMOwRgvhkJLScxwmDxEH94j8yyCrA8kroIPvBdzGhWjdUVD8pUyAJrgRGFTl/tHxn
N1ATnFSTHr0V7pFkhctoevY8MNNc9LK76khHIcW4JXDPDgG0iIL7csmCB+Z0HqvvtkN9EsymsWdq
ExLTEn/jHjduSTXBCclQLpvCu851zTEYEJacB4w70kzgMMI2ME72Ecwm212SxnEcvmjYTIe+H7Nj
VgCZTaN9XHAc6qxKbhEgvNtsVR9ZkfTHMTeLpTX8J3dntiQnsmbrVzkvQBnggDuXnTFHZuSoHKQb
LDXhDM7gzDx9f7F37XOq29q2WV2e1pXMJEWGIsD5h7W+FS4IBbzlViYwvwvk8Se52O9u7sFwcNrq
mJFTqiuDczWq7+q+7alTvYOHzyGCK7zvc3yg0BEGKoLxLbaf7jC+hLr4tpDDsG0Cwbnm32DWIj0J
OSsSY+Qi6uSiICXR4rmCBDQiW+rvS0h0BIiskz5gkuWe91wCfBxfg1cpkzB30Uq7ftb85vW89WD6
Vc4foyp8uSmg4CCACmoI3i+OxlS0X5cFbR+CkTlirNik0r2ktgnDn4ZWMDyT8QdliDJuur76uiYz
xHxA5hyIvuWvI/BiGxR2UJS6YB+aNr9NfDt/JquU9F6g8uqDmdcM57YdVbApIqGjHX6s6VIZ4rtv
OF8zyuk89ApJHNZSIcx1gILNBad5p6Lv0eAQ+RNFJpPFHs1+MRUAK1RFs4fyhsAwyfzKhBc3ta05
1ZKrXWJVtFe7zIzTxuflhOjRlQb8EdcBh1oMl9VgDNhEYkk9Esd9EQRHfBt0GpsJi89wT+qPxABV
4CSVHElDHVFpmJjhqSbqzLXMXLIVE3DHXhItb9510ZfUeAFxY3xd0S8PZfN3I01xYf1UsbYlApfn
EVJpM36ZeNaw4w/DnJWQKtUbY0x21UNStAeeJPPHUmXq0+tbm2CTGhjDSzIhu3z9na1MLceVQrjv
vNchIMJFrB9zwJq4I7VxcIfhqC2T91WigmonuQ1CMHhRy1OR+gfXuMJwMzFXIjodNHTVfww+yyxb
8NyYr4mfTTduQR14N6aX76RoIja04XQ/j2t9QH185fNjvmTRmByWQprtMFY8x67yIXItsIWJHcjZ
X2vUd6cKIyt0pqE3x9prLzCkiaNh7bZBqc9W13IDssR9KMq1Pjremh7yWL7xFT9CteWBpY+4D/KN
zKNXXaOGMMn0aTEekciV33B4kQYQfGDYbQ5aTy3CJMjDfj7wEzv1XnjwuDK67oVEdqCS65l7Dayh
LbDuCbqWMXiC7XIuRfuxYmjBjvUhZM7WYL1rRfQYDCu7KAvUl134jVqztxLn3w0gqORcjz2Wtgbi
USjN71Ug+XEoGXQJjwmtAZVO5ELsa0LA7OMrCvUBOaEAltNy8F6d4H6Qb7S/bAFlMToj4GoDcjU/
Ep1jjmNDUT8uPevjpX/wC8b2wvCQh14Oi7CbP2k03d1ind9uafZ1nDrkpxLxN7iKqnTo8e8QMnqq
MlrCAFJOnMLoZByEBcN8G1FJrj0K0SpLXgi+waWA9/sWNRbymdZiVNSPYWPXQxn5NcF23SMgApy3
Ofv+RsfPWWkRZ6UahXr9zfbhp3bb+ZgK+iwJWI8+iPQZEXU0PMVFwy3aFho1GBDLby6uEyyuBUdp
oVBnY1h8QkzOQ79ovMNgNf50I77HVfsciG4vXOhDvK9qF/CZ7YD8wUN1Qn0iOInMiVkMKEnm79gF
P6VAAlFJGIwOLgik2f5OrE17g6PuPmcZhLPndhUE8qRG2oOctLlbanlNMlhCSo7OOXNPvmvHZ315
7Rv1PPSbeMnoa1SU4aJLfwc0hXsx1+8CSeE08OJ2Jei7QrN9mwsLsB2+0pABgwgxbTJaZrK6uFQI
xJELt/09ji3YPwwRvEEm6173E0ARsUjIcgS73hsvFiyr1fiZO9nH0LBMNblEm423ZeqgSTrsQTKd
X/iOPlx208g0MboONlq36zigSG1NepjsVJEzQso9b3kXEia/KVuHBijHEDArVp8acVaGGmQ3s4Rj
WOQWx6WVWC8zjUpkRjQaW9McmQ11J+GzArF0uQ1mt20SkIk6tu9dn9JuuGvEAJr8BK+J8pss6C+B
iMmj8hE25QUGal+MX33yU3xJUNSEjKHB+7CpknZ4ikSpd2UVtNvBy87lMN/PFRqQcVw/A86kbZ0u
PdKKYd3hlaMtliWU64UEzaSIWEyxFe0NfOlxYhUn6yC/VIrtfTrrB275Q0kLpsP13RH+Lb5DulLl
NKhOo5zhUMjCBvHeVWuHKC1YLmPDLirWe49h0LUWQPFObNKMwMdZkoeEcPrNpDAvONPXvB3eHaZA
iSLAA3zefUykKOUIsv9IHxgHIldxLjnGyQe31j+k3537kWCua/OHPC5Z3OuAP9xbvxAb52oApIgH
/d35tKHd95zCOWAwuFnpSAy4F24nDEKR3sYZ5gyABGQDYanAiIdttfHNZoAwRkRf/TPE97VdShIB
8t8FtfowQLHCNnWTOyjAg/4gDeW8agj3RGMyNx+qNiREOMdiqm8ru7yqMD0msn8Jr/qZIp2+FmHy
4oOfYhvAIIdlLij4asWZyhWYXFUSLkVN1WQ7hibedkSSfymFIblotZt0BZibBMlb2lSnNSAaHr89
uF4SOzYkBzwBT1zpnhL9oHGIMZAYHtqZCl1UoEzTmHlo9WK7YscPfHEDQlxLsq/qeL7E83Rp3OW4
QsasYUih1t5rJnpAz1CvtQHTqoZqNVm7h56aeFfUPfbIlOOm1O+jDQn/HrfVzDHQdYgwUCJusepe
FWFrevIz76eJUW+0XbVbSbus0p4PkTJLmktMakGMyBfWSY6BhvfJfjLwp58aQzDAREQW85g+BIn9
gdF6p7yBnKHyp9vPbEIiUDKuSyafP6ZbtA00TdMdnpLxnEn3nZdFTDYrbDXIEV3WJ3h92ADW7Q+R
NgdghGdtCKxWyh5Ezcw5D6Zdo8JtrrIYBQpDGW+yn0OPMN6u5nYs7TdRrNMtYO2HOuSuDiQqTXBA
+WGGai/FQkEV7o2tPuPKflGFvG18vTMtvaTA+XuTMO4FEPcKBN/sCRki9hqR+maoW6wq1QPJTbu4
8z3aYRDb7J2aDtXkOhCFJxFkGDmCUc7uVq8Gygtbs58YXYwKFs8Ickzmw3OELNCif9dLZA91nvrm
CCiPkqyPOnkvmtkbvxCAgi640oPbHbnZEQdixyrdHxPami2673U5gg2YGOC6OdWZDrxtQzZRvBOw
+sbHoW29QxWCNwiaoAfJD9+BT6K9cr8i1oLTk1O6mT0h3ZAkAtIpNPFurkP7cwCAAVM4aFgBU65O
cEuowbA0rpgcEIhDWWY4HsfjXexHBpuuU3xnAkFOXpDBsHude7y2rFtxAYB4ERNwNYXsajhYUin0
LztnwdYPJq7zZGiteRHz1QgmepYPBYnEpzGUSXh0VczgJmDF/lLmnT3P41QdqEOh9oS9comUcFvS
QvMeLAXVI2ptmjLcupGqC/vJ8jGAcQPu0e5zshznw6AVRULE4XZfo5ssN8UyfkFgQgtcWbioTB+C
EnkhKDv34sKchAJEtNKRqTerPdwOJcPTygrDTMLjRDbTvkdsDx1wEaC8QaWDQqhdDHyiijyk/JPU
xI0bM6Q7piQd2Js29e/LIAjsPUwsv9wV05XNwdeO5SCn8ZuuhB4PEHM6VMCAlhb8CKMiUZ1QMajp
VvYMHGXFztMjuNmpxoq8vVXkp7rxqpOacw+ZWVHH4w2WVn4vydwybAuWC+BMe9P6oVOgZQoQlSvp
O+aI5SWF7lR56CrlIK/Cd3y/Z8WfUZFWw3WMpa40rYxLcaOTCi//HHbqWzdS+W0gN+VipxutwZ2C
jze8ORgDwC6WTTyuBTZ4iytT0q74D+PgsX7oIYcQ0641nkJ/ObiG540ZHbOFWFmA3lyrbWJ685h5
qjn6Ql102PG1edyNZ8/HbYmrpDgM+Qq2bkzrM46oS5YmxRmZPhKktfy0CVFPxHX3R2gh4a1X1u42
L+R7O11vR4eQyrEA816aZtyz27IEV06csnoGiFGLQ4Qjee/k+D+Gmk0zA2jaXJDoRsnlOAocZUmK
q2Iw7ZPrdCxVYuQknuiCbZDRRFVS5Zhrq4EDNO1Zqljk2N2IZXIJf1oUIG9et6b4WsPcOTfxxNVk
ZflU9iiYE4vaQ0zdK6Ph7jS7LQnv1w3niU4BmkBLXEiSO+GLH3ndLWiZeDdJex3NVOMZOlB2jH1S
TJzpyCKfqVMCZNb1huc6VXf+0J9HO6AzclDyeSGaIj9LKCvF/KbH4Jfw9XTfo95GkJdNl9Lx3ojk
XnYB/l200yXp8REowDqHs1ILXBS6IL8tQQxw09j2EDENIhxwQCpQkR8/Ty0soMDdMJhjWgPRyhkm
dfTpBjagu+N9VpjqGXB1/zS46200YBWYewqYISVINMG0i6vBKQ+VmNIja6furSOcEaFnqr+gobiQ
TfZDTck+qILpXDJj3JMhGxygywY/ErYFuzyDUQ11XCEoA8/VAd3aYRoXqH3G5STIrzyZkfy7CK0A
npGAWL8l7U9kKb0j+06OGRc8i0EkmHGb4MEZGh4fuUB16DdMRWXcbAeAshsHVTIgX4dnuCajcws7
GxBoyfAMFtd4z0LNfTIthC1boKdj3OTsyXSfDgjMnR066gfDGQPCKSHtp0Cg2RRkuQ09u5TCYcuK
EaijCyrlJQmIWAI1AZW7JHmq61AvIERo1jnahAX6BqZDrT3j/PXvxySilRp8lGErtJcZfk3AFEfB
2baRVaQgsJBjkmPQ2tqM0s8lP9VH5dlLtMzp6nvPCyae5qYcXdrh2VWHkE0O4rAQOlFRiO4mIkeH
PVpsfkpRvWkx51SnjmZtJp/ddggQCCELB8nxrY0c4uuKBhti4COMa1E6yI7SAQbFW1KkC2505EZ5
xwJFJ1LhB2jINWafwf6TXecjuERoTyQ+faE8F1+qcgKDQPbE6xiJp7nIfpBgA6dhrF6NV7xCpK6O
dVmBpBLpkyDNDeoT0az00Ct5qP5wS8uCWa9P1ot2kU0VTBVvTF0gZymyCRsDjatCz/Q8RrAKJ9PZ
LTDUorxB2ZW8w3YhKKMw8uyPg32qZgzzY5oXnxULZfTwBRglqcBDRLHxb/oZrANQUTxNK/Mvt5n3
qi28TYD8jUKeagMGXfqZ6uW5LK8uQdcJiXkPEyga9U9TusNdQ9xlMbGCSJykfuxGZDpppvczYwET
ePYtxcSzXRHX3hSysZt86rCCTRWBTBUCT+UB1MlIfBdRBASHeAPQ9160S3rK1glO/umK7QnliDlg
7p48G0NixJR6HZnRoBbvDJLS29BOiIOmXryQ9M1GoW6zjT+Pz+iBzxUP0m1I6XEMA7yZLUSiK9wJ
VJPr/i5TtvrOUL/aZb00KjsNlf4lIuLb+6Ylh6vLyVoGd3wDA2u6qdvBHKJcRfcQ4B67zmGRkhZi
3pRj9IXIz/4UBG74WA9tuaWCAygeA8a/iUPMl6iTxCkRCRB2H+0YtgqTOvJUhtz8fpNFHywS+TFu
7t9qx9xZ56qpTKceTRTwxrnWrJcjpMREqnwiVYAyiONOHPvWWe+YfsaPjuO5G3j30T66CrS7FmML
DP78hEoYcFqhIvWkUmbHpNNPb9x4/TWTDmWi43000ArdunrjanjVHfkVapHfc8bo23RiOJtYQVlr
SQIbUvPpLx5ItMGaeyqmLbvF64fA6W+XVh2SqUmOPY/lnZdU7snB2UTCS2y+94t+y1zv1yojQbW+
vLuiwEcXecInlD6aj1iz8cAo0mtlkbzakHwIkiWOGZ/3wQMgfGoChRypjVPU1t2Ag1WPP0kt6TfR
yohm5p3Cq0Q8GzC1pNOmteH8zNFiEzPzJJGSHSjr5v0sna8ZHrJdNobZqeGuPkKPqdgPEsWIXDKX
J24fsfEyPzyuftTeVaL4HE2JhaVS7auDtFglyJabYl2PeURXv6JePMy+h1kwMMF+YjdBZlwkON5w
o+Ux/7EiFMuuRta4kzKrScpybuWcgyJDYg1yB73eq/Gx0KiwUOhIZY4pArb/1GVn2O6COgzqlcqH
H8HQsEPKIRh1M4swlGuMkQG3EPldpLe+UluiFT5t7E0v1RTfTRl7m9jdlddgaVH1N+glvG0YwyjQ
yxTeJgmjVt+hjeWO8Yb52CVheGkrqjKwAw1rrLzY/X211//OGKhQ/FtNGLEJ/+fL55SVf1WE/ePf
/KkIC/5w0W9FbkRp+w9J2L9yoIT4w4v4xXpX+cIPfP//KsKIenL5xTEpRaAi4f8/xK7v/cHr8IdC
eQi5pC//liIM1dl/0YMJCmufAWTsCqhsnryGRP1FDxZwafpqJeOjjLGdfE/4OxSpK5l4vxFS6ZZc
Ih1bmTJDKICHbMKUaXd6A1M7YnHaceGR0GdsGD7//evp/zf1IOo6VHVs45SMYVswt4r/nZrwP74v
v7K/XjX/47//51V0BSP/mR4m/1DCRxKIO9iXbuhyafwJZvbcf15QV2JyqDw3hPP8p44w/kMEAqC3
F/lxJCAS+X/rquGF/nrVCBYynuf6IV2vAuYp/xuWeU5D5m0N7qkKwgDFehlhoCUH1WWHNxcEjxE5
EVXNaaoc9UW0NGAZmL3GqucOCXiZoB0fkbV+g1xna0KTssLKrS2lu6Tb1tWB/PG//2oK3X977vxH
1X/iGMp+fP71EvrHP/oX25tv5Z/XjOMpfv+vjLnI/SPkIo1Rp0Ze7AXXn/PnZcIkG7a3511PBF+G
SFL/nt7UFS6H2F8ulcgLkbwGZNpRX+E4oKj/rwdMw9LBb3IFxQDcRtlZH0JnAV1EeeacgmvCVY6b
/6aZjEHd9ruRHcFgjwmLM+cpclo66PamNtYwtUragiCgXU1QBmN5odOGaXCp4iFvz5jFEULeuxnb
OPz+aaIZuFEG9AIq5bgG80uHPDd3dqvTDvN4rkRUGX2f4o+giQH8tcD3waGiNxY+TfBAwIY3XxrE
kwGYbyYvx1zbxf50UZSb3WKCGNN0MCJESNN+MehbV9vsBpNa/9Cg6zA1qQs9UvxNn3ROgoKlUco9
LmHAoIUAdWp7hE8R4LJmM2vaBPotGok96C5Kv3Rsi/sGkXl27rKSfesNgta2/tHNwvRXdE/yzJcX
b+upHCQjDW/yNcPhOp7ei45sXE+l6TbQwCppE0CkA6FGnPkUj2Hzyk9g/Bi3zf0M/8yi7BTa0GAm
ETVTIpczkl5B9EgcoXwjA2D8CVOu7W8Xo6PHbsWuSRQMWXb5XbA62YEdrRo/+rhsT4R14TvuouCz
uJozp2wh8AR1ISp9x7h1fJhTh2Fm7HlvI8GXwFdk4BL9YmkklyMfFsXr3NPtVi4YrU2BX4O5/hgw
zNe2fgdKTtzvsDjFNlmvLrZ4AJ3nsArq9lNnEmq3utondZcwGOGEWo6QvPr1MDukMfovdLtt8dat
q5P/7khr1jMB6I6g+E4z+eCUer6ePY5sNxZJhH9CQTzkfNOCeaFVTM6/uwPADtV77DWwoh6Z+qcM
17CcpGx0XkB9lXg49EJQsEbMuiX8w3kYpjDbdj5qv25Bpa8WhxlMPBWP68LGCAejNt9wsdFa1X4e
YF0EOL8GzDQ2NGV4KGaUA/T3s0X2Qi/GTGgRp7kc7LvftXW1Wek8+5uEQ/PVqG6Cg0loxU3YkM21
2hmcs4N7YP5deQ3ylBCSwkjkGgHqq19PHQGBgq9z5/hLWyc7zOCJBpPWLcduwfe37QWg/NITvXfn
YV4DYW1sdqFqpo6MKABcEJq8xG1mJaN3pJZXJFOiwYXj+HZK1TfA6QfepQWY/RbhMR8/jVeKvatd
qM4T6dPnwQH/vamA1vi/uIPNVYCWnImb75w74qOC7hgsKxa7Cj2xwteW2zcW+5F+nDUTVObDYtdJ
VpZdeRUTt00w/prCWrzDTzNHuIHOx4hiBSBfAvGMjIm6RGi6li9xA0w7IVfa2yYo7PY1c3AuzgG1
OYI89hjsTgO+ec2sB/NmwiIkZfYyAwOFa7SdpiC8KrMmtJ4IylgmAXKpR1a78O0gNarjOiH8Gufr
FjwZ2LpegsZLCduBjpox78TWj2VJ2PdSYHK9RSGEmDh1xq7YL45kXjroTGgCOvR6nK5RdJs5cfzk
bg6y8oJcNHuGFF6/twwjX/vFn96XYonhmyGuYw0JZAUgThGxSqm1l28WlLxmVzFlxzrjJud1nIPD
SijZI6Jk3zukQwddgbkHnF6nuWrmckfd4RTILz4Fak9QdWwv3RiP72oi/Y6YNybY/VbqEUeTMCwZ
I2RN95IMRPh2STTvcejKS6c77PeBIQXgAMunJcwGNQV775XuVQ0W0EZSpveKKJUSQ33g7/vGqfxv
NmDKswvRkDYAmzg7EPY4zQN7Spb/aC1WFF4ze1AWZpA+Qx6LrOrGXF6mdgzfEsXxjRB2Hbttviws
TObW7y5YzxlRozCfw68++NzHtQEvDCYv8hAT1LNH5E3J3hBHBD7nOlq6u9wm80stY0bKHaG7W7cM
vWfNzuOhctLkrUpM6/xeTa+KLT080XELu+Co4rxd1h3Le2b3xGonUPbXBYYlT7JsHlKWMvWavHVG
ZIShL7HbPrYA6tsbUqMIPZ8mv5+eZMja7uhXhER2kHO+rbXUzYafMbmQhwz5KUSatcdKA6P2qvQK
x6ig4aoQ+CwRFoEDb4q9l50xxYcyewZs4bCJb6qCdJkqOztkExKJmNRyxl2EnzIKG9IvY+Dc29El
FqpWTBcQkITBEzlqnOSqWdKvMqym1zYRPnCcCtPIr67zwg/NudTi0J1dvuayPLjXmyktQOLvO27P
YpcrzYIv7LlIbnIWZg9NWDbuDuMChq0BlQ1PuHGKAT5J5LfsQipxjFtm6Meulj1jxsxeYS0w4erv
bdRdf0RvrjLAImdUW9jGO3aw09iEsI1h+sifNQyBqlCzVqSJ5/HehUFHiFMOItvEX2LGhWR2pyMJ
PJYNDIPpnvklCdB+teGtWRy8ExyD9SwliCEFC44VQekQlDhH4VWVMnDGU+T2emBB65qJk0+wX/B0
LxBQMPfDUhLvfJb9ewmHHK62dHN8yUHhjWcFydjns3IA3acDytcbBNbG/T7VIAFho6FrbjZJqZNl
zzPee5yZNuPo61I5PVAzLRx/eXmYMDJjk4Yhy8YnFCETDQYqB10PCIexycdXy16Ve0dR2Yw1f4x1
+KbgQQivG51v+RqXhgjG1nGHbtNPSQ5MF0stIjhR3DuTKbFpEPwBvxttnSWeKSuqk6fzFHWF5EPA
K1tPJ4csOIMhB04ozyS+prhMiUJN+hBheOFrlmhtlMT9qQlXDxEtTuYflbfa9IgFCDYgCON+fB4K
M+G2dePiEZsKOEzhV9BU0dTWCEVQEzz5GoPJJhxiTm6vCvJ39oVg87qAJ+1rUizuF7dZeWskfsav
rl25emVZVs9aZ+ob83/nay6yuLkk4xjaBxgx5N0yE51uGnjtMAjXtch2vu8TWDCthodxMQnJxqqQ
2TvBjul3kyUBhkvAWczDiyQN7gbHH0i8Wh1kXqO1Ic+p1o2GG4RB4ievFLMNmDPYObDbQQTLlKrE
Zyn5gfTWJSECTlCL/tCdKtjLvrvOW9WL5dQ7bljtMgjg4J7xbkcEFUxYz514hacjeMp9awZJHrnF
OuXsJ9eZzfMoejj2kVHz9LL6dvpJyMLysYCagoU8zj0LJa9F1SqvyU83lqHi00h6OcYu7TXz65ID
5d11IXiSvYD4Fu8TgXF6n0+MZ/mKMQFNJHgdLTfV00pW++dMenDCxI1OeFMMNS5FRH64QgQYGqaz
E6l8N3YIGNtKMKTxJguCkQ09pH5BnZvL5myj2VTIn1Vc31q3FYRRIlFbIxyQZGEheWv8ibSoPJq+
LMjtkLszn93IuXS2XdeR3VJW5HJsFCN+SvCpVy+j3zveuZqDAkALHtkaBylO4I3n+664X9aE0gRj
LzGKAB7spS4JqKPWHZPu0ntB/TkgUaMG4b+vN4vnp9/hz6b9Y1hpnZx7KL6Hpewxa3P1hIc6JJ3z
s2VJuqYg1VS1w1/vts+oOdcWLXy0ckiuM8NY/BGqjSOm7yJ8bdcJUqofWn0L1EqqzRhhYDoQhgpO
OrEGvaaWasKZ7YTeGcc/FLmmBYDGanCMX3sdx8DsPJh0ISWXAFOBK4IdpMP+xpuuPhT2iFG7mfqJ
sWrEI6nYp2nIIHKZ3ey4sAmbzzC0J1D6YYO+XSYGZRiU+PW5nzs2b9U1bqStPBdRToAs86qpIwqu
DTjx+TrG8C4pcy/ksmDzvW9H9K5YebDMTUsUfiGgMvJuUCCn9/jERPY1AtmBWSiofCKJwkb7jyAF
wW2namr1GUO3+m76sgYnHyLwk6VBC9XavkFHVePl2gROrr8JkIww2/kPNzz2reweFaLpX5YWEY0K
0sNLO9MnnDARSgCwq5N+zgTdoqqz0ZNBjpPtIblqIkfUlF1oO7GK8+o9y/rO57bApwvHqlyzOLjz
J1V5t/Cc0LYNXe38RKaBa10NqVt8D0pbjT9dEA/Ybxum6OTUMc19Bxltvi/5tBw0Csvb0YrsHJVa
U6il6XdJvEJ703cmfBez6nFEuo5+c+QK6TxvavMUjZl84/8MUxC0WoXxoYlbVm2mG2EJm4L1UZvU
/evo9j6Sn5Bw0x2nEmrk1LFGXLzYCRcAHHPZvk2oALMvxSBGvY0YWhXPs7sYezYgfGuM7ik9H0A6
VZSAoCcXy/rM9bBrEF8BM05a6juCu/WHyOsuPQQRkSpBtbrurvGcCUGrVfkIjT5Kvg0+H/JuHLXf
5zdmWJf0sDJjn7dOLfP51+T2Tfg6wzTvDoR5X2kq4Ygbu02fh1W6bzhY/VfAzcPJuDhX3gI2H1sb
+f1XwfNJPeW2WoebkUQLrulIuVvg2isFNYk1+TXvO0PFAthYnVIJCRp9bRNsYj8wD9Aoi6O0lTpk
IcEbSQDe1ZJ6dfFmhuNuUnhvjmsMVyWzcWyQcKk5dIaReedICbdFWxoDyqV9e4xWIlZ35GZAVldh
IFYghhmBsQVqFigwBUTkXQS3BjKnGr5ShqKkH6KyPrrtskBqoQoijsdAgOXZBZeR6hmrXassXKcE
w3HLlL/hjq7isC7fyVUx1aUJoTVv5o6W9xibleJCRSEZpInpFvaJpKT3wxShqA2C/HBlu5+Mowpc
PD7NMYadl9mtEvc+n0GRSUJuHkC+tJfA6+F0BjOrQfgrAPwj6ZrkU6FVQLqBRfihjiaPBCCVVeew
DuZ7tAvz8LVGqH0OCeIluHeR+lYpYjWGslt/rqw65a7HjHBfpsF4mOO0yTdlPgKzwRxDpg7G1fW5
gsIF91pnMVzneO5fijlvACDm+KpYoq2wa3qtu59riIwnEXKMzp1FdQxnzW1x9Wcyfo0wPb0MmDPZ
ENK9QBAKUPUlqPnSwxBUy2foLN6LA2X7LQMIuUmhWK47GH/9oQanhiN00hOlbetTlPn5et/NFd/o
qnpQnH4BsTrvI9AW+BWogm1E8I3fQpwmd1iDmFSeOsSjzeKtzHrW6SSJqlOv4TvFK7ODu8EfQuxI
NiCwU+HN1BuaCG+T5XZkw+ZlJCk1XYfXWSdO8YEKgy/OVYxEt9h1lP/ktVSxjzTVKvlVEfL5kU4h
PefMVQonK6ifcz8hb6vn4Q8Ys8NH9FB7KeCJfC5jHyKH655XI1x7oBZofiCbCORH74xRtM3h9wR3
Tlo211bVvxR0rfMzT7TwWyty96SWEd9zgBDio4prEG3WsyyOsjB+Un5gq81Q2OJFrX4b7YoFqdYR
HsUEgA9A8G2Iv5APe6qj4JRA8vhY4Z63qDOy5DFdMZzcZDDbgP3yIKFC5ol/XOORKNmYm2vXTcFS
3hZa9uOpWiREl9x3xs9wDgXpY2j7vJowvCCbxh9rEMDtqpkp7YBJpORnj+l72pA8jPR1WvyN8NL5
Lh298NjbGjEnFpfwxUyISsl++AfajGTXe0piued5H3uHOoLOwcGamj2AeFBzLWwm++Q2GYJ2dqFO
hgKs4srxemeCMLy0euLZ3EYhbM2ugsA0ME0YIqI1XzIP5ovHJSbYqwOeyMZMwRfMQynPXgXDVLjU
Ptwt+cEP0+IUpDJ5Ch2lHl1BEDC0XWizaNCLYtuHXnyOw5xFXTL4NTiZunjFhmGOaLrg1ZFmw0N3
mFhG81yW7TeTqNJ76yM5+bdNxxiYwyKoMfkhgTsNHFVmk5XXccSmQUfDjwIIcuBZGb/ofMXwg2y8
BsU6lOtT0uv8m8O2kHfEuOFik5LmPyZAGmNIj0v0Sikbj05R5nxcExgNSqoKtVgUVz+hr0a4U4cG
d6pv6dYdx5514M8IqRamkFQOMUS+tnIhHDNO9C4awHuIvBz3Yokwu6zsq+zLBg3YSrT777qe5kfF
U2lBSr4wDSOTkbLGiOqeoHA9vuMFaUjl0xMgHizcZFOFZYahZwWda3fackbdy1wQPouPprw0PQTb
V6Gz4GoLmgeMkBxSoInACi7IQDMnYubrR5ZAY+N+Y/Gl4DNZ18x7HXQQbVC5FX78tHbgiPE5sRl5
rBE59luzJP2esEq65GDV4duSRcgpfQ+wkA2vcpYoI2Bng5uuuosABmIPmNgxC6aUP3OmLKRISPrf
/TSs2CuQO8V3FPnNETAYGDkozMsDt/LyapJkeoaKyCTAZjhZ6ckRfWauhnOA/RtQfaU0OVe6QNWU
OGO6g3kdfMwyKu4wol1PwagjLtmDmIgUI9aFOqITGODXMIcCzpJxq21RvJQfiAZBNo6O6h/R3fev
ukSxvonxYuPZRjePbRI0whejR3iq8zKM8dau3jJvrTXReJdp9tLN6Lrfyq7Igh24+3w4Lt0yToTV
qeHb2CiCbGu33xgtEH0H2PqoLMRydtw5ZJ7UTsOrXnrOzMFt3WUnWqVQDgQFqX4J/PsDx2lVPyWF
E3cYWrUsnuDLM35zQDxjI4xb9fmfHJ3Zctw4FkS/CBEkCG6vqr20S14kvzDcsk1wXwASJL9+Ts08
TMR42m2rigtu3syTJXECPL4UXuU8BeqeSEcPzDfq21/b0OYPImrWfanFdEgtTogqIrK9M3PkCPR5
a3gutL/Q8I4Wfss9kc6choayGSL/p7qk8TgJrHhoJ7uc55bgejT6IaDe1PtVjW5+4OfqqU2R4gwc
KbwngybjU6t9MZ2iVYR/W/rzCGPMdj1Pa9SfiCDmsGQSRQXo1urHdumWGWcoDqASiOhrTpqAIjkL
6DJLR3P1TXAz5khB4Z+XYlO46wzWvFvJJYJCUEsKz8dFJ18U/6j/hkoQLECevQxRzGEb7EV5DCo6
IwuASK3ERDfb8gg0q/slEeO5jXDtvI5ZqIsrkmanrkVAUuYOg2a8HNIWr+S+saUBAzv7NBsQrPR2
UqdbcLRgVetTrWY4UZmVhgpMEm+8/DtYnXcsBDUm3DWIftL0SVfSojaH9IdR72GCUxT/RWikbydb
kpQICGmnGWjthPQ88jTDCeTSk1s48wZi6Z/yoQbnhRybuyO1dhY9QQRYgZjVb8Ax0oEP0US/2Qz0
Gx9r1M6Ai7c+woQF0QO5PZH1S7dO00dGYuoG4wJcqZVmEYEFKYn2ob/K6UVp6ADJzKFv2W29alDX
al0UL7Pv4tdQ8754Un0DRX00q/b+8dzLPrZwirprdAMP0nEuX1DY+QqCRpzpiyWEIf2AQGqXKXkN
C9qZP2NdJ7+nMK4fqSqKAdLCuUj7vqLPPE04oW5iTs5+QHnZfuTg2RxnetdDgqpAQs48aMTDWhk6
fuBd4GgxVldw9xJ8note26sYkobOw4gKioDb2z/UIfZXVlNkGIs+q46hQvVn0YRtrDdCxbu5aDFT
b3aIljtKlRLeLRiOk11HOolsPP/48m7jvDo1Mgmv9NCb39sGAYm7lLxoLiP6BFMtgnOYgkvaJ5Eo
7uslI6/NDsP80jbZd4M7zOuaH2cjwS1WypYX2B2krXmGr8eeioa/E207f+Tc8iDdihFRhjF7IgWB
YxecoFTrf7hoEkqvjEDrFf3y7M+1+srl1J23QeB7H0EoOFU32TGbaWkMpSArFbO8oSKkHIiObbia
we0Du95V9dqXb2Dby/gw44uVx2H0kAm2mq6aBWT993HKzC3AkP7zSuu95V3Y/azzjURxOaf9z8KS
cUfrFU118ODJvJpESPyWve/9G1W0PiKdB901mOls5Xpc7cLTsKapER8USR0GHdpA0xXl7RVphPRN
WOr85cbEMvf1mlJBrM2s6dwSnX0OUiGTb60MguEl9Hub8d7HRf5yAwudkDuChPaSeGC070J3b1VI
WI4exzg/JbfGsVIVt8zvFELLH1m7ALe0Y5afbMLNwkM4Y90VVWF49OYpCT41KfL4QI4Sm3e5ybnf
dz4YaqK+fulDqAntFOyQKqJ7WFMNyDzsqbB1ETJhxSrSVoqcumq/si2BX1OPs+suqo8DvNKeSGh2
aLkQeeRV+meqBsMCRszTe9CXs0/BmqDryfZMXYWi8pD9LouhaK7IDFfaQeEBRcKZt0xgduEwODAT
WjjKIZoc6PSmC9GkRVCGuO2nOlPFfgHNCWRLpA4gH/XAot1FenAnx93/vnkJFG/Nnz/fUUwzAqqz
gMQJ6sj/0qCg6GXUQ/zB753egPNTTon59MRuafq9SSuJbZv1G5Zz1lQ436m6q4Kc4lvZBxu8lZmy
+Svksa3+QQ+8Ew9J3OrhNVQ5W09Jl0rEoi7qvomqj15BlM4tbWKqAaK2mfgBeie2aM6QgH1wgov4
3GfSCFyfPUVLrujj6TMzmex+qdxszd+N2uyVBxE2tb3yi7LFUNtX9WuQOpolN536BW/9yro/Ix06
M9V8k0oODpdhBJC0a9lmEi8WuzVLsy90KuQyDizud28DErqUSkCfUbF7hLZj9dNKPIxid9YMTNAa
Mx/Veq1PNmcN68/IDNFvaWmtO4DxqM4defH/upUdyh0k1d4QMeuqrbyMyORUCsRNcJ1KOYGejiRL
jlaOpFAqGz/WEaUw1BdPoWGanjtwiiC2TpBvsGvzoolHVJ4oBs1tbwCcBVVj+o7zINuu3txRvbDO
S/SU2z5lTVkCn7kRBW0/P0pZRCkAQ/5zTCpz09bRPb4XFXxfUBDz9G/pJZ0phBE6feVLVfcsG/z5
bmhGMe0NbUYKIkbY+N+WaO6Wq+uG4fZWXrvPjM08Oun/Bffb35RwHs0a9rg4N2Hu6xo8lqm/fgDW
YTBaiwCMdM3TYr4sQ+H8C7ZkfYkGsUZs69ApgqRx0PNSKw5T2stlD1dOKtIEXfW4hYSKGI6oC6pg
R92+BWb5EdH2XtQwcdeIfH5Sae7qJA7ns6wHRarMWy4Fp06oEQsjQgaV13wjGbMmhwnuFLgQ4Tta
TCKx7MJl9unK9b17NrL9z5VwK3fvMq8ptu1q8B/JR/lvlYr8ed8xPnAOpsAn2gu9GAIICoOvt7T1
d4sFmW5SNrThHlzXDR+ET+jjVkFyz1GcxdmixnKtOe5G9Xd5gyB6E6niMsKx8IP3HoyblA1FUzxQ
keht/pnDjecIZii06I+cSo3i2JA2jp43pism+9h067Hsxql4Z1KlkriPOfqBqUbTIRdPmdj2y5gt
gDvAuqgvHvJpAXvEOaJMo4PJNFPcQzNJSngOauxnYcBXtmOUnkqIItlnHBMb2pN7MVb9t4y3HlEO
LGgwgG2S+ZWgVNrT7zwZajOWqiM3gFpp++2qKK8xPP1zFU73eq5tAjow95VsL5o7031UYZHLl66b
4+IjKrK1xgRAUh4PB3dGRNXIJmnjlJLJem+iYbYnQtj43RtMn94JgsOA4M2eJv2UZko7nLYFUxQA
HelBiBGAj3GwFCam5yBDmD46dUvcduUymveBBUzFfpd+opLUYJVnINcrGnpBRemeHtZdF4bKrvu5
d12Oc5n0qqA6hyRrSg0EojSc6C703TlcBSe8pxY/cvcfILKMU/4KWPJQcESwt/4oiZbE5aLoB6gz
TgssmFiWMSKgYQ8vzRJS5DRXuiSQPAw1YEvtsOXE+0V5ap7uKPOEeEW9NTLbWTC7doR5vJreIjgU
PofkBXHeB3W9WkL7SNbLblK0yt6DvRn0M08Oy3ma1S7rQPq3blgUmmI6QNp8jAasqPCHDrymc5CK
j2lrXUcYqF564FLQQuf4b6fiMf7uJ0WQPzDIDs3BtZHO91UZx2pXIGFv90M21bwevSzxLfcf+vKP
TpSNPSRANdoDy34ebm2IdeSCdd2v6HBIAupY7OjcZdOJzU5dnaXp3xHTTmP2OJjCrjunaQRKR63h
mt4q3cKbHajLNWP9geWVi68RtTchOULQfGyuCpmnHCQAbzCpL2tdlsFZx4U29xjIrLwJ0pJJ9A7/
SPFnLNmN3Q7rrSFwvIGDkyHJX0+HDndfn/vbe+qNQXjCSsMunpOSVd5Jo8YEnMaxmIxgfocgbAmt
43bZdTGYj51NlJ3uFzHo8qAz7Fvxhe2F7c5xmi8r8cTOC0iz1DR8DWNeIUd1tl6Tkwf0ZsxOPBsc
ccXR4ybaGzGwDq6rVbi/rGBqqt6ChO5v0iEiBM634SV5da5YvH9lkgm0be6K/r8hFyxW/oUFbUks
Blvy5SCRon5Ld3kgi64kZtZ7OW8iL+QNKnZUXI6CWCGNEvvEBW11qvGXQGPXqwdrqUQKZimHrnfX
5ysg2QC0GMtZOerlOidrRGeuWatut4BKS1/SIG15jeq+EmG/M70ru/chLrv0nzARaW899l73UBcN
J9SQovuFjXGh5e8yauCg70HB5v59XhkhWaWGY/zPNPEKgaHw2uYgEZcNMLBNSuK69VJNj3Sxt988
ybC8AziR1v+Vi2fBldoVTzD5T+o10JLAl1W5313okmwdrZe2ySyFVvRIgvQYhDzOA4uCw0T1tXcS
5B7TA96wKf+gGV4SndBiEb9uO4LoYnhhx588HmlWTVzdVz8yAcTlyQwQR4DYgMaZaffr8+0+bRZD
jkC2suuPU8GzjrfFdGOxMkwkdGpuedF3YLASvR1Tk3tqX4/1KnhVbnr5nUQml58WMTR8QIji8HyX
0h2JnKeiW7yL4YHCVt8nMx0SNADtUfPEilkksxVMU7aotN63NQT0yesJ20dUeIyYCbzEthQX+HlN
zoxjb3pFy+nsZeN8vH30irn2OgBiFR5eqhG4az+v/XLBpyOHxxkSU/KP/waUf6TapaNCGQYt2BSk
EYYz8kilOzRy5Ypk9MmS8uLKhtqqAi0sO2JOrOo3D9TirplapgSeiSIia8N7eGaqCGpHhKLN+Gie
WtZX6c+o7QZKBKZoXs3VxXnQXA3WhewkfZ7VL0vE/zjHnhcAKysJAQNRgPtGcQY9tzgIXuzAC3O3
KRDNiDqrHLNL5PKuOdaOAr33vu3b4I3nB6aKE3v2rXkrAXDXVL0Vlse5qZtmfchFMoPbbeaigdkJ
unCipMWK7i+9yjRJRv0wVW88kTs2Ub0y2X7kWSNJythBHREqKwuqlBTNectRmH7HY8ZR5VhJtKln
LnI3fN9AadHiuDo1Lm+T1lY91L6z9sARk/3ZGm0FNQeRH6/NB1gJtqhrV675dt2mvgiPhOQr/5+i
3I2AvmeT15BNQNSzY3mO81kStJJlyF/yuVyptqQDePGHpb2QtZ4WojjWG9sDcuAw/55732Ix4wwD
nn4/T35PMJeOVg1nFJz1PODgisL0ed0SvifiLgn371eVFNs8k1IF2f8ls5ihEBmq6Gx0CyCNXfDg
J1W4cHpBtdoVlCWNOwmDBTroFEdUOhDaZRcl/coXB7o8lX1Tut56eXK39Tx1DR2JVj3xJsWLs9S1
JDOcjm35Gc3Q6/pDUjjcmtDe9Lwtx8pjz0MPHbT/4DEP/UmB8x6aesArg3HjBZgdX3dfYd2qzthP
ALQ1vMPzj0xKIIqH3jZrzkp/NhGH1XmOk+VoFGV5FOxo+VpCEYsI5krKs9hquN0yDM33UPmrT4Te
BH8oLxg/58Ko10ZoSk0CLezDNPSR2ocquuVeR69Mn0SgAwy7Dab3CVcE9aGnDGzYdhiTJmDUblAA
7YGqYa+DV1LN+i2TwegfSXFWzV87I/s94+WS7lNOTtI4aYdcxcRvYuY8alazqDlhmZy4aDfwlsCd
V0+tD/4y0uDRdMVxzAYQDSW9Hyw4Kgxznp/NzJWiECjDvhpfWnrBzrRfsUMf7aBBJ2zj04IvDLqo
T4YT+bDbW1eRpqhLt72pMqdByrC2YhUzlJ9jVUanYg6iaxhEhULPHIOLHwrxGUWK357dMkvRluU/
+imN90WkaUOEmHjCYu/fk1l2kAn7cN0tvImOU8fSL2pDdR096ofEVm7sdUwRvLRzMz9rLYS8qzeI
ZXeigoYUcHh4ypcRRniwBY8pnX4sjtGgL10yN+/esshdtLTxm7xRKuYt7eDlGU8ODN0UVcw8IX6A
EJsOcblNHzE2YuriihYcRp/vwaRBesqcuYrUDy12trF/Z2iiSp7hQrOUTdvsoYEmmkLbINmO4Fh/
gAxjrQwQ7Z8X59H6zGon54Q2UjutK3rVjHE1nd1c47enpZZftdpGAuGJTw1atNrxyD+PuTPXMXdF
WDwlU1D+agibTXf+aMLvGGbxZag14nQwT8FljNpkB/w1e5BRgMQocowp0hUN3/Co6OvsBlqtgm7C
QpNZaFwT9j2AeGVDzXAtiZHdvLnI6tQ+wfGg/JaL9ylYGDvvXJXFL9B5WKN1lRu/eTbEt8tfWD8G
1eIAdxRciPlYN49VhS5z8XGT0DuStQFL0XijiouiTrdLxnHbp2JdnyI745QArnzjWeqDT8coMwf4
XC6NYQlIuYLaxOiTqHPrIBjQDJ+zbfs/+tCgJ7IVRuoua/byOx1UBZP6gh0+JKaN7xbR5DRGWn0i
ZVXHwJTLKUi2hJJugVg4KR+dwFEfseDJeF7jtr2uqea0XtJJij6Ji9U+yI3blOGuea8FS3sUg2SD
IDaE9T0tx0y7Q0uATTMy7hzLXYRK3eDxiqqJBPhWsZzV47ZgJEhEux0ziW5EHkmaA5vCsH1CkQzu
nVRsKSpSi3sh+0TsGebrPW7C4FIElTnPXjWSN0ScvdB4MdCbN/bneKvsRQ+okjSHT/cFv/iBebZ9
LyiA+55slK3OFlWYmSHR56IJ3DMk/+IhS3T6CN3WYftK0+rJn0lEH70oit90k2IpC0Khzt3ciWsW
L+o/D4Wn4vESxb26rBI8zTHA4PC9y0T9zats9122KzzlZZSH2vgsRv11y8+cWtlqZLOmytdOyQ+Q
khwyNyDdufW3B6oIkofJlXBrIKn4pAN1/1jcsPPJMIBkGpsqOLRNlJDKIeCQnJUlVggwK6wgAMXc
hdCLm+exthiKEl4yWnG5U6Xl64cRO0txtDXd3MucTNNV4XjZcfCDHJGMi32q2Oh9tAFm/gWuLkFD
3R6J3QIs2VIJGRKizCfXc3VfZIaOtpLTxmEUafXY11kswJyV0ZPl5YS3kz0nbwl2UucoIauBMGqz
b0jR2wN8NnbZngIJCcTi0GEmpSe0Qx3MJW5indXzC73KG9UrAbWoyLTHMCjjJ8UR9SGtN7tX4OXK
XQEO1b4YZ4eRCAFlw+SM3Ut8wwTx1pb50eeZ8xewGnVjcmO2gvMU/+b8lVIbKVtvDzFFvLUEO84J
OG1S7nBPyt02LMXPkvfsZ1EDc+J9A2+AC5htGzkux1BdRwu9Ls7OrPKj8Ksfs+xd9+ONDszB5VZC
MqTyHLD1AG7Rm3k5IIWodh+z23phcHLMAyH1NXiF74M+SL9NibThxaBlnaZ4c93zhs0FqFSqlu85
Gd2nnJgLC4o+ffXRkC7eMjpoHT3pepT7xD+umUdrD3rzXwyYYfiyLMa+o0Aa4K/FQMH4xNnVcY/m
yJfbWiqYj6ae9yNUmr+hv80XHYXiyvu/HL+NZROk+7nwhu4CMoUm4j6GcUovTCrvunqhamoptOZP
nUMgWKzzoqdaKmC0nfTNfzOg+u83R0RCMGbTly4jiV/kVducvCHV6ymXmbd9NLaPSzTJhd9/5oOv
gz36mZr+gJ+ioUnXBXtANvu4fSiVIRlSxl5xsSte6QOR5do49h2d4jCoU/CstImWM9VLOBGr18xj
93Cb8P2MJolwWhkjMy9PAxC3M00JaRGD2L7L1slxOBL4VQzmbtBcnurJT941W5FPcgcQDlbpnVws
mlmwQianeZziGFR4PMyCz7z/iZG84bRSTcN0zwkspZRsioKXcKHA4VWktYKkGydjcoHToBUDJM/C
K2/BZbeEEw6QLCZGAHA+ocd2EQ72IA4YlG2Rh2P9gyKXTGOswz5/tDx0NpgDE7yBmPkPL2Kamk9V
xAyKSReE8EaK3v6ZGQp3NHMP9sqzS/z2OGoAtQonfnrRcfgxGD+5uQYeInfVMFeAb0B2xDAlVKzP
2eK2K2J/8Zo3t8DIVnpWffZ2GIafiS5wNGwQ5ekzH4VEHBUJC1neUxyBY0Ta4n7CnwmXoFQ35+Ei
s2G4JyNv4m+adgIYEHJLh38N6EyBdYDPn7Mq+AJ5Tq0Z4l9ote6ImIHpFQpEqnmV9HX1w6w1htvU
saXd27ylJgCP7/BFpqa3vK3XyH/rR0TCB5Yv1OPF6WJif98sXdxdVqsJNR28CUZ4vQtX0q0XVMjx
G0MpuKYUUsvVT6NK4033fPOiF8LwPr2ArsNSNfD+/2HLhprufiWp8BVSSv3bg9bIFwKxLF1R0HIF
Sm2URXrmDCJ6TlAwM7a952gpABQlMyBCIkaPbMlXZOTd+kO1BI4GNWxux9CO1dcYwBJqjec1tLrP
zKxbgYZCTXCYjeSo4JzMAIdXYFhw1KrWpGftF91xmrxqeRCIrxn7i6ouDoTNjPtKw3Cpd1mZNff9
osr4NcN+8xcDsisvkW2GhY0dL+hbPI7wRZfnX41Rhh8OONNTu3jRWYVR+bcUxl1ZrkXR2abe+oD7
969n4oQHVRkXQfu5LSMZOuSvEJBRhE8V0IDaYv7OACx6Hnxgw70nLFad3mk+wPxr2FRoTlR1Qb/d
0wRLGVBJ5A7gxKozCr3otRb4zxnpUu88KUbZXUS2gRajRmUUaOVyXpiDiVBhzaqStC5eWse++dSk
m20+hO1XtnDDmAIOmpe4WH8VVK/GdxXHdljIjQSehfeJjpgq7uzfLU5JRUvKBBZSfw5DDtr5hmFH
r4LHTzChxcAqMkx749h+9Z6vF0gkvIlRF3Ibiu9kPVLZcJhxc/qnZ/kIpaK65fJHV+BhWbGAwW9s
dQGGeqYCEslys6Y7eQoV5kDQHCyQyE2dsofGeb+ci7FJU7tbTdhCfreIeVe34MnM9i6SjbmGFGtn
Gzgar4sh8AVbpZrwvc7XaV3vo1iMqCgcu6ZN7mH/z7jrUTXb5Ukb0lrdjgWhGm5cKKsUAR50cMAK
oY8bGKWTGtOo2NafkTG9eQ8m2m0OEelkLmNOL1EB9FTMY32pKqu+Nj6pmj/Kg2J7CIdEjJ/tiO3g
LtxY0Y9Y/gNMTWOcrBiXNGjJ8WgcUO+DBtXkuCUatbbPfqccf+wEct5/tFO/iFeof2WkviNWlbQl
J6NOKSNBXGdCUkA527s17EboU5pA2UOOS9nS00aCtPlnK+3LL9oI2GMCUMLw680hexX87K9D3eTB
lcHXD6FbIOy8StPjR+1k4Ln7peDjeYcR7y8HgKUrfOSsUpewwgJ1R8kk+tTgIM74IwIp7nj4bjyV
+u4CXie+55mU75KZ3dQVnz4uwj6fvyq2ivsKL1KwB5NEAWvhymusM4qQRgDax2CI/YcOW/v8G7Q6
z6CDCUpQT1TZOz89LkoZXqKk0qAjrtGq3aXvdSioNZ5wzU6liP5sZUcch0aS8lcsrD3NbluB+Qa3
QvkpQsjgIl3Zrdejjm5JVeH7u5wmLqqQ3HSk/WVcUHv4Ag6hmuzjWBN75KHQta9YYKlb7cPufcUa
mzFNjstTRHb0w9K5tuw72dFtOeUkeVnU9u45ECMu2XWMfOxPOGCnC36L7b4KAkIleHFBA80Tr0kk
YhQC2p+atKMs3RtHfqna7GWsdflcpYYhzC6yeEHdj7p71WUzV77nitcwTDUEfXLlj3LAk8IQzdo0
YCU6g9rdjPfcTixSb6tPHOvUBIq33p8Twq71GOw2PHlAEuukbLmxTeVdAt3J5NAQjBmObcR+ns5X
TXNYTMtW4Jf1zqVT4jPDVGzSaszm4gk0mDnVEy62A4UFMMHSBQc8Fpi03hUJWgs0JJP3x1b5enrc
jGKKI+pmNuwKFasogkQLPy5nt/Rz0aL/FusmyXcT6RyegwPAsUsThLN/4mXifq8dWQMyOLh0epoC
vst09bqdZwUwNQwnzXg/4+AiCLpRe15RQ7enhlpdEHsDfcwMKNBAaNZtJWvwH5GjN5hw8bT+1SGJ
3fshTue3RrvQXOJwm7/5LqIaxxNTeQqBSnZH2pjj7tjEVp1NUUrQio3fqGeDkvLSVgVMZOWG8GmI
7Xgta5KCQFq8vW3G5eJtdXpxVPVcwqgOv+I0BlNoNPK4UlX/wnTM17Wj8qEZDxHJji/648tzQxrz
zK2iD0wrjgOYQXS7Fiuz3cUnFkJQsxq39LEfMQmeB4Ejhl7nlfNbA3KWBm2crdhlMsdiHb50eAJJ
OIIu5pzKS3Me/lIfyGjLDA+LZdnctveHor8v0eW5m3srPlPN2uad4k4FIHw2CB6KSBv5Dc3amPe0
ZGho7am3ceH2bgawvUBx5dQ0VyCDZIiFALUgnS7d5IfgnjkOvI9piaoTDNCJuC+hJzV9M3Byl176
3DmTcbwmaHkH1jh6Xf2SGN+yrC1c19xb4VKK6SUDO3vcKtFc1zkbD07N+I4mu742hB93AlIDIY95
tE9rXZFr4bYbmDjr2O39uaQ4ZuDgwb44BkcZyuZ54JrbBQic+0R6BR3ntcxgyJtc4PMXeDcjRHMq
2hcbfJ94MBmU1FiddCKwNxXFTMnOMuQTCnBQ4ypC6Om8C7zrUuwjMaTYCqasP22sv64Caw5n74kA
8BE3DAbnLS65fYuKwtiGSCLRpVJiCtSeZZ8spyhczwUGcfLWbko4ZUiV7n02CGfrOf9YBRU6GaUl
4g9BcX1K60j/Ckc8ufSaeMEFgBaGmNbEXXwH9+/W7RpkvxS5oh+qaihJHnFNXUmYdUcdTsPBU21a
flrPD95DGRYbDgG2FD8G4S8XMyg/OLZsi5gMCwmUi6sDLEBY6PqPmKboZcg2UZ8bIsBUYAQCM3Bf
ua9mIDeoCD2+tmtf7RvczJDuzIKvoRdNv4PX410GlrkvZbWOL9YGdfZWsBV97if2L9gZoDVS19oI
hPyWPlw5mzw8tIx/8KZ87LPG6xgAHU0yX5Fr1+w3DanZA9sE7rK2DeKAISSPCGMjcZ1tiWutubPY
Tp+nprMloXesEGJdWBnyNCi/6cFraanNvOjgsxPi8DPJPcvkBbkMc3Tpxdm7Cn0GYEs0CyNYsxT/
3GjgaguN1g/MM+ehSnhF7JOJkKEegtU7SnwD72u2Yq5FUPNOoxmTnMdm1zDkELT4oqSPOJg3J7vB
H8wz+P8iOuQdjw26S0WLCsKR45GEcT9CTFqzp4Wzyw83gNm5i2yo+YAyZ7FLo3BJylOpsKzDnYuq
+Y2hVyePsbX5penG4CGR41LSBZ43wOc6dvd30dyTTvJUI4efrElKDqhs6cbLEoxLeyQ41GDjZb2a
QIBii1ZzbYbeY8b1MZxxHky/8RHU9yZew1seZJ7IdqchFabZ3M3HiCpKdIJSPeH1APmr1a2MNV86
c3a2bKm2bChfQTZfL/zfwVNAnSCQhhYR8HrjXPqPPXG1J5f6+ioC05wFZTMfzK6tfViHdFkvrp9D
FO6etyhpklg50lrxACsygu9wpd2oeGi6gaxXZygEu5jFWZRnr/pXmJbpol/C8R+goEzd4ZQZCL3S
gsf7SdSzvNLbXXbfXGw9DgqK5lhYeX1WkAuo2Gw184AXAutkeYaXWr0I1an81DS3tKXzHTEqEH/9
8B1+2lZ4d6ttItxlzeqH/R9CU8M9hA+z7ohhYpk0IBlhIWBZrQ94uDmNeJIatxMJNlpuQA5UHAab
yZzZ36VkaoCF7Hlru2cOr+P4QWaE5DkGtaC7wKzPkvOm5vy6rWL5FRnk4rX3GlxCafZRryR+Xm8i
svsY4mgljcaWt6MoQFaf5Yp+ccf4un33cdRwRbPjxb2YMY89Sd343r4izoBJjg7u8wh5PDmqzs73
/IjQF5gQxn9JAtZUbj74YDHg+CvrQgLar32YBJgwKyi0lbTxDZqODx+0QJ+T08A6kxNDxF80Zze7
mnbbJw/Hgh0OU3mQs5ogPcvCnY3nOV9ITEMgzpzeB/SwPbpk86BNmFoFoEOHiSDEaZPF+J+Mpv7V
4kmgqLhWiI5cCmz+a0ymr1XiR29tbWBkYsPd23b1D6Kf+wPPl3K/ygSvrsVJtnwLZ+wY4VbaE166
dHhLWi/X9zrWuj8FvABKVNdq3S4uBOFxyFcyv3vWS/LBNGypBNmYSxdoj8BbDOyUDhm2Nynyb2D4
waBLTM8ZVrtrjjD+JUDIfIwaEAEvrTkjqJzgsmnIGh292bs9NjUsBwYO1bHxKcQxMqGJzoDWQSOT
vDA7J+AG7td1I04CAoZ8DD2eE77fic+uIy4B/ZVl4BzyQ3esF/ZTPiUUrYEhjxukChg7guw8J6YT
fg1Y+Jlx53GYgQpwnIVvo245KGo13F9uxFaT3s/tE2OlhN6ZqPqNjvPsj/OXkOsJofVupBHstNFw
8IijheWucdl2IBHQP29oMBeqtOfTsNAQxMEYbiGjLcvLA5+LeLc2JDOtN9yqZcLGH2nHdofZRnyu
NZPAwSOd8OHl3Jv/Vq833i+xYpmUdsPo7a8Fp3Jyyc1+jufhmdBRcjG+h4hUzTZlisq9kEVXnhrc
sduCZtO6ncXL/T4y05zNoGemGd2WpwJFGDN/uGIK7cdRiHMd+5wrhpC8/lEQg7P7jer0jnh1xDcb
miTk+FRtXGX8MukWA7W6r9PmaZxb85jxhT/gGyJgVmd+yHU3EijWa0M4bciJmsSJba6Mm+pAJCT5
YyYK/4bRqGCHC2eklNZ4bEkBbqSkAA1gV8odvW9hEwb9j7LXipVSEru7CmWlPodxTxC30qbmuZAQ
lGdZ3EZQpeOgyI+9rwAIMNbQghKzAKi/+aMNExaqfHus4tkynOcgNvTTxq1f7yYb6PTcICV3hxo8
C9aXmK06Wdg5SgcfO7fT5IMkJBWWzWGdn3oxeP4LOdNpfpzIkzw3mnq6u8Qh8r94scHBj0lS4Wpg
r3by6dRB7OObp/GP+OoA/8MugATL7TlfnOFfERHkIVD9c2FZ9o1zJmZGpXTU3GNrLtyDN60VBj03
yfLU9DZJjv8j6cyWW0WyKPpFRCQzvGqWLNmW5fmFsO+tCyRjMmQCX99L0a8d1VWyBJln2HvtJvKt
/pzbbWyfu0UEHttKQuFR8Tfq4DO8+UCsKr+nuNAkjDsR4ljuovats+ijBHd3jo4PXV5PGpyVQT6w
/T0eWYaPBIFrvK/thDDRkQ8FgStfuSnDv27kBdcyjX3nstgEWj/QDyBk5Hafqk3GLIHBK7PnxxrW
zJ/ILfOnnp/zioSdtHTSsSWxL0gfZ70ORo90OtAvjnsN0SK7W9cZOvgMzMQHKDOYGNaBQfPC8qJk
LSToyBSJaKPtkMoxJBqFYUppOnUJEYk6nnYJ/8L/ygp+DVtzMtG3YZqPdy6jjZVRZkMc7WYSZlxc
L0hM3sMJufo+ShC8bEMRx8d5hHRJXGH7BECUJKhFAhfZ8GkGLEWI8459beZubeZl/DDF0v4LIjU1
m3IOsDLXARXaikys+SltEBWsJ7GAS2hQQJ3DgLHT45Qu5D8lboPiNGw6NspRFjLIThIk7JclSsur
FbZleLEWFyWLz0Mb7glq60/OYsGunO2AEJYo+SMmxA6cwmDgH/wGydoF5lW1bGYhVLhBvls2p6wc
xBPxdsREFCa5NqR3vBZIivuVTzJg99BQX0QQkxaPFV2B1C8g9xK+dFxZYw1TsGJuljLTNt8k8DRw
vDFyJkjcfSVAgjuxeUplkow4gapmO6dFe/DHWl4aQo4OUJdm55NlfYSuuqByyCS6ZIo6op5eLDp6
j5SwJCLiXPrLga3WjAtOae82e2MSk05BX4HfG5vvJcZ/sTDqt9wNBPD8oZ9iduGOjbLuZCzh7aTl
IKpak4vrBF+lPbnytav7emIvWgMgwo4VO9THDX8v23LbI2jQVZn9ipuHgwGJg+M82GMcPRYJeSR9
3pMN1zFb4eOCxbsh8Y/HK+r8kCbdzjgGIqZ4bCrgn6lr7PmLesAvWmiPHgdzAL9KV/wTlHbem1u1
VoweL/BNvBq0iB6MSeH7NFmDogJL/tBz0hKTs0XbYuq/tqf7HSFHwr9YakClgheq9/EIjNXCGmvF
jIjwmxUkKVKtndgV+UqF43zhRVGkx/YwisqJkGonRv6ei3HcLxYTxVWlPChCtRsXyQ61hn+SM/W4
A5f/XGHswFQxw0HGt9uiL7ApEgL6zkuZOMGPiaSqPeoFfCrPjoWp5AAwCscA6AOMwASZIOu/w8Kr
ptSXIoxrEuXwQXUbzZwd5IM9m/w80kFk+8odGHlLzfiLJBs313u3sfADy0GF56JrhPnGJuO7bwr/
1Y/y+aBZV9Vy144cgpigewhrANrvF04YbFG7j+GOOa5Yjh7zotVsD8Qd24HA7Whg0p1HF3A2NBWb
JNmFoHb/e5xMYB/SIaThRuvEhgP4PfeGIBJw/juDoL51LLhm8FGmR0y4rsuCwf1cF0X4rxzqRn6w
gBDpAWWDJJ6WvSFaERVMgN1tX3a7qHXpdgu/Jdawh9MfsV4P1dGjomAj7bR9tew6BF28+h7OlkiY
Kn6gCSbkIuui5SeglT03Y959JGyl8ufQ+OEjw6Gl2HS6iwj+k2y/2jV+DOu/ynSdjT4n7E4sMTnJ
2A1a55LU0y0SzxLDaIjC2ZbDgZiQgBiQooH9gYBdoiJtPOfNGiu0X9q7Z7vHaAv43qRM5Vcf2xNL
yRlt2zhNFNQBr0aaNOxx4MtwhDgOPuZ3NLUov8B0cTTv4D6hElWMb8NtLMwyHibfgSNVMlj+IJyI
sQqDxYIBkW8SJE7VcibtdALrpVBRbfjjG3y4ScxcZpQsv7uOlw/LxUsRy3zf67QirZG7DwepTRrp
Uff8nSufqFYSUCWW1KeREM/hChI9QSQZBDmq0Z5/JMjtu/Bl6K+8ytMVFpN9kroqn31jQoj0IvH/
MOGPLmjFh005AVjFhUJlCboNefcd5dUHn44a7xOR/L4HzRYsayfmwvmX28ahv8JS7z625Mm5jE4I
3fB/WfAjkkrYra1kQ/SYWzX38CDHm76hkMTE3qOf3C7YTQQuTTHvJ4+qYT9VVuIBaWmVvy1nKd57
9PQMFD0PYl+KDng48KKFwOHIc67QJiGaqE6Lb/qzkqV+7SLkwzhKUlPuYeCYYkNuWkUg0CTrl4V+
ee2brHzsWHxPJGZHPoHJ0QIuAm1aiGhwPyDW2Vq0+v/x+uOKsnqH6svGDQqwaoySYwvyODqMpOfM
B4xfy1u7aDPtg8qzvJeik+zuUsSr5ZoMDZgFqLkCxvERGIUv7OULL2yfBvG1l0yx1jTm7QeBkHoC
diE44SpKilMQZAneWBjc3YM39bZe66hfvhDVDz80CaSDq2GGDpdMEKRCnxFiilxtt9AA3uysWJgX
sFgQuwGDmdzeM0juZCPk5MnOtQXiOGkjKmWxkqEZ5+L0d+RXuu2VRL8c5dk9RKCOanWZbK6/KxYm
7Vxiu/ROXuVVgm6cXdkRqXvnPlh2AG/pjgz+llAqIhu/dt1iSbD8qiWFVEXZY4lOWn6Swh4clY/w
E4LVSHxLmZJH86IHu3qLGmq+MiYllr1O0T4UdbPITRjAsZmBS3niw2TN9JtUjXWY+sbJ1ouZwcFb
fjiwbO6bf/5ddrs2Zdc5zxgL3HJHUWqhCSxDCE9elhNDmyZWC6d8GC6QE9gZxK7XK+aESCSPUTUm
25BEL5zJ9KCUXENkqnbfDTSTCPIXj2mtFYtraS93d+7sli06KjN5Bxur56lCZQ8QXrc5zce0HEkX
CNxdgiIRmVTFs45GNx6bY1pP8cFt4vzZ99EegeWy69cGSfaf2E2itYP26Zy3ffcfGHTXRmtL1kKW
CnHhItWsL1X8IbBaTqtMIUfi6fLMRSNcPzVMLNcgR3oMnA0T52d2NTgEbcNO7hRnzCdfZzIcUTc5
cE+q73mxxC6ZcERSoieC/7QAqbTNnJb1Bv0Qgk6K9qY9T6mAW5ob/D2KGYezjQKi0QlvqP4Ws7FO
ohYsOJTyfBRmcHJXsZUCaEbNHt9ylhPntmmLt1yPCIj58qGc+bwQOkhEt6lgMYWvsrdYgrYmcPEr
+kgZ7/4LhAPDEB5rttHqqlDLo5MNu/IvbATsEpk3MQx1BWz1tTezHYNW1/4ucddcl3xefok99d6I
pbXCM6zGmlQ0FhW8LGwDXcYeJGZsCU9e5JvJvYjLidnKHYumpwcW9yFxHQWX4pEYSX1MmQAGu1mq
xdqUODL2XKxEplHvj09cxYpNdhpXu6is7HlVtCR8hmM5yp1UUpx9XXA/WNRBIB15oiwQi3H9y4gY
4miM8QIhRH+fgWVDf1iWmFGi0NAj8FuWR17MAd2Yq4jj8+AelfGcONukRpAEuqrjKoRvhlUmLYcm
2PSQNjL2Mq78I4TJyP2dwgeSsjrqaI/UBvb3KXq4bgg2TaUwx/EwQD5OkxhTdwQo9dTWcQjOBthR
jeEWUw2FG7s01kQ2TqkdbpEJpH3E9NJMub7JWmW42FrcOdcyGyjNk3mWOzHicg/Ge7IGGIbF2dtd
1WfHxcacAUcryF5bptGgcexOZRdqjfSiM0wt4EgpIjjuCajx2jiun1kZL90TfEWUVxDx+ug8dSH7
vXqulHtq2Krz7IJeRMJlpYoUlkE36oGQ0ipHj2PVeNvcGMN8wq5rXqeBi5N6UIBv8VOhLNygHR7c
NcgMFJKxSJ36Hznk9WPA9fXtyj56mSxPHzyLoHU8BAiZbeFMNcvfhjW9h7D/UTalaneIZaKnwbfr
98WXBZlbWpkb88QweyE4nTOV6GrCVL/SxY4b4GJRzO4hsBWTjWHEsq495g7/ojytvG+PVuOfKWds
qZ2cwq+wIRIxRUASYUnvQtZL5ehe3drviIdDTrO8Uie79xuLiU25SYN+CQ8lDVb7FhCh2f0tdZTm
v3QYOfYGMnWKU7R0mM5ZDHHzhuz7FoSyJZH1ZZTW4ELCKvrXGj9+99MMgAabbq591BY8F2xZe/3K
MJA3czvggnj0LW0nT0gOESISYjWzNJ7zyP8IotK7TpZdNAetyvnoejUCCGdubl6uEVYJL8a+2Bvo
USpOiN0mYms+EeoRfbcKANWfGifGb91xjLLMDGpCvP0qbh8TdBbuEZahX6Msi+gFesygTDkIG5Xt
N22dmv9ioWqKDbZk5z9lO371HN4pH4JdgIsesk6Get+hFsIiHtFQrtx7Iqbk5L34Zu4DOCCh86Md
HRzc2EVkErZ1tHWTgKecyId6LcLQ2Cg33G4LYIAGrJliTDNAMJajRBU1farRC9QXvA1HUufMqf7u
HWUMt3IefKA1MP0LT4rdvQMRVLAjpnggV3piCoiBuymeOSMAwHQmQ/rRM7JXQUeiaxjHD4o6nOyU
xAaIhd1t9A5VMVXZMZNO+g9Je1hvOKmdZwrX8RQ3S3ife8fDb6Gq9rOVE6YLmabqgMNjeOkBBezb
qGt/NNCnR4Vuor9FIs1Rr1hOfAkGh+w+PoVg2YweElgVVY/8ZRZv7GQ3SoQqGGldssew4M3+lu2o
n4BtRfLHr+ZWvvmbLLkLtLhBJjhuYgle+4uTm//kQsGUMPtJvEeV0TnNVE7OqfNYqiB+WgRbFyPs
XGx8eNPvBYyPguGbBF2B2SQM13yN9hfFXgiJJSuVhCWGpZgnerLGbBOCFDZkd6BT+cTEIBEBWtrT
V1F1PP0rB2dNex4xAbabup9h0vhD1u9jGWoGZg2aoQ32wzyH1tVjxPIiXdvPfq5LCvKBiWDT+bQN
S15GFh7bvvMBt/YtAfQQ5Wsf7Ws7/SWApJ7PMosYAOtOpucJH8RPHrNrT7cpqzs0asJhh+qCM52A
TySA0/pyya706Sih+q5gG9ZP0zVxgWebNb4mcWCAygalxgrwc8+SW2557VVwX9F17F3F6okdHgcP
JLeEFCtHzeqQcekiXOaJrobvmpzKi8SKUrM0bHL/P61kRTJ3lhS0bYhKeWbuUEiVXDFhNeUbwcsx
PgWqNLmbnSLdlg584l2atDMJXp2MSRxSRVL9EZj37A83WGwkDB6EwrcR30LxEaFBYC2KZjbJTjAr
nRtLPyJJMIOiEhOERBE1D0/S8xL2EnabNfva5bBt6emrc2gmLNY5StcrOXlhvw6N5T8z/U7ybWHD
sP0zONnIAwJJNBj2lDb4TSAu0vRq55hQ2JCpWDco9qKpy6yNG4/YFFAbYbz083AlcHmSHQ/8n6rS
WghbiSzrtR7AeO8jsuby+87eTs+La4HYc6vJUw+9Yb5/GXh61L7o+5g60GM8u0nTfDjz/C7vgLb6
kjuoRYysBhQnTSBsViJ2rn6zqRuLlXJrSS4z/kFei8hz9V74wKu282gbGGhyxlzh0qlDLqrnYzMJ
ScKPJAyPxPSG4RmmjqPt+hDTw2hkl1I5WChXpZ0QQuw26ZmliLxVfosiRLpe9R6XQEzocJrsh21W
+gvVU0AhMRppNhpOfltYJGtUkS6QKctPqwoN2+KX/XfRzoE+yIluvyCrwduG4HZ2KTsLPLBkIFDw
+eD93u+YM0ntzNu87ah14pVLDFzDM9U43RZZqN7g+YJChs8C7hIDpvsyHmIkkK+mXla2DsiMZBCP
wT8va8bREcovdEG+yJmikDF6rpkV+Bg/YWuuSK5UeBx6zUQlCWbRbxeHuSXPVTfbySaSi4m+Wg4k
sK0ts4wbREErfwlyhhc3FolUBLENnv1A1TFnbwvnYLolOQ1jFE3TsWKfCH0m0Xs/a9ilF958QooP
+A3K6GHG80sujUfQK9+5DjHO3N9kIaDV77kMc1+sUvQHxOOFHUwWhCOT+SV5kD+CIewCss22cbSh
tq97tqwDT8Nt4bEtjgN6BFxwA25Z9LJB9BaVufmBj+K2HxaGCswMNR+DHB24oUEYniUTmn90lgkq
xa4v2ccPtftObGDiHphuy3NGq0x/Wrhd+ow4xUEpMRuW06lJL8yL2JfJlMWujw+MvL3IY8CnPe86
1BaoSN+ecBt5zMW3nFj+J4oZ66UpHJShXu9B2gU7cplGyCcZOFd25KZtfhoQXQ993fU72i7cSp6o
nING3/CaZaDxLxH+5g3oCEtAJ/Nyb43GpXzKVEeSpeYAZXlqG1b/7L7cLVteMp35A/Vtprl9RQgf
iH2A5ZGvyRQtY/GpAP3vh8Wp91Vo7Zo2CZ8CPYQsNecUDSLyAmd4z+Kq+WNsJtB4jLsGeZ4Ikoc8
nMGpsH5w3lwW6fVxqhbT3Sk+fX6AeJBc0p7LDzfcfX62GmJcRPe3rbc/iVLynB+qUC9+GpCMdrcp
HQlJjeBVLq9R3OX9VwcydFe3MVDa2G4KEj0X6qqnhYnvJrK7+dNx8Hbel1//YBwiTBIKMG0dILFK
xq799qqZOqMlHNFf560szlCSg/HqTi4Tk4biBuSVL9BUCr87YKxNnWPXUWqMkc/eXDX8g6vSmrvv
1lqmT8vCeA7SSuFGGvQeqIgf8DSo+qgtp2ac5/MR2cLNkXoMI43eZlGlvNgRFJoXSBhOghIscA7c
GUuVInhFw7Jl4BB8CZAWV/yaRMDlTcwoaekd+kUk1puKegFujpWPe3AF9PXgnov/stiaWCkTyPNo
hrqafpSMENlNQTCHkG7Gfu/ZY6l3ugQJvB4R5ROFDEXpSwUOjNW2wTFuSj9yV8zqvCduiPBW0r0i
PHEzPB91VPwCqFUXgN5Tj3u7d5+hGMtNlXNOb6kklpsXxsVm7kKr3pMavWzJ68JUmthzgccEEgsH
k9gLiu23zGBXJ6tVe1/DjP+bRpifaaKv39gW/R69o5W/C5IJbjgb2mfcMD9oUs0vNPvsMEGbYXhf
lKcSqczBBSbICN5rJcNj4x/DMAT0k98tzKtIDKJbw1s3D3afx+52sMjVREuYiqvnRcFPrzisUf5k
3aGs6hD4xeh8OAwTGBKNyuF4GJLgEDg+i23vjvFBpsCnZFSc/Vtyr3jFpTr/gpm0oFv4icuOD/OK
I5BTo5nM46fJiPrW87G/YNd2z1SolGIeuCBcaSK/ltr4P1I6LQaBUMeXWOhgfkjdLAj3GG2xrUzW
FOxJoCLs0nHhZIW4ch49u6b5olLYehla+jWpnSF6BIlyVBN75yC5p9KE+MwqHYmZjrOKtZVIl40n
XB1s0BTlH02msveSrp9Dvo8fs7bsb22bg82inik+xnD4zLvS5+sqEDT0vVtf7CTxvhpALm+ZO+GA
JPk9PwQTO/3Fm/+2WWT2Ml38K/E+sjhEvHhbl1tvWHW+Ez6pukN2E2C6O4+CRnxrhmDEuRWo46xc
vtWwHT6pP+ZthzNm5zRpPP36XSWCnQVzZdfADCDiV+WsR5F9o5K1EMn1/FoEmcREfltTHTsbaxC3
KPbMo7g3WehGeH4zA4YSgXH84FQyeRFMElZcUuXGY+vFboMEk1NPXuSRKf129gqzq7KQOguLeSdZ
9bXRSWs1gjTxrppwSwrMuTlZY56+zzq4YbWydg58votA9Xyoazt6DjGT75eymfXRJupow1nU0i8g
la43tus6p5zfB4IR2wN75bnGYxMz2pQZXlm/kys7ncDd8duyaSJ0vSHG+KNhj7kcPGQaV4/L6iCz
RHwgfyC6AtEzS9UQ7EfQLWOxMa4XeXSPww/SzP41lg1SoDKQHwgxnWPtwyAuR0e7qPBBQyLxJjg9
Ih4+r4dulYPJXAU9n6ueYFnJ0UY3TVO1aVwXClYRGkLdI8M4mLCy4gljw7jRWRS/ZCybaOl1niIL
swI29tIrM3J6oHchqKjEAU2W+aundvpxpV1Rzg7f6A2nrVOaCa1qlcTvVpSgVkut63L/SxFBNoQ8
0pJRz0ZoJ/uKuOuVAcENqJcOdkQPMHT6UBCxswZX5zwgp6ARjcJpvO88pViVU5OfQow2fNQFWm6V
I+MQDqUO2NN1r5loe4CpVzYJGs8sqIBFM/eREwVT5xQux2HakYjQt0fQBz05L+PQP8fpcuC7jrct
acg3P7RY/2Gp/XGQBmw6W1unKTcnLNVMK9tgkP8iO+tX1uBw+fV8qwt05eK2zDEBf2NgyD2BeNBj
ZVJr2s+SCw0g12dKv3sv2Mauu6+EKA9RST2ToxF9Wb1PULHSD+ACUucUpzaHqg3C+lGMyPgHqE9r
3PEQTFHVXCiWyos/3c3nAVKL36QlmRg3MA6kmCRJolHtzoa+wRNt2dZ/UoEHc/IZ0CI+gx1zF83K
ESlYqdywXgMQ5SKOwupWNGEB57IonWPEtPkrClXzMIUjFnTK4V8q9/pPVTVP5d1hyaubhPyfCTta
Cduyv01bPjW9Sj8jOOargY3oUxIRHw0ZnZRKk4J1XUs/JouyTRou9dz7rS27vHJhTSefSqtdGbA8
q7Ej2+egXOpniltIcm4ILoTYnfsVWnJjvbupAKDLLJdvMB4OTCkEA0g+5qKYXag5n08oe1BbZxL3
AqIQtcnKkOkBte2Kkj7+UFOKlWBswgMyIAAcssRiK0v12pc9zSaBQD3iI/+OTF1Mvm0CP+eQ+f8b
UenyL8upmPDjObUflV5SB0MDM6MhHaDNKxc2l8nrX4grg7vi8bsLXtWQvRVJ4jyS4yJfPNbmm7Kf
Isjj1P/TWqEOCbduv2RyU1ZjRsuaEgVcwWxYseHv7pVF9mdKnOFGr//VklW67yXYYxz1VAisSIkg
qNQ3i3iTU/i16kH3MvLWGVts2AAM6L5nKDvZOvDbWj+InpZfjd1fpsPEkkeuAWY1je1LHogI6lSc
34XnFQqgUN7RoiPId9zhzqvvGkJ2/K4tv5W0s/2C+n4tO4/BNmyzZj9DMntOO92+0KVwlgS61X9J
9CD1eFyQEui6YtTS+n625lwIidsB8LPtlyAbdne5wpqu0qy1BSyomVWysSoLfceUYkV0CnoftKw1
24xAnJyE2W6HWWuDmLjfNjpXGBoqrKpC6m4dTCOJELKJ1LDNl5ZStkFdRSIX0csAK+95vO/A5tA/
usYa1r2JsbaajzZLffb4d1AHaifYN+mnNvhKoejFmHxRKmfTpOGZs2cPOM7wVNjWqzOztnFdXZxF
6DqfzGiyLx2K9hgPcaD3dlnsIUTe5UcFvw/2cCd7TmqGYbvQgb/YKZw7a9LGkMYkHTk8BgO2zNUR
rJt1zFk8NntrYDzo6TC4lbiyb6HrZ5sY/xu5XDEMtLB3PkrVi08LXJu1L3Mhf0ftIbnh1qr+FH5v
LjlqrBi4OzFdBPCihI0x5YBD8SDitPGYP9ZDUD54JurWSkeM+uE+YOgAvpMMAe1yg10oRxvv3XXs
kErzsSXpOsIokLPqqsLUQ+k3/ZdOCKNwS56kwFjeUB2jqJKfDF74j43xtRrYnMZFdcIkEK/ayPQf
Eho9HpVpZrS+FGn/pov5NU3uNQJJ7fXeoOVGCOz5mxmm0DYYovKI8Sx9VqwcvmTi3lM3qpCx9n3X
4EwZxyceJ0ouoOt7lgxMNSJRka8j2scugvwp50K9GvgU66LQLiHuENDuOsXs9a71e8fyMFenhKEH
1VSaNQQCgXg9L2DUtwSh9L8YsGPNMiutOeDiHCWYH7ozvZtjudt2mKY/jZLsLkf+ij++yXmy8ipZ
W60N6J885/m7JUb+oWI64+4pgSLw3GzC8aLxgCO4zSuLiS66Erjcf6BPTB/MT8Q+KmNfEXTVu9cx
arrsWNiss3f94nkYeTDC6ZWNTeufY3tcRRNi0s2YieEvj69d7ys29m+OzE39LbSun5ZuaZ9DmA/P
BtkJvZ2KbZz9kSnumH4QNkfUbB6pUrEA1ithcZpND40dK0/gdEH1QuPodUw7Wm5wRK7SOYRufafo
JZV50JOZ4u+RPi9EKNXj3kC1ZN0WZLfzX5XzCixk8Yo10yZkIuOSATYkj7R+yOeIm5cfUMrqGppR
A+FY2uKUO2EGM6/Jf2cns7lV0Vb7O4A0fvmMB4C4ZANO7IM0OmotjQFulwV1faA7RCMtxzp8sg3o
vWggQ53d0BLdsrTwAcppxH43weg359iAZ0M1Mbp63CJ7qAm7tq34jALGCdZDWfnbXPpiaxR9N3pB
+IVFTuTfjsY1Y1SHRMaNWyibfkCEmsd1iAq/ic8LKcZiP+jJ+4+9aXMq3CGnAyTYw0ZB7Zgzb+Ed
eUwIwQ5qSf8nR675xBSHLJ8q9jz0womLNhOiAwvICGOR3uhOMwESsAoY62DzX48eQ/WdH4XLF5ob
X69CbwnedF/O9SYVdaCezIB5lJC6DjXusCoHH1yg3+XyToZz6PSyDVZXRVrhjAf14gLGq19ZZFkz
6py7+/db0MQ2n5mHugCJQcsyBV8FfT//eOtgO/Unq6LkIsGpXzs9UymFkjft5yO9Ah8Tc5S8QTNh
HrVm12Hz6diH4vLKvCKAIwVqdY3fp06ublpkqdwgrsomRWnLADo/uJnj8YWA8JmmhxhNBZZh9JHZ
GxxFmbwn1ajjL4NJfjhpg5wf/0pjaYTaGhpdY7iNyCl09qgDBnPIeFdlxY4n0xZwjiYR+cVJElcA
p4brBM0tIgOiOBZpHk4kWi2LGMhYUt1UEZk15CUlHP+TRHUe2NjZKTfSBBsYbYjO/7GNFMF/poSD
YgAt5NJr0XOUgVEvWZmoBH0F/XHhg8OD/dLtGC2DAefiWV6QhcR3/wpJmC+xFFZ/UAnoIEJUuE5W
NGE2lrtWxJsqUKQipegcVhhlmYtlU8oAGZF0/1Wk030vVTr6QoebgFSHfEEFhsPEWw2dr4rDWJll
2OnYq74I0xDV0SpIKrDxA40bR4pCHuimyU4MZrPIRzh3MtzPKnSj4wRnLUHSWVNzApRxTtod6VGg
9LB48uleb6B5ID+uLK8dhodqSJjgoM1vahhbUT694GtCOVzrgBba4WYfH4thCv1D1dWx2UVWvigM
do3+cpwRPu+KgmnyznQv5tDjjkSOX3Zhd+vutI7Gvkc1onm1aZzvSmCCF5Mckzyqhn6NzyMddjYs
r+8mHxGHeOCtuWsq33kOM3++M7MG5E19QHLKEXFYNB+71g2yne2YsjrznwwUkaIKQS7HQUCkqTW8
d9YcXhFAafNKRlH/FITa448ihgZQieuqfd1XLlC7mImM7Sgafh95GQVtKQxne9a8USzU458R5s8f
AupwQzksxyPsZBj4L0gUuo+2zFrQtgzbr7U1Dv9iD3/IAc8rktYSSekjc0RXPnnKofBxo2nLY5f9
4K4I+6PFdHUVtKl8khwH5V6bMit2NdF3v0FATs4mx4NIzAWjy/RQwHXLsIHmfE74w9UDwLCAqCrL
yb3NUrTO/I95/PjSpaoZ9/HcRb8Q4wSeahIUGTO6AzV0AFxDbLI0aI6NJ5u/PXAR5krCIpuuX4x4
EGzZvvGTTi/z1FrvvLakP6EWIuEsGuUYHns/sR8NXYu3q21dPGQD7F+qs5ajnl9eejtPFWyIOwYG
WDaw/bPAUDK+lJDYrE2KLYNWkRPIfjDl0rzj0AkY+tMooaq2nRxHyxTa9G1O4NIkkdDWPZKEIEMi
nFqEI2XgqJ+EEI6z7wfJafSxknNhmwLujd1gJwx69pabsLaC1yXF1sG/AxcIUaFpA15ptMMzeQp4
pQILcuDdoZNpRnhlUG1Qt/nFewUX3Ryqcax+rXJCnDYym+WZzScb+xCAol9P4lHFR28n4SsM8+LG
L1qzE+jK/kTsR/hp+/RwB4aADhqkXiM+zuto3HV161u7iB642S8uQ/YNzhS6T1d43rTrkMBpfK4C
g1+P5/srX0zSPpQ+dOATItgs/dt1WSW31mCGdGsZpcpjApwxhxRLCBtWi8m+ATqHvR2w67vneVKo
jZgAr2E3KgYidmIX67KkJFwZvkxQoS2YcW45M1wl+q0HAXEz39vcij9EKNIzs78NXqhKAJrq8v6J
h1Ewr6itmjgcX5a44s0Ys72IBJWDW8oJbXFlc27rpXXCPT4XyM2clLiLe07eK3dC9Wk3Ppm3PL0Y
ClINI2lDUhgkNq5E4iEUB9FRp3mevnYzo+ftCD5rXDM+cJ9zwGHNRvE3vKYaOtdmcr10DTrWvlhD
LvCmpEtxboaa0qtn6Fp9db7VdW+MU+uzNSwmxb9l2vxE2+dtFU6NYc9kjWePdVg9gQCFE+khxz8z
kRMnO+XUsLNE/9hVVGKkKRdmnzYeOrZBM/zL+zOX1kfFvhD1DPFmNhJK3L1yUxOF8gYwLJj/OklF
IMiqshnh/UhXI1Og9HSDAwWhDlZ9J2w007CYs5ehqPk2itk2pB95wRRD44mZJE1TE/fb2eDoX9lQ
T826tCo974WxErnXeRS5+8FiHOYonp1Va9TwG9nst3dB2ZqzjSin/WmZJxcIGtJuODIdt9JzS6Bo
sHe1DAIqqBKIjGG48FJOboS6qaPkxloqofIFuIYINmHrBuuEmazNVx3o1IgDa4Eh/2bDO6qLF+A3
PziO1/gvkmGzWIlubJdD2fRkjLmNqf3DLDoZHbktDAPx/A41HVL6YVg0DvtSV7QD09W2DV9rbJHk
TQGFSn8GPdbtKeX2/0dQC3safuzuZnWoNzc9lJDl0Utr8Q9l8vQ0pgaodJtDdsH4YIvnWUEz2EwG
asypa5zwHzoGtnSBJ/JwHSJ7jE6kjSzht4IeuhkjJFADFEOqh6rMH8PO02KruYkt+iLMcDay3vVc
ZuFpiWKykCmtmMDJLgPqB/N9UxEvyWFARLK9k4J9580FuHYsQeJQPpj6zxQiil79j6Pzao4WyYLo
LyKCwhTw2ob2aqnl9UJIGn14KFxhfv2e3reNidgZqdVQt/JmntRtj4dEu/CctyKukAZ6ZwCQWBVN
f23hhjBRlpqROG1S94XfKXqeXBMsHGd2YIKZiyhzyny/Hp5SrIKHbGHLf4eomQ/E35Nz3YgPs2HV
u+nhN16XcYK7Qhdes3KBuGyb2lyI4xv20QcyGPOiljjdKz8S7+RR++xpHkwXQBU6+NrivcsaxLCu
HnQhk+RzKRHCauNR4EE/Z+ip+bpE6AuVkVFIeO99aCtMW9sCmfyAXSKBNDKVwQ7bGHt9O8jKj6XU
5FtLm8qo3agnIz+3s41RSQuIYX0T8FnoKFrEFlpao9hzRUuR44xdiCPVmfWXN2SiknLiRKrr6j5N
+Z93VswDP0PzAKKNXarNplVhdSpya5WONSyzqpy/pF22gHcXkiom4ZSjY9kvMVL3Nir9O7VKiyPO
KagNdRl8wI/5D9aRA4ZVj4/4DXn+s2HhIUC3da8Tl6gb2OCJFx6KaojpMX7rjd7Z5T5fw3ycE3ou
ylTA0E+4BrjKLi5QDPA6zUH/p9w+P1bKlKxdc6ya2yDNy3NgRfm+KzL5VvsFZyCLbHJHLaTg1diQ
GMct6CfZijPB26YutmTAQ1GwavrAAppGgGiXDDRS4wQnN9cvLTXg+Vh7l1SQcQapgXlNE5ZhkwKl
xHaWrRs5nKTADB7SPJHXBOPb2RdUDaFOQy/ykEzxWqrmZ2DaGDbMbfOLXmwwSEzigfNdI6/ajLz8
YuvJtpCmag4LhDK1K/gKmCHO9ajm02s4O+augcBTqXxqt701pNOBda4ZbXRR9oBnmSzIwfBsPPNY
U7eItJyrUHvJYG48p1H5dz5r9giuMfHKzQBvARQoqSh8SXFG4bdRGjYZ3miZAO+g8A0EAe6xA5Be
F5F6MmunCYXg8dtw+Sjnj85USbUWS+e318mI+/GM1kKwQ5LYc/juBzgbVnFEJHUXG3fOJW8CqFUK
IcVeF9aIIwDRJ8BGaTrBzlG6uDNsafnheIndB+gU9zVan/wFMYky2AFqvhcA8QahBRHTPNgPK6KN
JGR9TtEtfokSUFlADxp37oFXsl2ZmrY8RDPa7LoSj4yepccvL7h93nVk7ErrNCmbmdOoFAPyFcQz
HOYYpjeVFXvP0LTYpPGfz96bquZ1NvuB+rIj1nxruEcBJwgZXnXryNny552o5txOeHfJexFHJpZK
XhZ0iO91Q4jd0nmGRhawmsO5EePzy1S6S3JGni3vbFaUWZ8EPsTcCGe9x3nEY04fM1TPRI+wGBPQ
QRunspx5TzZo1Ou2mnp7R0bVCnY2iKNDHQB4wdiRaI100jTZmXRE0+z6nB3LVnSKNopAdgpMim90
V2e492P4tM+/lYbCydcTG7k1Tg5bFqQgtuBM++nMm0SZ5o4aGZREvkl0zqY0Etunlm5FiyhX1Sa/
oDrAMFf+HH2ZYMywm/RN2myyoCjYPtlR+2JSSvi7zB0AbXqdOO8x7NZc8D1H3H827XtvS9yT/WHq
LEjUtVBwj83cpbQIUsBnh/W80BfEVcThxmQxufG40kcXAprslw2OWK6I2JMZA2n31csGbrcFn8/O
xmmvAFv8s/jDflXIvv6lmjNjOvHSJB5NK5xD4I4L1hOPN3lWb2p9dlYBdS9MBEFqUFQj73wAnAtP
AV5n6HMRex2+T2Z+GBtwWGvdzcGnEVmGtfaye2YIJ2vlwjadW4tVQ6c+sZcCamNCMMOBKwVFOBZu
BKqt26APHTxOGD5tf65xYAydj97EfWbb1w68JqsAFbUa/AKGhm6sJD91iCMuwnftpns2boZ5cC2J
g09HqgRqqLXvbyfV8xWCRyKHNSuu2mZvU3Y3N8Mif0+PjiawPF5+vFNsTMVVVnG9Fcz4/oZ1Fm+c
QghKdGJyjhL+NH24Wz6HOodMEynngHnFjp8dH2vdlVV7R8GGW7vTpyvsugmBfVrDLi98K1hjHpEu
e1nsWJRv+d13wkHSbUAFeHfJlaK9dYLv+HlKC4ohyfD17i6WxuhuGcJb+zUFz2++CK5cBoRoLw0I
L/D93GBEKfLzgA0QHBKD8DGXRvs72f0dZV5O1Y5BMH4ePAIjW1ULcuWQaSb/bEqR+iVMal3AaXB1
NW/lVMOb9fADspzv7y5VJlL5D+YwyzwmB9c/zqUV/ZvcIaOTqrDT3zkR6lxSXo2UAuWFv/viFBH9
odgpsQQFeIFatqosWeCMfWLDqztkXAvmEVFX7GpJbBiQMrz0G81Aa5RahU8pauSxjLFmEahQ8zP/
zHsKMN6q7WLjpAsThGhrTai++2EROxkbRpXG3QxG0g1XZNs8YZPeV0BYxehym+xwJV2s2C/dDyMi
xHOY8wyBx2k1Be/QIId8PUXZcNYjCf/NjO2k2iIxqWYdk/S74Yng9pu1EPqMxHXeitmdTy0e/Q6M
rPIeITVTTUP3RtMfZmZTXrQtyxZQWtgKoU4OyZ62gu6fOdTZj9GlzMJjh43yYBEwFnuX0/plBl35
D0xR1DxWFkHZlbLK5WFgiLm2XeY+VLFiHRHxMgVmM9bGUzyr2jiXXVN8JzTD/zl9TAFYozDHIgwo
ahno/3Q28PslljzdUSgZtAZUNW3aP3fzII+rkWYPkoXif3CNxC8e9erRj2fMaRlhvx1uJ6i1ZmzT
IMbCChJcS9cI2b/0DtYKPEmMpLBz5jVHCIZZUqD2O8UtfbZmdHaeigbA+TavJI41ZTisNlsF4usZ
dqalNi1mwx9lci+niMJUb4LSMW9NOUbahYnVvOW84v+zfPQ4YGiJ90UUm8IuV2QxaXEiq4BIUux1
5IW16W28OUnYrBJI6FUZfEdN2iKjgFZa7JmpruGHbNjWhKmS8kEanfMKJvOW1/MLLMbHIs2mR2Oa
6W9oJ3HGXgbup03iK5HZ+aHlW5VCt57yQ4EX9yAtjesCw3Jy6HQnQw6afI8fu3mm5Ge+sdBftlzy
aKqcPOMLD6N5oqeXV7Q1yK3qqO3KYE+Fwu/m91j2L2PljFgXsmxtJ7Z3mkgPXWTVYX3OfeNY+ZO5
MTv3c+G7so3c/rmBWbOpYO9hT6DcDjNPxX4W8ZGVbEOOJvAS/UFW4Z2dvf9bkHZ6MnpgBYz46T7B
TEn1cxF8KQktKRaa3ZlCv11FdVHwYh26cA4c+eXCVXo3kuoOsBqs8rESnnmxxyRa4+j6inz6aSBG
egrXqgICgRrSnEk8vSwc+quegACALaPdkNfIKDac0t/aBDA3z4NxzGlMeSozIA1m0c6P+AcpyGgN
SoV8vz1hxS5PeT5kP0rF8D+yMtu31AJeDT0s75LncsNN1iMk5C5f3NrnA0co6YYE8uj7lBJeRNp3
/zxl9iewSnfeZRv9Zgzzm9hf2lPQ+M3ZIpBEZr6r9vi4hrcBlxi73a65Bo3HBbsFGGmYXv/S0hYH
SYPQCXSdmd+r+uHLGKz7trReTXyTa9+V1gEMt713dG+/RVks/wZibrvWoiAIF4J4tESXv7pu1nzY
rs8V36oJIFvssVVrFM9UhTW7pTHJNBCU3hpQUaRqsp0o1R/9K9UWkgQ6XoEqcdIaNHhUY452te0g
+OLi2kWgE0jAOB0NPTQc7eYCfyzTCvYwGyfaRue5uBSNTt/AAhX4pZkdsZUM4SBkv3dlNV6guoL1
HSQaAHVEaIkBAiMBP9YXKCcHAAgz3pds9NnyTP6KiTl45HCRJWjr2XsYHf95IFxyyZOlkbyYu/Fg
mUbxjSX3RoREfdoDUZwgGXDK1tOBiqborc6D0EBH+3S5EZ3mrrR2NZ4IMqYItkTouj1foEcCwx9p
x/ksCmP4RxKQ2CrXxsKZukdec59etaTvueuMG/i0qFEWGKiKlkVAzR0COzLX25QCr08qAkBcANyd
5TS8F4AMEli1O89eRxQo3QpIUhqWRrkVdVDsoQc3j9SPEQYtR++wEA8KC9EfyNuZGEdUkG0o/ube
1nfu64wt5JM/xUjpgvGsSOd9Gjm3BvwT1ZluOIpqHGw1cPwG8kQVbc97ZSXO3oXGRsM3sEL2zBXK
TTwuv6VIZtz/vQ4X0ZCkGod3YZgYxymUlSxkY+AI0TggVXIX4IQb0/lZ0g5OC64Rv8u2idYzrX0v
uU7oBF3cxvsBhDJec5tF5KpqF1IKxOIQ5bGKWj9x17kbCdJJrFzVZwD/Y1t9Lap8SpQLWaCT5wbe
KG6bkpIM/h05sbHGXNPR2r9nSaWf+ZvIFUe2txME39GYXf2f6ZjBhzfihUwmgPdN45bOdonx88eA
xED/4pvZVEssXuy5IcfhWuQ8rYrmU7qwbyKrMWJnYOQWvJxe9so1RO18q5w2xVKAx8Nrrg4yhlle
KAwLTo0IKzEyNPAxr4VrshHt6uXTnKgCmSI8+ewLrRMb2n7rjBQTCgvPhQdw/dBEwcfowvXvuUDd
0thP/6F7YqFQKRKAmddZ6KXS2xAyIO7BWBghu6r+x/LQrRl6qbhBnKfEp/Gg/dU2bqOOWZV8gCAr
SsUQPgi1gPBtmqOfYL3JZcD1D/F73UZBs4/H8v93UmIZXIve08HUHyT9GN/ZWdVH3sbJVxFL69S2
+s/UGBRApH2ljrBPjUU79kg3QBjBnVuL3tJAPqr4gS0WaVCbtfkGwxbR/sKcQ7PvqwfiKhAo8pZd
SpcQGa0zWTWkpdnOQdhrvvsscy6Zr6OrcKcMl6CRrM3BfYMGG7+hwbCFxvR2NYwi/RxRF54m0RIm
LMHEN+AoLzQPXCkusB8L7YldO0/po20I/W4V+HH7XPR3Mumd9moo/9T4WbsLAri9zII2kS+oEg9k
Swj/ykGvkXnql9oxMcTmY7Otg8hag3bSIZKbfEx5JhiYE5oQcW0ToFu87l8ewQHD6TPaNxY0EVly
LfYN2uDGKvrothQ+tIaYgjysitFFezQMc6OmIAmvl/1NDIxkzTR1TIrOwNuKgOYJ0ArgG4wa0xs0
tTreyIBL58o12bb1se2c5zlVFwKMrPNFbG0WdPcHI1biDGiyO02T3xyJUzTvXssdUgqv2SIGz19t
nDzBicRMG/uPEHK/TMdVWFHR61alRUpHJpV1iyBfhL07dyfbUpw+HIOhlIN9EHNxu+eDt3RZAanP
LYP1ST/u5oAPZPSKoVmrMeZy5rtdsNKYwK4picqjxuLw7Lm9eO37VgKON6EcbiMCn/2qktyBTzJz
5d7vKvPA9C7209w2VGVwwz9wbTIZO2rrUy52dMgJ+x+bhdtPwKZh00ZSbwc8HQKncts+zXXZ76t0
mt4J7Vd7v6/guvHBekAG2Yk+T41aLkHLVt2cjOTUBrX9klk+P63fZQHKEn/gO1NjuBptbqxzI3mZ
UnCHNAfABpUgk5z1aNIRoTWY2YnMFs5XP2av76BGQmd1ku+mi+qNGKPoQ5v9AwQx98lK7yiz0oui
k93J5FrUQ/lKcA0nbAHPNBiooGVrO9RfVYZOw8LR/M0t+lWqvh42rdcUQKFrqi6MIbrR6sFSEfDx
D83bzjdQl93I3ZUgD8iNsxDlvKtAlXBXxCVdIT8O9qabaXI7Zh2rqjt1f5NGqZ1sWCHR3ohbEw+j
Uc84sSPLSVlEl8vWLPp4F01ooXxzsnWVCXvGesmpEjXMBfYi698k0f3OnXrvrZ90+otDGIsFVK+N
S5b831wJnAC8M9pVT2PwLvXs934k37oKZnccNwTOixtKSQ4y3DWNZ4swyudQaY1JwjWiUNZu9JCO
MsHqzU1hS7/xW9I3Pa0Z0nnE4gR8jDd4zsQ3VRQFOMQxMlo2SOawpPmI6FJ44VaKHc7u4w0GRT9s
S9fYxaUQ/4JshPRxZ65TBpAwm0fui0PDOzkgq3nGwdwCGIxmmBaUcqfl1FMITE0Pm8NiYHId2xt5
meUJnprBBX/2EPeKQh9S4ENMdLNHnYPyN5QLRpg44+HbtUszrG1V3epUBikniJlsYiG4Z8Q+jQd1
VDMetGkCmDmQB5qug4cm69vvnqPoPBae90oKa9jMcc9egLu3S8mTzRehaZc8WKEn1+sIAfs7VxTI
s42azgI9eZ8SMbllCTWJG9s2q8+MzeovwcokpAOTTVtu9o+dgsRg5Un6qywbI5Qx3PuzIueEYy97
WIKJ3srZcN4q7K+bui+HMA6Ed3cAKv8dT0f7ynYyOth2Gb3NzfBQ10t/7DM4/hW9Nz8xd+ctYQ9e
G3NnrRK4GXdWioC241MELXKjP+KO7P68Tg8h/7/oxfBNbsSNS/PcAF7/CGbZDS2u+wS8vPksIzEd
qphzeyzZ3KBCWv1Dylyk6I+9A7l0+d84V8NDBcTv4roEyPB7AlY3J1KGRZn9svTn7Z4mxh2lq5vv
YaJHFk3vOMHLWkF9jv8Qs/Ir1wD1OU+acppGi+p10dYbeToEjI76wbXqGbYD5Q3XAOBxfg+HV+hD
jvuuDax25PK9kbYFVx7bBXlTR5yz1VDGN0vp5iFreg2jfmrKFRVs4xMURR3yiJp0Lxj+EXE96Hce
YhN+hv9H2hpr6W6TH+tjD3WkO1KUOOypmCkvLSjQlRy5Zq1g4/aAyIrK4L2bxp+5O9CJTBZNrop4
KsJ0jLlhogq/uV1bkaHNWNUCar3l0Dt3tI75wKFMKkjJhUz4T0EfaRIXxEZWFvS5/9dPEOawNVW4
uFuJlDE5cC/HQlQmUbTHaBhMNypPBnnGRZRvKJaIngFtCCZ9oEk1JP57NVm7LuBKh620W5oh/Hsn
i59RCS2s7j84nOmVqiw3/dKzz9dt4p7A8//aWSk/Umv3H2xE8k3Bh1WsncWX28zlWIxRmt992KZ0
hE5xvRoNyajb4+xGWRodhawg7P0kK7WbAtH9JBzq/1+f+F/YBB061OFH8goZtgs5l/KwGE2bItgG
7K1Y0dAAyXyj8m3LyvEpImz0G7XgUPMmkmDxSudf7A4tmgyq+Jm3TmCsXJ4cQitdc/CI2cuwnbwv
yKXA5uvZpm8IqszepmGPb1TC2Ma6gXycmk1jga4KbFLCQ/6Dn6LEJVPkJ9YwgNrTQl3O89hDhiBy
lpyCdGr+krbtblFQ5aRym/Yz5a10JFCrNzFdrc80gGSHgFzvmS1qvzMk81BaungxZ8eotr7Vp/vC
bNtyGziqvQlDLm9GGcvTnBuujzcP8yD+hhKDHmqK5E/SmSGo+GTTT256tK0Si9k09TeMoeYhQIz+
yJvM2pKnyxG3q859KDKjx9vJZCYflW00Hym7Sl5aSCgqcmYSJYtK9xPuy88ujucfaRXLY+P3+XVW
i8s7gWoLvzHFVXSSqmhdVu8OjaqbPnL+A3HVUU0B1bQrO+PbGOm/mWyd7j1wYnfffvXZTRYS/r2m
IioTiXrlJj853g+WAZV1knQ6rkZtp8TxCZ2B7Ig9qGYQLB6jBNPUCnKkPMRa2hB9quzpzuBa6YRm
KTnyzc6EgrBB0qpj1rQK/5EIdf9CYrm9VNzxqPTMQzXi5B3sPWQYe7dgd0A0cuYLJZT6e+kyA3zE
guCfBZrUBZbTquoYpdAZY7Lmk18dTA4zIv9BlNiXQeGKMtH/cXIW8k1zawpWENXeyUUQqDYInHxG
kdIPRJbHpyWJ+0PF0VYRiKU3xJEEy21wGph8ITuwdxn9LRUNSziUstilQTS+wlHpT/RelzdxryCB
xuHgemW/yzIRlhSyWieCm+Fi8ADdjDsxIyhwc0sCy7TMcPMmca2zPqT11P1ikBqnsBp66gKxJIuT
xPItQstg4w7igFG6ZZe3GxSgZM5s56M0F5wb3CvF0Y79ueC/iVHURGG8sUQNAGpMqYsK36XDLyAN
YWERkwkfPp68bVunuHmCSVKEcc+ShA5uqffqTr1/QngWcgsmzjriO2MXhBxdutT/ua4ZbFPmpBd2
jshPfemxBUwzStt+CC+OTyjhsQiTemzUesSFMp3spMPbS3VdnD3iwLFoUuKS82tLYdrrsmChcsH7
39UAiJPsE0US7xOlpMmyIvaDsVnkk0sycuZfSbkRt6hQpy3ZizkrbdJr+QgYEYUcLz5PMwZluoYw
LAdcEftlMi66uHNmrFbiNGs53yhk8vLnPHB6NC2Rlixpcp0llPMkGBrKoI2fRmxJN2BKOCWS3CAT
DahlC0KQ0d+z7Wqv8HgwpxSV32HUEy17vgBe0qE0xB2k6QXLHwkGAkT+0o/HVi9iOQK1VC8QmSHD
tWytoSjU93ks80TkP0J7ZQVMnIoz00mADkEryw3+5u5IkDLgjoUCVhFqPFkkXnkk0r6ky8iP+2Kv
oYPBwZ+ggxEFVfDfQLWbu1F2JFWyKv8YcasyHJKek3dzMuVwulbBaUlb/iypaS3Q+gAAr0HyWQho
rPGx0nIR9sqA5ad2EpAfjQHkYjvNvvmXdwadKISmzFMKG4AbZ62gVPJLErnp0lkAyitd9ziOg+c9
ENlRPP1K0KhsGp5xmoUuo60lRVVuWhgp6lSKwNvTzWY2hzEvwOF5Uyq+75hTZmDd1v9sd/TCUtKJ
scpYNLywg+0WOmnAJ4QNXWrjKRWm88/UAxeYIvHVBRqEc6WsxXuPeaVzkUUNfekirkpbgQeZfl+o
ZTu3rKHaBJyxIDyNT6in5gFQrUZutcraD3FfCn/rlWxWN4hfWDMoPNqNTTE+W6iuv0afv9IXDMcl
DlBUCbUTbXBAqOj5G8bwEfct5uwot2b8tc30DHLFP3GxYfyIuaC/46KnyYGeVLQ1ePNRrrcBVM5V
Ydnv3B+RGXRp7Ji3g7e0nf7NdpaGlKhw5ZMDCrtTBvsGvz0DBXkHNPA+ecKAQQcrVoTkzx4wePAw
QLCWPzMv7XfoTkeXPOlqonO7tsdHqh3WlUtUHErcI2nJm3/PLQaMkgRw32XnYmKcxpZycwC52xLD
1UYMkvwe8EN6F2MrxEpF2lWqbG91XYE3xB92Fu2I8Cll80C4xXtUPUL8OqKeC4bBPIYETj5wOo4X
1GvzlMXKO5iuLz6cvo+OAPOouvKNoP5cVBNccn03TUXOSzHgcB/MIP1v5nq/MwlbE7CFOVLjtCkC
NtOOXlm5f/Yna7oI0IProjYlCFGibJgbkpeGzZm7cnqMosAQb4jM4g1Z0L+g2tW/cST0o1/fR5Xo
An8IkiVWDv/kFUJdmQP89j5QLfv+btnPmU0nS/hPCRhYeFEAFErh4WFpVUm+fnHAVhRQr6BFv5d+
+y9gwR5CuIm+ZnhKfxGl3NyPtfPoQjcM80hNK9s39qzFEL9Ln2PbJKVzHqQgeyY7jp+0ql9jw30a
GDQPAshK2FIY+QDdIWevyiuKhdc+zomXdEFkhJWVqFWGbN1uJujyl0q75YkrLUqcf2NZmGKyaOQJ
XHBEKjYxE6bD8Vksxeys/BaQcTHSaFrxxtmiK7N5wLK3w2nCpZElFqrHgDVxdj9b4hGrfrDffJZM
W5Y75Yoc+9VTQfRgTNYlIz23GghfhxCT+Ki6ot/Mi6fDeQrUBj242i4GQNHB7dQPLL8+xNfah53j
vCczuUja2ddM8xAm4Rgzx7JeCEzPP2MylUdX40NuBV1abYTxTrfEny0dvBQx8Dj6hEHDyJ+FHCR0
R13ZJw9H9aFKEvnObvzkLjjGRZumVCW7KKuD+Jxn/Z/V5JcOGELXaMtGSDWbkx2V2c725AHbqrOR
vluj7ETJHo9ysY3bBC2xduew7lvrEeHfP7npfIKuh+IcjS+QdRwmomWrE2c+Ybj8SsTgkb9poWRj
Ww4xP31Dg2TTFlMsiZ8TbgRtX3efYUxCdLHi8XEwUVQKut95S5hHajmw90zK27STIwjb2bPTrLyk
aj4F5uNwbGowwc2IffhEX6cn19rjbODJgM4qxGry8fKy5nF3wJGsp+ZucmCIZaidC2fbaQgU4x2Y
x+sJO3Vby4cGEyjGdJFsTIpxEdcoLGdm3Qji0NjirX5PagyP2ij0KtHFX2nz9en9xbi1zIJH32y7
PVSXcd36aX2O7P41YAn5HLc2glOG11FTQNpF9k559vQjTJdLheOfPXQwbmKwg2BdtCHwNehapPb2
4I/yhw58zE71xo+GYryiX6vHLUzowpeyozKDV9HeS1vvh55B7CJ5MdZ00pN/NTVbqCIQ+gEn2YXk
MoXjrskux5+rems7c3QoPIM7L/NzekyqAZEDUsBu9EzBIoM0Q0kbAAjJrKHIlsoCh8AtHdqZoPfQ
kJ/Eu3vqSofCBazhiYErOb7MFZCvniSpSB8a0EMhhKlm0wQqfU2E8QO1fRiPfmrA0CQm/Q/fsQlX
BoD1DvN/jYE6pe3bqCY3XFpabJFPx+nAdM05WNvDCayNsc+8QT1SypJ9cq3HKJU2Dp8lqluq5vqR
TgjvbNk6DOZfp04dlKKWoOydNAaRYiGEWJNXlNKSBx2gXmTmkD/6he2uAt8ybhw3OFjG7wYHTrab
kAk/HbuX/+nBx0Qj4nle6yzurANLYC736efQOdFVciqdUBdDXAX+hbjD2bU9SlezyomHDZuD90rj
yOeEhVPVc1lIKf8ppwI/dj2QJeW7z6rsv7TzsJYHTb7hfwRHM1nUfBJLFb+nBgXWfmR5a2Q6n4Ig
+T3b818zav3UJPSZO1BJEA6KH9OPMIAky9mnyuDaKExfZlyem7Jp2Y1aOS7m3NyW9PasFywgxcp1
fRXO4+C/shwm1lEMXCwHqkx2mdVyKjVecPbv2/YhRYOkZgk6Rxyb4qSmlgNQueULWxbKZ3msJ8es
AXgk+SuXLF5I7N3ItPH6d2pEgcxl0wR/VJbelWX+Nb6PjXDiiku+DM3RrnorxJ1fP9PRHdF4TT/T
xjJpcZcxScuSce0LYxW15UP/2hq448rKl5T81YCTlMcsZbJrboI7doQd9G0S+mgO07vfxGHQ47Wq
SNkskz0BYK8Uu2ir/C+2Z6Uo+TBAr3iMhGjZlz7NvLd8ocFlmrOr6UqOrKZ1j9UYhUWb/3RGAesG
3H8AU1DO/DGJm5Fwiv/rjGU4Ee0BwDTyvgbwoh+cILAR69N2Nyf9/Wfo4qu0kvvhJ233bPhxt4tF
2r1wlM5bc6whgjhlX3x4UspfcxLZLy4E0CpJWm8pq6v/RV70mKakYrbD0H909nLVMkNimNhlrXsa
ApJFdjdpqd3QAzDx2p8YU/KahVVGcmoy96Nb6TMrsnuT9J3skrO0GRO9dfE0rjlCfpjgjrBJp0O9
8KJxyGcfrHYmPDL1cbrqWtrYBq3KLUJstXMH0ydQNty3HuqVXdCzbPOIaEjcnXKzyl+7hW3M4Gma
PNFKNfvDOn+tbd6rnhGTeQUBvB/8YAeX/Q/Fe4Fp3W0L4GOnNMdomUL5PvCYOJfaSHbTTAxstKso
23RI4Zu2skBbp8NosAxmu+Gq1xZTzortOXwVwdA7mSW0TpcCn9y5l6oXi/tA1G40uTyDh466z0Dp
PTyOkh1LWcOcCR7zjFyWF+HDINVDQZc3pwcq9LIT41e8m7BOnHX1gacHP/bwYtBZJsGMKOJHGBXQ
0hcgJ7vYq30G76rTVLaBGjVA7+2GEd9hNeZ7s2tE2HhO+aQJDm7r9K4YZiVVUF3BMFzKa+xke0GS
j4zp1H1j5G92tmPMIbV/DN+WB7RvGNRFL8nNB1PDSALauQTsrO5iuCXc+oewcvrb5d0zD5CgvrOY
XioH5zu7VveXyzpVDTb56luuivZiEUqkbhQB2fKHr9Z1Sb2stEhvyWhhp5ZBfNc4GaJyyJtgtpFr
ZKrOQa+vmAmflMD9PFNfuAJe8hPoqj7Bo6m3/ZwwLep7/XjO+vjUGqo59DINNlNMFNGrmNvS+Gcu
Ww5HZ3JC7BoviaiuSrUcpQikEzSO2NuPjEO3gZ0mgaEJOzLbqGJM/V2nPeOZ3ONdwmVbbeHUvT/7
4s2+c+qygDEHr2axN9zkaWHJgx8nrzcxJuonI+ofixzcLkOFuUWxMbfKb7L/TNwEvGZ4cHs3yHcT
MtaWN0gLugmv0pa+S5cqemN4SodB0/dDfGOF+zeLsRTd2/tSmX4ol/AKXV73du/mFM8sNOEBhJqf
UynHC0mWcNOL4fFyAYbCvWlTp9q3WQLKKQI2I/1/UZecHUzVIFDZ0uT+N9cBeVjAkOys0XYvHq/2
nZERBZ74XlQRhyMoE7HFvMuVFsm0H0MV+eOL78b1JnX97IUShGPDTudie439R8CGhd2QRR82md07
cw8YnBr8LZu1t9g3B+K2XIp8QjjzhGenXtDVg3EeWYJhC96Y96FjY0RMrST06dSOg/gIi/ghMJwR
rR0oTG7TmXBcCEhfCkD6R2+Bocg3V3lfQel1t9awHxRYAxZdCPQHrP8YFZOgT0+JD5rfYuBYYW7P
rkvO9mQYqBfIeDpeo7ZM15MS3cfCog75gyZu8DTpMR3iWB5KF7tqjR7CLI8yBkcaYh8QH66bVpHY
OyJWxYZnrd5BPGiJtgD4c+icg9Ps4Vpm7qQ6CRopH8o0GVdgdnwybmF8MIVCxSdDtsYv+XDHR7KP
tcqjwhxJzGTmaDxZ3lQ+O1Pcv+rGbR7qPDbDLlnGF0EtACoeetGxk+gUbjmfCk2zTm2VzIYUBf+D
Zh0wTo73cJVHw9MGfyAkrDJOhyKkcEk9NKqzw6ET33lQHV2/H381d7gTSUDBu5cUzMTOy+7+JXzQ
xS4vHYnBsGkABKTZEvU7ah7+R9GZLMeNa0H0ixjBCQS5rXlUSaXR2jDctsyZBDiAw9f3qU33i+jX
trtUBHFvZp4c0Vjj+Bkf93BOTBLk95Jljb8bBdugY+B0HPuKkZmkJ1uIVaq6zkGgaeSHJkax9emN
fpYZa2lr6bF843ysfd4BRfciZfjHGbKUXVXr7UvAWtspmDEnF24kADQH09Zn9NotXCT2TchzUw0S
lNJEmiihBAgju36odvYEFcdLPJzrfrH8NX2mf8+V/DvXXbAvTVtsUcHTAkNhxbPMuu2wwJB5yUVl
fYeqiemSegTZ8RGTNQ1dinnBHmsG03JYQZn9C8SXoKXL2+aBWVsXVHHuGZz6te5pleEPDxYjfcz1
zPLNqWsSRciehLmfUNaGl7p310uUH0WdYZnTrcEbO+sLRyZQAmzjeLLtYf7sBreBNEScisOSvsvy
bfAQLE9yHHPMG23N1xTMFa7FPkUZZMFAUUzGJ7LDthPIPQiB7ljWGIXWATayPf61FnEzq9oP6mHI
+AKX8cWpAoHQjE8SkxbKrzWY9HEfwz5hyL42GXY8e7gs+JghsARSbJcq/sVte7n7BKrtFWl198CK
yhwHOAtvpJcllBGsgR9aGoD9GBKru23GcV+kEd7Lnn/dtrvkHyDKYRvRiXkiG/9NhKM+LDjZH5Y6
qmGrR0G7NYMV3YFS0fXWk41/5/ben4sJBBkWLBZ4kXGSWxy0wTaL+F7iecemoUaWtW7+RWFMd0oN
Mj4Dbgu/VCKKkbYfTjbgUSR19pDI/4gM6OUpZkR6+ajNQMj+jzAZoVkvDd0VzCl6syhxDImzsFxj
Y7Ji51DskR+8fFs62Ddw9afOu1uYj3yuWUPOM7Ab8v8e1j2h/3VpBe8TWim7d3c7yvlWULi7GlLM
Rjw/m6kewiccN8G1xbILzRhao/aRf2dBuRLvg7+ZNzi7uJpTdLDxI3E9mK4A50DKMMMd9bIMGEFU
EbOVM3I8UVK/rLLFlA/sj+OcBzuV146L8IGMiEdJD4hSuPV06mhIYFjYxtPkZAS2kIS2JQ3ti9cs
bBEOtkYLqKM0PfShJnadgfr2yy7atOxhMJty8n5zu8LVHvf+e5y6n3yqjxU4Jt1VYuWXJZbLZ+0D
Mmy6EWNb69KruWT1s1PYZhuaGWN1ru8UkiLdx/CdH9UXzr+E/QdQwIeow37PISEPkoLf5CEzsOLm
TQXdEziL5PTl2zO3m7DFyKPshptSTnEZ1W8RNX26PlNHMtBOGYfIS12xzR830RhsIR0ZU8imBb/9
hojsqvFybpHRSH0UyPCbyuW/eQl/ehL9JGtAlPQW5Vf4lEo8l72PFXShp33bC+kyOwkcoIAKgXJm
ebNzw/rhn1lqfsFFvBNGo889kEH2ixfJC2lPihYc0uxQy7nw0+61oGZQQx3fZ+AgRBfmfnri/atf
JiKa85HsuUemir/NOA1mTg12gD3dMf5z7jqnHv/rgaVqdcjznq4Ql7Y+dLxog0DQIHY6GHbdJD9P
mDTuYTRtUgDDe2l7iOCl/d+SWHujW+osS3CLeizZb6Vu9DKPFCzIifaRclbHUFFKhRXM+kpo9YX9
2NoxT1OwgBDUznfdDanaUTMKP2QEGVoHot9zCW1P1YLhi45MdQvb2T202fjAOdAaF7mGPIEXofTk
+RmNKnrOI+s+em6z8cHh4pK12OGWozvRBKTxu7djB0emp1ozfHBX529FARvsfZrsz30FduWRjQi/
G8+IeTvl81KdbeDnr5JVbXPCMsC+wrTd0VTNCNW0DeMn0/PY3pB1m3I7NQXIh3SuhnEngoV87Ab1
r+7I31TueWofh7c2+nUqpnvu2mLjavMf6aJJrWeD55L9EDc/tVAICf2cdGybAN/BKZVgZxMwCDYT
k+GhyiJ+gJMt/k59pE4xezrMjaz+2rB8tywiiMnMHt3GFJbCUF+1JN8TsrkTuvY0JewmSyw+hV1g
urBLIEUxuWC2Na1TnsOFolcxl+Ol8Evwb45M9LpUYcXbNh9td41lgVbueXQ/ONabH24By6diuJy2
7SKnV3at5tVfwJDn5LEPDhvJU2nZHw9U9paeiW6b2G70hgm6J/OTjljEvb5DqLTVKbB1eOQy4fD4
T3KL6ZyFnUtbyzNohbkknKxzgtFJfBG8lYqb5RlnPKMEzycQKwEGrlD1B8wWY4TUgY0pZ049SDPG
V8dZwEv3sviaqzL4rWgVuvtL6X1Q8YoqoCsTrlwY0TxFhg6hNWJVQlgkphC7YiUQQTqAOqn89j3n
F/7UZaN2g/G3bCuoTVxI7O74I7pcy4wgDc0pHi+nQMbZPYPKdh1DaGbsxEBqwYrMp102TyRXqlEU
61ma7m/YoM13UrN+4qTahQFDdsN316qyOd3CnYAArwmmHWDZab6DjHgU2OJrpl82zzZQpDBEZ+G8
scmLHLIqkk/NUvwCM55sF3LFZOSkPqVB+1R1y1sDs8o1SEbQmeipsZb2p0/YHkaywZEdIAGOgS8R
GKvSWgVBpWFDpGJ4/F5vcZ2VfyoMIdtIDxo3VhYtpFmtYje0sX+wAT3j3CybzyXI935WPQdp9q8I
OARI4hPL7nMiCsgQvL/UqB/9GELSFZ5Z+TpJgSflA/zdBDDotu5YoJH066oP0wcFWhkcbvawHLAt
jqadxdh/tI1XXBdD7L5j+8zmBqFIxdGhw0h2KJgSJFG3+XWg9v2Z/uSGL83MFnjQZpdFvTizvmF0
ltWwb4g1XxJIQz8ZcAGowtCfWCdHjB+l29zkPEcHtGkXHxZp9GXSctfJ8EfS/H2mDYgrB6j1PUcO
qFaR8yHwGO/kxB0BX+tCHCxovhRKQkgf6UIPTW/EWrSDc2hC992JprIh3FLqXxMmHYK8IKXSXZlJ
9wV/+QttDt6pe3ATYjd8CpUlnnAKomaiLFNY6xTQ69P4JUWl3NBw6coNfvqeSpDBi7ZAIed3PfTO
f0mAFdgNCUoNeePc1OBwv9Hgne1DHbXBRrRNdauifNp4RJzukA1FtJv5x/Wq8zwDMBur0xmRU314
Qup2Z0w6vhamdJ+WPObr6mX5gYhkeeIuiEISuCTFoVg+1HUut0hHFD2PFs6EQJe9uY9SqN99m/i/
uMf0pyKZrb0yTn6O0r4P2HdY/h7alvOHJX76Y88OtneW5OXc1Vc5ldfRN7cGIYlMfUR2fCyz8r7U
Q7Gj2ONRukL6aR2NgQeU16LFmtaqY8XEy1/8Gv40ldKoCjR0NPony+ACuS3HOotYXnjk5lEJa9Y5
q6WuocWOzr3VE78Izyw17uWXk3d6NzKt5GvbpvRe+DLejVNNnxhVHkA6IioOUT6PqQYKyvaqWWag
RgjSh3pykphgR+9ZR4vTnDBYo8d752prYgfjxBeta3c45D0/i9cFghF8ziJgMvYhT9PcQ3umAbqx
oYQUn0osUdx9sDJ7AUVy73Qx5t1FcC7oEZCZoJ2MrbghIkp9cOD8SVEtb5ASaP1WfBT/UrmUx6Ec
pYW2w3FX2xSFbEcicbcQL9kZbFW04xtYPs+V+GuI/21jByhyKuAZki1oVyNPWz6Sop4DQ7U6HIry
JxKkykiOIMP37JD+5SphId475bjvhHVwRVWS46tfPGYL/PAEG1jo0NyQqBTnC8wwJAEHEcQJLHfv
Kc2HQoTqFeY64V3Kg9iOqgkmFcLmDuMeRI2pxucdmGC6LgR32QVpEbPAZeWHNZGNqRdGILPqoDkk
DfIB7mkvWt5E36XBtm1l922UXZWUNlRztoknrLBronE8dLgjBvMBVQnLjd8M9kVSp32K8sKKXqll
C7bS0XBZazgqW4qj3X8OqeCXwE9is5owMG0MxoKvtAO+typS37vqeO6pYMP6vcujbIn3+Nzrlh1Q
ZR7lg6j0xdSzP5ncrs9eGQAnbwsfk3V2rcNq01lT/iVSt9h5TBHBN/P4OBwto8Z859sdnaSAtfCp
BZzaZ3fO9EvTwqkCgxzLb0D4snpOWWD6r53w0ZWgPTTpi+Fl0GyjOFL1Deq2YOyjUHpQJ0MKdNoZ
kVvisURLL11Gp6Mas9x7Rdck4OLZSditQKJQRrhmDkl2WUxymTUNjdIsxlyaotVSXgiMerRa11bI
HX8SsxlZZtD0i1LFAuNY+bJg44E3EpNvY8BpZZQzh8o3ZLNLZrCVVMvUnufAdcrXCYaLte8zOdrx
yjG6YR+CV4vCrOV3W1FTd/ahGP0mq+ruylokyw33Zd5u27hL5neuaiT52bNn9Z/Q78QLl75K7ks/
jMk4DiyQukp0T1ZpFw6V78UYfBFwbtTNU45Y9sgBuFtWi8NucD2nQFfUimXTAAKxgAEaWzGRsMz1
eeM11IGptTX55cTj17OqZtyyuXth242oOW+8I5lF8dv3c/rNMbOJDa8ICmDj3BmeMoTE8pLArcVJ
gz3suORt5T85DVzeK6UJ9Z3hrxAHBqCRY7eYCBDHDrzRVZryZ18VIQArEDIDEMiR18XMOoG3ZRRV
JU+r79I3MMhGORtOneyL66FHt6Ktqve5LQb9CelO5vwEMcnDJzD7Ns4R3jUttPGJMjHbOVZpn0wX
hPZZUPzLuLWGsp9+NlXbyM0YDwRZDB/8pcqEP55wntUdSDkvPGAE69wPcr6Um/p0iO4D7sZ/cqo6
PhBDtPiTTX52GUXPDVWgoW6huBQnYDb9rRyd+mA/IiWNTS3VylKs2FloBA+DP7ScDzZqBY2UtUzi
74Yb6/gS4EHmDKNm2qssn06Xpqsf4241kGQKujgb/00kn5tNLVKpdxhwpv6/0jJR8l9O3fl4st3R
LS5lL4ejCdiYUinUlo9Q+tjiTLaS+KRwHNl3DNrTnVgiVMC2MxRlB9UC3Z5GnJTp5wnzkosJLuO4
mLwM/9ci/CG71CTh8ie7cilyTGY3P3kYxxWYmtRHJWNWNiULRMocDrWdY/d1dFLgkvGSe2IiKgpE
2RK8H6qSusg+ny8WVu4ewVlkn9ZSs2n3a2qSb9qLLWywHjStgNpvec2nJfwcBhzEK2uiPT5mBf+h
lRKbeorte9io+iiyoP+duFEgAZ24AhucSzrsHC3gZrMM0C34u9nUA9WubDzYF+dNtmcpRk/faBI7
3bseMQcOdkIHnDhUvPRtjHMbV3Pz7QXJ4HFTyA3Rvwmt/qgSe/xDU9TwtRRsNFOCb+UwbUGIsw9t
EwA4D9uFE6tj3GkXS1fZLfjCbW03pxw+B6TVIhlYttH4Uk3ILsClYQeRmfcWd/nPGUQ/flBDkXS7
fGryh80jzSjz0FMW5vt2tP1ryyi+3D0nKJ8LUEeyXpG+EQAAKOih48go/ZzOlDLgI6O9b+UMFhVA
dc0SaGvQatnBstvvz53VDz4LzUSGTzZ4/hjCROb+ahhmQC4CtnP2KRVbJ81Oe8Jp6lrv0NWAEtDa
MYSAXx9g5XTdOsjVjHGdC032FBZY9TUrpJxm7TJPsBXYcfNouXZqgHge8GBsCry6p77Vb4UGtCAe
Nt8PNbRe9M8QER5upE4bwPLCEHmxEDexwjw5c2ezzmxsWYpTSKnrronxTq7bAYzVJRsH11Cu4NXp
UYXcEA4DOv8Wy2L/7rUZhDSVNAyvD6PNUfqgG/DtQvqh0Ur+4frfbSmBw1SUQNl8jlyky7NysO7d
++DhMOznxgVQ2iJt4u2jEuhpcMqQ8HVGFJzaLDqnKBOYKtdryOCZCA9zWeujcR7GQPvhpNnlKkr/
UZXhhE+sK4PqCb+ljxc0ckJNJNhh884qMheSSFc+8uqRqd07Ow/NU968KElRVpArNt4CdHXDJbWY
L1PPC/bZblq2XhiN9FlWY/NBymPiqlRb3Wdpu3pbZJVyvri3VceM2wnKs0gC6C9Ytrt3RcY8RXjx
go3dokju3SQGxxWk4TGv2vivhNnPDn1QZ3jZ8Yn25vEiM6cCmcOfwKfauPNa/J094Y8cfQ9kqMBO
0DGIIXbxN+h4XloCDpAGkzyjY7rDUt9NGz8VEALxUPnYxzwfAZbMYrpNHOLC57qK0kf1RT8s4Tnw
XWBc40CCpee7QASuEUO578AQIBLV0n4P6wfBGRoWq0V3yaptgUpZrSM9w80nd8kcV3KqrHOjZUlt
XeutU+7OH9kgoxv/meh6+HeHh890Tm8ScctduYPXp3su3h1WYto3xK3FrXu0QoRZ4uYTnkPYp3jd
Ei1sJAtv/vAcP/hwU+O8FEOBbD4+qgmuYeu1/dWm9KS+9qxg4j8VCh8nhys5TwHT0XB1YMRk48iu
ibqmRGallW0iwpRJyWuC7+/BGjOPVw6mlLdkquRFyn608hUtNlZ5nW1mHjBVKYT4iXNfrbrKkl/c
TB3rxbaRSb9s0KJ7rE7lx0CsbvyDKxcEGu9zL/2SPdeTPW52Nd7rfE7pgZkkXp5gVvOmVbSCUH8r
fZI6snnxINbO5KuZXTcBVTr82BpCFuelyg3+rwe89XOw2nzLUKzufCdicyGv575RQkIVuc3QcMxQ
VyWatki+CE/18waHXMSjxY88PscAJclzKr2FBzLQkDRacu11U+2jMrkiDZ6EYUA6wWOsxLKCqzLj
h9JJ9iBJeBAA3llsJJi2PfbxcxwRg7XT6m/ghPyyLibILXrW6OH54gp9iGc3OsLA75H4eUy29jzo
5OxNzNPrArd9dct1AASCVRZ333LUAdzD3kXGc+0C4Ecjg87C4SWEJFkXuiRxZYcnFwxmFGwpdAim
7whO6ZPl8NNzN2yOx4+h7i2v3lCB1X0BzaY8XCsuIh7Jiu6c9FqeWBCk+RonxGNZEPh84fzcb8kl
OsAnw5UT+m52FH7gRMc6z2Sxdi3eGCt2sNgRUxmMW0Jey4UV8PKVdI7d7odZB6xe2plWoGGh04qE
2rjGvOdfash5AP9EWuebggLRhRhv3FkfuD3jYyhbyWEIv8q7N26tp5eM1GeTr0swRaTFCp2EYuf0
jmpfqnQekS5AohIlEFhQ+RJoA4/EM0f2seaCIculO3kGMmIJcZGAYKINVmUBqiJvOudbw5gPNkPL
rXmdAymZsas4WVTCopL1eHKih0bVpK5QetOAGYkYo+Uo5mGTj3wnUb8ooC6p4+ZxYP7aEQ1MNsk0
iP9ysvfXkG/pgYZu2dPwtzTT3bds9sF6jCGi9+RQIAuXuU/IvmUhH3jR1G7EDGCubDWeWlzV43+I
RGn6J1QUD1/JSpfET11qAncui8wYF2beFf1L6g+I6V4f1uUeCJAj7uzIwdiP0qv3qY4tdgI6rgjI
0WWnDJH5Q2CTMd3mTd6cMRCUW6NteUgmbKebqmH/NEwC+JSsU/mATyZ8zEt7pZGYu3Qixq7bYqzz
dqzSRzxXKIEaQE4+VG/9FBbFpbDDscHgvth/o1Q7f1nUgPZtLC9y+NehEH5rHhixWVqINsnUww1f
ZUGFtNyX/jt5Tn9DcGKAK1ZbZ5vYM5c6doONtVFl6NTA4cqypP4a8AI+HreOfy9TN24NrI7Bh0uW
LCA8+9pyTzrx7UdaEX17IJT2HpSWCn7bXdpeMYQv0JdUs8eeQA0KMlLu4fuZhx24sQmxvxnY24AN
9FM+j9wdtrAGW6Ya1fU7obGos7UMxzs3uLx5B+KG64C3rJEkCHtuNUrMvAW0CYNwXft4N+dmwlcO
+j9ZN9Ro4mFW1ly80CC9hHszcFU7dr0fi0PYJI56Kx/5IlbvsGR+T2aegAPWIKfyh3NaqdMCq4xQ
uLTdgZlgSbIXXOGt/wJJayQV5puQYTxKLaA1NFurcTwBWExbavpqrj1vQOSYozZu8CBiNpEltiLI
BrTWhbdjx1ij8vQ57GkjXA0GL2GBxbpoSM/ZSFB0htBN2W2VHPsfv3zo4DnrmVMrQ4A3jKT0X7m9
fm+yJNpnwvH0LnGdNMTIJfy3auqi134o+jenjdKfCbSC/S1ANDyY76HzF9vhiMu8EOaZS3sKmCSd
MCQUQo+8yFM4Py2/Shc1LE6tPknfrGG2frEkmu9RkvsxjRMhoFv4fSDALjFguZeYYf1H2xHLIs6C
4A0uNrVIZTEO862EkH5VUc9/POgEj+pV31TJ1lfadylF1RRBDUHatNvKIR669p1yPls58iJ1pI55
m9I2/R3hwHJ2eNzT6jlUNomSOCKbtWV3zKlmT9wjEtzHb3AqLXGa/XCYuPeUELoBXImmhvld0JSC
8oFWZw9RdCXsohQNr5r2oCpgVXausOCWdKzSt0nqJPWd7UCBx9lVCNCQ3CjbRsvjvbfFDhhPz0SD
oi+SIOU7kvRoti3q9VFWAbB/yED3xUV6OTGSBtUpQfn8L7Vb8xHaJrySaLBmVhjhTCm2Cy00Spyx
/6beUo/qvGh2Qg0mKt5VT5lB+aM22FLmF203GFQw8SxIZvAGY4KXkY15DN7twoKMYx3UeYghxm8s
fZ6o0W3WCPNIQenQjeiCNFbR6yvCoAU7jD9vejJOZG5G9/LJzZrqNQBqGN+sqaCo1o3NRH2ykn3k
bGpHddz7YhU1Wxf8ZQpzX2eHbFDiI/UprTsi0svureP2QvS8dFNnE1EmIxmlFRjdFWnIEdCMBbPf
oWPwELd+9p9IHf0u/BbMTW7sP2VeRidsMPpfn9n9Jc9C/6zKJCn3bmRoSooIR7CuG6vsbzV3D36r
tySG5h0reJIx4tZTl8ZpxGzIlfg8C7t1L3ieO33wDP/FOLb8bB2lNVGtZgozDRbZDbxv3/TWkah9
N36QTIts1u4MpNDcW7LHP03Iy/9W+RW7XlSJpYn+Cr/z82s5DjkbJhfOF40CvFIw2sXexPvF4d2/
qekRdlYRBLKDMUtmrowduKlJyTMiTHkOy5BGU7XQILxw0zwGQY4ndpxVROH5bJJ7S9xs2A6zU8AU
X1LPu2F2sQYsqVz5TxPdGfwec05YJvbC8cnwenhx5TLf6BEO1DPFQ+Wvuk5YqY5REsB9yFRGDO3x
s4NUi1OpJs+86Yi/WHffBXtRH5yEBhEY73MbqRfLj+AhW7mAoLcynDlu8+gHzuHQizQC7CFj0eBK
lSNTwgrhdLRgeCgxAfniz3uKQZ7S4yDUUJlPC0Uw9daiV+TDWEdlU3Jg1ww32vWWh/Lr03Z6sTWn
DxZGFnKskeb0I4Eup8iYN0u7QVcnCc4qZZLvPt1ooMGxjuQXP+pknwEOBD2jVryyovYikJw+g3gC
6NFDiijZlDQJQ34105eaQ3YAHjH5DUlnSPBMlkIU1Ib0hDKdz6pqe+Ats0kT+8oY2WPdK8lsIqJ7
jV+QkSA4glUu9BeLbTz5WHQrdkNH7rsTH17XBIfKqUlqJO1k0YwXiqMXyKIDIsKtBCws+JPg9RE+
Vj8wc6t9Mgq19zQj948Ujy/JQFPHUUYuyqRRWfVnyj03Z7h3lo2h81xuKPTm2zgOmkVrOtDD9t8y
kmM9lA3jx1NmSdXcXNca9K7FGpasHVP75dHqJjsghO3X4lokBYZJavkInlDec5j4/sPH9MbA/vGx
5Jd7kmwcmzmj/TkYE3C6WVHqG/xqXuVxoaZrg2JgR6u2T3TwVhK79F9JL1RlssL8ZG2xtmEjVPCs
MPxF4ydKIESGLLKxybMxSvByKMu9lly93x3uINXLktfZa8DGltmNvfEfGju42oV+0r44XZs3G0oW
wnPNc/2LvOMCPJkU75aBjGURWqYzFSvB6DGBVG+q4Jw1Cf8A3D2QQeoXQoidndWqJ+S1DAhqung6
+AgcOR8AFPhkZmvaClnmeatB5qB+60IfO08V1q1jBsLC4XhiujWcpyiiSArVspk6mQS4XiLvLYMJ
iCMqi+rylKGdryOMyYPajFXutlfctFn1q05xz377QWAG2gwxva+DuOvHdZHZVvycWgSEUNZ9bgik
Yhs3+GoAe0hrlUAhcz8JASGSYeqKiiPmI3V1Jx+0DVqD+B1RFRcTSaICmbYfTqNgby0sLyqmHJb3
V8uJi/gnathbQSzjUIav+634iQYHHqu2p8Kgsh199ToqkT+MYAG+ywdXOYQwbSm3yFEk55J+XLak
ECghluhQQF96f5GXcIZ/AKRikdeashWJDDSz+oi2Jfsc9BsIl2/su1L8a+igXEJCgvkkoTyGqIYQ
hCyGUx5iGTpyoC3BnV5vnYBIseKOO7NCRyzp7/Nu5eLVaxU7WBq5MKZ1+N6xpWJSV5Wc/rI+x8bK
5DnjWmDdSHIWJ4tClfnxIv4L146fsaOIpqF7K8q09tcV26CvmbMYOdQK0oob2Dy9dVyun8vFWDxZ
qf6EpuMftHKG5aKFYSzN4L7uAuALybvv2BPLjMUpgr/MGD7hNeQt97VMdfi50BWRJDvXXUB5TJz+
wD+kU0DHonLjrW6aJL4NJPV3dGdATu+K5XVwcn76G9s1yfDuT6WTbiMzA1Glu0zX/QuvnRzDc1XV
zaerEx5PUjDpL46Y8KubR8nCpVzopKWQ3H92LBHZhBG0MWzUygXDROX7LzPzgX3s6cj4bsIhzD4x
GMExm0RbUCUdxt7dNLFLTkgXjETp6H+5NNafSCOTqeW+KpK3HmpX+EJLKdMWT070ezaT2UeeE16o
IqjOrfOw3LMkLT+5wM4H1r+kKEMv6Le0NsNMhPDfwwPDNjBfKzG3nwQlsum1CMtxbleNcfl/Pjak
LB252v7p0bIfzv2A+itINfCTBkWwrq5auV2YmAm8JMyC66WPvOwnhjx5mWYqG09OHjVodUUfqL07
LFxAYfOpfZoNOaJMq6G8uFxaidGielHoOwX+uh678ImeaK7cJEBQdoumCn8hOauXwXcNnA1Rmc5s
+fgt+1JHcmx/OVB+rPeRqLi1Xkh8rRWHtH90pNNCAWukZShm8Ez6V3I/LY+tgRrhUowhLyyzTXvw
CCibDai5Cm9U1BXqFkbhSBqOScsS/9g/CZLdFrwFdS/xTDdbR0ryiPAxQWUTLx6RV4VVJs+eBePN
ziZKH7bW0unwnuQtkVLuMPEaiRP8BwAv4FUZmTlry59Pqqsa7Qb/ccjJTLECjMImZqzfxIsI/yxI
SnQ28xS8J8A38FkUAJjJU1g0aHIrdMt1t1RjtGEmcr3/opoA7xqIMiox9B975jKMNx+tCY4BiCGS
gKwLkMhevd6ir0KjgkJ/DJApR7faCmBdA5qSZA4AyYXnxE0fsFpp90RR2Owmu9EjpG0gmXprDzXu
DY+8XexybicPhdyew9815FngVnAt6x2idEyAlU7Y0zQ29XvVty2CRz7MCc7KB7+T6RZH3y7lgkrC
dwCtAlgvKb8HTrDpFhaRW5ydfMj6bmfPSlqfCviW/KWGCDpjn/DeOcHewp2nHf43SzzWp29wDkou
xlyeb+402MWy8j1sXD+2HeR8bhwsEWRi6GzLATt/H4Jj4Uf8pSBhL5+kBYIEnk5epcNrQ33gK9rt
lNClECb/IG0PxYvWoQ/nG6fCvrT4DLkVS/xOtHqK6JviJ4cyAi+bf889RcdpmaCyEgv1VuGc4MGW
dsIIgUDxoCclSX5VQ9L8lHEYsQBwBH8lbhDsgtCwa3rI3/MJe7doP9tsin+Q8MLm98iLgvZIfN1c
j6y4bd9qAA0g5NkB3mOhWQ0UYIJ4f7jh8ruwUkUojosdwT7KySmvURw6YsCWeg0mezyUi63ObTrG
/Rtmn8m7PygB7b53e5gFGzXomVqRIeYc8VMS86+dlVTpKxKTy+9pF2ROPYvamj2tFcEPFUUMonnY
p0hL+bDTUShv2jfF0ZWF3mont/+TxPrI0uPMx45GwY2+BItLYRVrMQxaC4/kjpyCbWOiypa909QM
QQPPRjh5FusdP2alwsIJrIYtlpfWwma18SsxftVJNUX7ggbLGYJTHFGe4OVsI9aw2Ws6CTk84DOA
84/dafmqEcEwijr1ks/EIHi3r9GkggcCkxvGyrgiVG8IdOFyTAiAFgw9cwh4jXNRH1JhWqSjWV2R
I+uWSI6ovT9DGqj30BocH3zPPIoF443Fv9jXs3kO6na4YOKRB6pzLLI7hYvhoh5BEcyRjB4r/xrQ
a1Sb5dPrVQbKyp7GT5s8tGDDRDzUNhVf4YzP1T9wWUpoJ6yjVwQmPuPKCnOLgywSxDsp6BJkcqvc
aV6TSFU073HEYZUcGu7XMYSUEw5UtosJqOxyy3VrwYcR+cpbF7hw630zoIImeJB9QOn4Cw9VMImC
59604hfuyibv2Tbkmr3AsmCc9A4+cQN+h3y20/AFB2x2XbqqbAAbhMZ6Nks40mymo8C+Tdrp7RNn
GSFCprD2u6UE57mwLRV/SDVY4oGccNtjGrvuThPEONG1Oz/5/owma2XBdWa06r5MgAa7ZhPn/mXL
0mTv1DIs79qS3NqYBeW6CflYX6hJzN47VJw1Plgl/qI9LOpEiWZ0rgYKdtaQTyN0qJxGIqLEVByc
Ye8Xz7wXiCYxEnjWNpM6Qr3OK3KNu66SCxGWMeMRnU4acB40YJ/NLxV4lKNSKe0EtDwARI3GfO2U
3B5cjC6GBOWh6O1A5puE55OrbiUG+ZqPTJabblhGpntvtp5VOFvkjKvHQvuyYCdP9mNOUoc+pUiY
bwf4YvE2d1ORAKKzO9YSYoyIyRC0YpucQJyadpahdNNee/QaVNZq8BU6jA4pBYFqr9x4NnfCAMmi
/0m7Hcz/nJ3ZjtzI1a1fxfD1IQ7J4Pjj97nIOVmqklQqSS3dELKk5jzPfPrzhXxTyUwkUbYbbsA9
REZwx449rL0WY4t9OTFGyVhUO1K3LMCt5dOur8K8VT/BmhsjBO4rtPabl0hAmPeldYp+fASoo5TB
L5dgO/YP9M+4YGC+R+DyR6cDb4zUWsZI7xO53oweh2GrbpBCZAERxAlhEUYfzIns84mavjPvukIv
vke1VvTH2FAqGkhaJYzuGPOQdYzrjQwI5Vs7A8IpTrSLwvBb2Bt4rNOEiOhUHrQcfJzZ/v3Pf/zf
//e/P8f/CX4XH4p0QtPoH5BgfQAE0jb/+qem/fMfuHX5f59//eufpCFwVZo2lC5Eba5JhYu//vPH
c4TYG3/3/xFJkLVMX5U/fKutqh2Zz3BM1VT7aunkE0z7MafN4Dzq3I3qTmQvtUPnfkzoa0XAk+7/
Gvvyx+g2RW5EI1xmOi1XdlAvfwzdu8kaePe/JRpwj51mlO5fGjMt7V7vsyk7oqjCOHCVhIQUb1yZ
oXzT1FVbWAL6fmFcroxcndsqoTJ8JVZMjnU2oc9iAY6zbSt4x3DkT82H5ur+mpp7uV0B7ZxwNIOa
OUxwNirvl4sCm6KUZIP3RglkaB4d0VnQR7aGmW3ox9J62gxcG1xz2ZjaB1Nn7hRGfNNNeZ2FTVmo
pJu6Q/61UE8WZdqYIlbdERSgtCnxiQq618kYl/2nQet8xwsyEpt39zex+GRCdQXEwo7pGroB0sp1
Lvegc0CzGfTq82RrPfCkcvwOh16/b3QVwi5BUPPXpOvB+f6q8t/6ymqFpqsaSitUMTEUUzOkVb+y
2mJuktD0reIThI+oWZS5k73rEyYLGSOe2y3lYJv+MtKz59BBpmPFTM0bqwvDNrBWnT+p+uXqHVjZ
umnU4pNfDO1zkgnzU9BImC4siStLSYtfblQ4pi4A5lmuYUgTerXRRhcKDQGj+NS0ZJY5wI8tw0T1
oUvc8VDbqvP5/sEuP6emGxgkeEPHxC51dfE5TQh7qpHxh2fkJ5lbCF3ZZqGOAb1clJ8o+NM3sgiP
7696faCsalLANzSdINxUL3dJjYON0nx7LhJC9M2sWP8OGyrYdM2U+ef9ta5P1MBMqYw5pgb76dLH
YJuVSonNhzoyDx+1UiNYFTHkJcykRbIkxUjd/RVvnKkhDM12dM2g22ovzMVgEtyifi1lguRMP0R2
PyY5kgMfkM4QGxk7IpNppE37++tqt7ZK58XiU+JMXSF/2CvjMRUQpLqb+s9AsLxSEXV6qAW0vAEF
FwS3G9jqo2Guf2SW9tWQij3bpGlRHfChrahxuRbTDwNJnQsJzAd4S15ctzdWbvKN32iRdVKKtqg8
quriN1ZhGQwNDBbPk4FOySbMLGpzDE0bD3mDCmSUFtXX+8ey9LqYuK3jrDA2jgQ/cnkqISnz7ISK
8axzwUEHMkTQUhkAJG1B5iygkjoZlkILnxmU9hAhl7u9/wNuWDtOU+N3UOLSLLGw9qTXmBXpAvvZ
6kb9nBoN5aQy9UHk9t3KUsvnHUdpSFwQzhZUG5wZ4nKzQTz6nZOV1jPcdu6uZLj2AAafxJCe/jGP
y4eS8G/DEKzYaZoP1UZRgBCo5+x0f8/XDtt0Ndfkx6jsXDUXT12LtAtg/tF8VgZXh/p2dLRzmaZ/
MVJPuF/Aytqn6rRjUDb6L1ZGFEjTHId3nWO4PAF3HmrXLA3jGdwHbVDFHO3dSBHq4MyJ+Y7O1Ps6
G83fUeWUD/f3fP2dTZ4nnkZNI6QAbXG5Mi+Uw8xAoz3rMZGsFg/FCOlTOO9E1PT/vr/W9TWybFtF
sc7QufG02i7XQnkaAY7G8Z9V4IwHtXFlQheaRyDS7TZXx/h4fz1N3suLh8kGWylsHBsTySpUUpcL
ZiAuekfN6PIFilY+oHIYixNsxdnfIa1FcbDaQT1nyN3AITUFyN3ZsyXOE+J284cG3sl/F2DtBcis
IvTgF88hBIpqRs7LMoyf3NB039//wYsDsizg7NwC21L5X6G5CwPsm6mDNVbLH/Q5n0/QhdXw29bw
OFoQ5gahunbzrtcTqm7xReDudSnYLtZTQRwhi55UNCddlGrzgbl1mER9yP7pV0Ax7hzub/CP33r1
RdghcCXVsSHzcrj37sKT9sAlCvBL1QNt5PazayjZkZcw31qhOp4jMYu/lMFI0IMbQYOUWZscZxrX
O5X0ZW/q+rjypi9dz39+j03AgD1Ca+guLp6WQqfS6bApAZfJsxBtz1r8GuLSD//2Szpw5zocJcWP
msbHHLwMTMPQo34yECpyPIHq6eeVA1qkOn9+EAgkRwgcIU2VxX2kU6eBlmz5JEGW9ltYocEoGOg1
YZxmrL5HRhIMMXVZuIxQbJzEwewU9e+01KNw12cGjcb7v+iGjWi267qmo+qONJfLO+SqykDMP7bc
HtPYA7sJUV2HWouyg/itatSL7q+3cMLyAHgJNNeyADrrqr6wyaRDA6ejyvFQQRudbctaVShpwylr
0/IGkn9yqtoan2oK2y+obPb1ionq0iksTJQwlvee89cIwRZhe9OlyMY0YfMQjul0bpGqgxhUHb+4
Uf1ErG/AohW+l/q1vzLZqiH7FbxIFdVyCwHVE5JJMIzT1hk3NhAomIE15++gh18psIZ4k8QqaRsj
ii8NTwH0Err1DsTsj/uHuPxoDhkzHwwuSIOkh8rq5UdrDKgMSdrTc8lPR/LGMuGusaP3PHz2VkOz
4Pn+eotXxHIcy3BNJqNVnV64+8cRvwriQr0ObQjBlbPjuL3KjCe155E2YxUw6rZJs4lne8UuF76d
JUlGeawF+9RUzVrcXIvRBEr9TusZrVqebAre6H5M0BW1RrO1zGrcQ7VYrBjHIixjUcc2SQM0Szcl
kePCOFHNmzLQnogSOLZD4zBjOM18b6V0S06VWtbTAb4vRTmPjVa29OuBNWzjjsbPyubF9Q9xVRhH
dJ5S0yFeWHzgXAXZUzPy5SHvow7vaLOF7XMGmjzj4ba65i+j0yymejvqfTsRwNGTQbPWjtOL3Udm
866l36p+obBrUh+BSliNvg1CSuaA5YVw8ykG45c8VxBy+DuVtpr7szHg3dxrIPZxPGFXq88lnK0h
CWwFUg4+C5jsQUW3IbFZOUHSQ9heauq5gRkIdZ/MGGmZTnGhyBQ0UiNv6LKuR8cxAly/ZUxKCV7E
ADvz5xhoffqBoBo2wnEYx07fICIBN/d9m726I6TmrikETDVkc7olj/iVzeqg9dBEAKFkNTm90cQf
rA3NRchw9Ln8RUnFWflo0jheOxZsn36aqmv84fDlpON5tWDSMLmNJFnmqcPYfoQqt/yENmqwssrV
k/afZciqdS4FL+1iXyXkLTFw88wDqoGcMzXDc20I1FqMXqD6XOpnJYNiER3wkKknNEvSMmu2djgl
K6Hl0pPzQ0gmTdAxGsUX11i89WMioLtEIsALXGP4bFRpdMiRp/ZyBPl6WOYlA2RUlB7JbrVyCDeu
h05RyqJQYJNRLI9ag5evKCMN3RAGC7dWnkfvM1iM9oO0wpGRjjNoHxu9SHSIU4oxH+6b1o0vTSYj
sCtieUP8eWJefekwa/R5ysBRBrkG4BU0aPZLibLo7RasA2lTeSZB8KrWIlboh6KzESTnS88MJkJs
OlqPwvEn8xDEQ/AVID8KAPd3duPS8EVtWBKJmaCNWRhX3IRjGWZh6DUGsjhG3zwwOwigvgNXZupo
Ytxf7pYxw76sqeC/+QNzvrwztZpMLc2w0BuslGd0TGr8m4/zGMfkAMkDUilpCcPGFJfvAp/mwOS0
2nu1rn7e/yFXUQHGTHGcipNtyQLwMizpjRHsQB1kHgSqOhLroz06HmM6Y/KXgWbpvKnQrRLfxwbM
3pbcSY92VkGteDM7phL8SuxRLd/7nQ7ZKkQt9WwpGxobptjVmhvoYlMQS8ZeHM1D+TQDSOrfV5rN
oL+rQnHUbDO/c8WpyI0a/A2AWqg572/w6gXnMRUU2Qk9CYWFscj34YhER1qnBOOAVf8tuWKPbd9D
7gpsCAHA+4stiz68o5wmf5ggiCmnLBMPMA25E/FIwJmXivwQwir0kwlPSLITZ7JOODWbZBQdzvmg
gxqopDpX/1IiyZO+4x/NP+lAYfyt7TTRI8LZWnlAy1f/GRPDaismeMPiycmouNvcMIsC4MICp0Jl
pLeJPJgwZwFMG8laI7Cbz+asO8VjS4Xu7/unc8NvWpwKx0IKKPSlzY9WrFNpVxJvmNx+h7aQCSDW
jrwYN3Yohd68a0SA1mEZxJ/vr3xlBOiCC1hUcds8UPRcLvfapBrKTFWEHVqozTLEowcZuM8uesgA
eT/eX+yGkyTAN0m+GPATFFYvFxMmswBaWSGlJ5zx3DJeudWm5L94hPBTNI5sQ7dIrBbR/IDKQx8x
7+w1c0IdE3wz0FFVUxDyhFIJHoUO1aEJGJyfZvv7G7z1HQnNVEvFX8pa9eUGZ2A5bmsUsYeiUErh
Ti+OLYzDu9Bh+axhZpXpKGMb6PNwvL/ydWxMx0H6aQyW90FbXGYg7GLo3CTxWsco7PehQvVnjzJK
+EkPdHq6I3KN6FsUo/9205WxlHzvyfIZ27nccl0aYqoVP/ZKNF72yVAqmwkw+7txjK3fIzp0yGEE
BSMtVFnLlTf/ynhlnZzavEqfkFKakJ/j1aMLcjyInG7WPYsZum3B3/Vx1n2YAGM1W0mvrs6XDIdm
pEYXkE1yRS+XMoF05NSHdA9ZZ50BPISdbBDnm8Bqxv0E8x4dXzV7qyPiUOWqvELA+4lbLxetU9D6
kypsL4W644E0CxIrhIE2+dxGx5bWx8p5Xr+9PAkkOpZD+Uy1eBouF9TtDAGdJDN58pgcYDASEfE4
/ruyUCFAwmTa5FHG7ssc7vaQQQ8GHfVDMUJZ80Zrlk+TZlN7oD2AWS2MyrDixPAD3/CatnKPTQuw
E1aKfGfUttgA1FVfcsbTVnZ/dXnlorxT8v6wpLs47ciHEXNUfeGlTWyFYHe7GazMQLy+cQndPfgN
IaO2zcw+1SBX3xrZsTqdSiINnfAHX3x59Iaq1Xj32IRwiT7819pGOwDyj6J4ApKVQJERNIwavP2Y
6fxY+Eh6eNTnLtecFXQcs6AnmEM6jHmUKt77SuG+dxA7OQaS6Q08bBavWPWNW+vKSJJGl6FrfN3F
qhqtjSFoDW9SM6FCRtU08DoFPsVYLQRGe3+P0lQuUjB5rrBBcoV4zHl+LlfLUruLFSU3PKPEM7Sh
nW/p2WuHKJx+CLgMvfvL3doceQDhIoEHD/rCcjsG2SK4nwR8EVO2bfUIsTwVOEsOOcFKynHLXmVt
VeiEy0TKi8C80qphNmiteGmHSIQqOvekQNZ9yO1cnFsQ75/bSNN2lC/hRby/S+3mNh28EzkXCeey
e1HDfAB9bOh6At71zAHcPJfFFmKcsd5UTJX4ezcChbZHaUNFYBcBXwORiMCd3D0k2MKCot9nYH/D
PxtDkQnL3qQe5hzKic+AK3x9BQ1wywhsaBTwbtRYceOXRuC3vh/UEbPAswMGsQf7CVGGnZ3ymJRm
ChNl5XyuAh2MTgInMDjSJtde5DAzGPyymgK4xbO2/YWoY31kHjV7uv8Vbn0Ex1I1xwKliCUsTNto
nbFS1drw2qJqP6GylD20LeROUTMbK77xeimqF5oQtgzhCXAWG0KYwFQgpbAJUHt164etvu8qA6rn
qBcrjlCa7eWFlYUSlaFjR7OuIS9JYDY1w4A2yH0HtFUAC7KtR+0X8OH9geKpswdI7+8mUTIeo8LJ
cv9Qrx96lrfpioM6ApT8x/JfxRQCriUoJ3LXm0JnfpeWxmNSwnNLic1HkR7UoR5CIHB/zeubzJoA
i2xslMjYWYSNcDEiCjhJugpKdc/qPMJiZg8CkUY7fzILtJaboWf+ulB+3l/42k5l7ITlyDakhBld
3ovGGcqqAgzkWXFmGY+l0cCPDltylXy5v9At+5HZvEyqKCMskRS9YvbVJPAXIfQQHvrd5bvICj/X
Kkd7f6Vb5sMxGrJqywdc5plJ2KrRpAeOV4a1AoDNapGkjOr4QRsGGOOSvOo/JqmdfRs6Nf5t8jZ+
vP8Dbp2pDCIo0Fg6ScDiBSB3LRUlmywP4qj5vQ87IDpG5Ptv9zHka4SHDjeFbs0Sa9THtqHYUCZ4
ZhjHPcSmbeUcE8qLb/YyrMP7CRqPojNNkksboXw7O3Npo24JyvS7bcz5A5NENTmc+uv+yd24BgS7
jqWD+5P/kUb06urZRmgAn3ZNbywnZe+rWnagxj1u+75CYRvoGTE20ssmrdKVb3ZrZUI/XI5lCz6e
/OuvVqbPI9Hh+BwmxrNvMCbFOzdvGfLgPYWxNrazI6x+3Q5I2Vrz6cbNoDZJ+4uGJLCL5c0oop5x
0rCzvdDNmcJS6G5NbZrsusGJjvfP9/oVJNxymfHE2agUVBbvRRgr/Z+xS4/RYdpY/hQNp8ygqEKd
GKoVBbnA+wve8KVsy6FBxLvLf5fHqsBJVZYx7kULoFLuzXNnulCbRAIZxaGodzasH/eXvLVHGyej
YapYkSkuvyR5w1BByyY8t4diOwA/+2DojC6odmFAMZO4K+7m1ucD4UCZ0iIHBThzuR6E2LM6iUp4
wtDrAzOLzIbOM3okg/N2X01XlmRXUJG6LmtE7TRWpdoLby5M96vWh/3OMcdi5bbfugkwfZgUhXAp
9rLHpjcaHICQr3hlBXly5WbKF6QA8l3QF2DbzUZvthAxfo9s/42ITRwLdQhhOw4wPwOg3yJGg70+
QZ+PQF0D9ptvmIK1vjSF+1XXgFgbI2MRtUzL3mwuOuEgbJkySRCWdOavL37R2mHZJ9RAKVgd2yAJ
doZb+C8dnCS7itHMaCUyvGGfOmSIVO5dPiSIo8sFISdgfnsgyezbxkDkOurPeq77Z3SJ0oNrNp/v
7+8KfSFPFZ5XEkp4gMH5Le6DGteTGbmd8OD0abdmEMNwA9JwFw0DUwkjscGmjwR8G71hkyr09WMh
Z3wGer8wO4TNsHLgN55nnQIDTSIeL67n4iuP6CxOhTUID13bhq65g8D7BkwKE6oWspCnenDLQ8MY
w6kCg/XsWHF6uH8kN24sOadEokCbA5ROfqFXn9zwZ8ePulpHCWfwjxHddG+s6mYfVkWwstkb/k9o
4FZpOToAX/TF0wl7oICftNO9OHPUB2ZMIETtOutLEc/R78mOp8dW9OqKl79xwmDGAQCQEUivu3C6
rWvavT2ahper8PhCKO52M7IQULhs0gpZ2U0Po+BT0MJ6s4Wa3X6wjSHsVnYu780iiOc9Bcdj0g/j
Li8+M8yTSLnqJEATYovfombwP859qM9vv03gZkzKrbJND8fM5bcs0gECvkITnubb9F066EyLstEZ
zGcgT+R0et9uOy7eF6QKXxNXdbkeMsUD4rF0v2pFy36NimF5iMgrTwWTBytv5w0zlY1+XWb3hJJL
OCjkfYFSG6nhqVRut3C9juhWttAnB3oIdfn9fd3wSgQfQHBkCgJ2Xn7OV3fCTeK5FyWvZgZO/cXt
yeo2jP8hsiSQcEDl1XX8lSVv7A/jJMfiEvKmLc2UgZiY58zRPUa31Hd1YZYU+xrI+yzYTe/v7saN
oJRpUp3+T+thYSVNhKabH/uoPGkSo2NCvDFsAqTBdwzOMeEt+vGbIgbrMEBpQIo5mc/3f8ANP8CI
nEOzjdsA+HLhhKcotfPIL5msDIdZYTpeSOgbnDewbuijBj0RyJ1ky1yWU63ckBslXbwtE07ArUmK
yGgvPy0jzFVTFWFKGGTaE1OCPjxzqoX40oyANtpdigM9XxQmT4OuxdveQc/bmUPnt9Ha1v7+Odzw
CrRSSXHBN2PYfwZPXplZMioqWbWaPMxKov3GMgB7pbH59mD+9SrLSmoPEVEHOX7yYKqxv9Pd0UD1
A1Lo1smKL7bpPs9RWXtdlK8huG99Zh4Wm5tEh4spkMujNnKAnC4z6w8DE2HGw1TD4vDiBqb2iaZl
+r0dVVgAbS21x5Wg7cZdks0fyiUk8lBtLd6ZuFV0C17K+AEGiPrk5I1+jGMNyYogWnu//zSSFp7d
cf5Euo7NdNAygGkH/ppA6OLBrlMDLRVQrYj2RFmGvEVXdm15Rryv8w8BKpHI+o45AO9TVTFvPKMc
zUDRynN+7brATdL9kTV7HTe5eM4DrYbGDB6fB1FqqMbqWj1FW5WY7yPmVT3Zwzz+dd+Kr09b4rVx
lsxpSBD7wp0wFBWYqhKjSBuO2TFP1WhfmVmzs3VjLVa5tihhupRn5BgWCGp38WFRaG0RGWKqLbaq
5keoRTlEnlxRCH3ylpHzUM926uRCmvjmLUogIS84eB4GZxZOo7fKLkZG1vdG+OhqXtI6e+yiMC+2
ZZLQsr+/mvy3XZoUlRrawdiuxlztcjXByCqqI6Br4bV1nlKY0PZ+2SEVg8Y35LlT17VbvZQwdcrd
/s/7i1/bD+08OYbAfm2qCwvfXDDTYQ/IT3pmlFHhS7tpU5tlz4i95W7SIKpWQohrHyizGzr9lBh5
Da4GG0UGex2aPF7rVxRRzVQ/DqBYVjzttY3ytFoUhmUcyOzS4lYMtg6DLxLm3kRQ/aFonPlJYYTc
S9vcXUtpbq3Fs6ZStqHUTWR/6fbsyE5L8E6TB8WQBHZksFBD/s2YcrJWnL2xFImThMxzmcB6LeKv
GCH7doBO3Js6O/qB1Fb6IY+VdKfMc7xilLeXgkyPTiC406WfQ5CjVOG66qHnLMYPEIrkJ70w8j2s
4mv45xsmyISEhJwQxMqm5+UBOk2PVJ+bDV4P2dfRqSHPzqIBzEcBP+A8tN3K1v4MQVxeOJO2uQTk
2DTtIX28XJBBYjUcLL/3kBPM0Np0zOg8haP/qTAq85ta+9oxCKc+3tQZpRMr4B3blZk+nPQUrRlc
eYkSLZq792/itbMzcThkLoCRqMEtK2FZjTScHiN4BdUBpBr6FOztzk+8ECoZeDjGI9SgbxzzoujA
6CDoZQrF0p0vA/ouM4Y8hZfTE/D3/qWAaP4yViHEmZBBHLQGrbr7e7xhVTI0AEDAgJeF21mcvDvC
rJNFnddAE+3l0CGfqfHPJ9tutON/sRSjMAAXyLXp0l0uFWnd2Iep1nrQdKWk24F/FkpgHEISs5X2
2q1d4WYMWUaRtcWFPSHA3cF7Fbfe2EfNB0fR3CMBr/ZCocNZOcAbRmJTiKZwQk5km8umZwTHRqlW
duup1QjhvFK7p8FGUNUO4+Gxriaoqubi7Sk1BTe+FjE0KBcyzsujDNymduxMrb1imIGb7GA78YGi
pag2ZqhTh3Ato382hkda91BhFa5I/V/wspTNSsv3hqcg9uJd1gAlUplYxANdl6JyXBdgwOH3nT62
qB2E57yu4KIjyVGgQO0MP92+2ZAcgWOSoCbWXT7PdjNRaJiNxrNFNh4nVLcOERwwJ0OBN+n+Urf2
J4+YNNQlunQXzxaiXGOCbBTRueTb8VX3Vz5H/h7c3QSDgdIf7i93HXiYdL14HWlK0UFfomn1ridt
DM3ac7n5kPEz4D4hl3Eq8+Ij8kLRqZFKXbD7NCt38+Y+CQNIgCkiXAEv4CrMJwVtXm9szOgFYo/0
r8Eygx3kC5JVsaz39zd6IwukQi1vDZEvkIDlExMTZpRVW/aeyRQWALQ4Qac8RUxsOw0tLDNNjUBJ
MEUOzJLZPJIwZcG/k1pJvo9a0pzv/5prd8FdYrRI1ltBqi3dRTjBZw4bzUzdrRqCHRps85PbJ9V0
VButWLOp648sby78DXKmVtrW5eXtwzqejLRSPa0qUDKLE2jgdwjVic8TFOIvrgXjNqJTcbKru6Rc
QTxeuyvaAn+62fhF3tvFhQVqpE0wK6kePZJqazdx+V0b6uh3kSuQyrhSKdhsY+fHmw8YKDoBNaUV
5qmWOMsYqlbDHBDlDTQ45Yy4dd7nmd7snKDJViz5xrekwAlwiVIVEeASQuQ0ZhUaJsWpoUjE99we
pzOcKXAPqnDv3d+VPKvLqIUhdTmjZVA/V/mYlx8y4I2UlPqTF4CYPtBWNWFuzs1TCvrvhOQtwIBG
AQMTlyMkE2W+codu7NQG/s7n5C0gW1g8Ag5svJmcKfUImYpjQyqyGZAl2UAqtxag3VgK9BDdEABS
jOEtm0qNqghiz6TySsDwe82d0k8Z6kgIoNbRigu8YaAUhegLUpwiZVj2y2rKPwhDj+wKYlTg/aPS
eGDeM8TrIYn+mpVc5Iea61K8+Smj3wqpgkZ+yUS7I8/gVS0IfGw0hSHajwJ1EOBLgT3ZBNf2PO9a
qPJ+lm49pG8ctgXrDF7GEgYhvRykWqzZIkmoIoide5k7lNlxrlSXFnPS9+670JiSaVdQ9V1xdrcO
GHyWbLpKZoclhpO6YNmnDpXoOUEt1a/MHxFs0Runs+FCt8pfueKuQSCuXxe2CY8E8Af5ki47adoo
xYdcP/PqSjSP1tyUh3bUM4awquw4KM0accByPeDGsqonp6oo6jnLqETrYNO1Rsc4T1paBJDTC0Qs
kbcNg+4pbtW0yzeyRaWuWNDSH8hlaS3ItrmkClrmuGpR5CHz0uKMzFXTn8oJntptJmoLLuwO1tg8
0BiEy0xnF9LA3w/OOOzve6SrZxXjh+aRAhRYE1zCEhVcV4jwzlmgn5EOainmVmM+vNQm+KWDO0eV
+mFEsNM6+Irr+4cS1hCUs9IyCR6Hkhr7PoSbPlqJxa8KdPwmCjZCwmeZhWJc8vJihYEVAGItp3Na
VuamCIL6YaSzujUZmwFKEaJzw4Tr1kFRihpeEhxLFNbemtLKH8FTK0M4JpXAqFz+CI0XXomYJjkP
wHT2tsOCaImPnm23P1W0jFdC1OUbL5ejsE7qIefpCVMvl+PyIm+U6f05tIax/pBkbsp0UjghBH5o
MJPY3sBdm6DbjOhbNNHyRBRhxRzlll4/T/wGYGOUJrjkKsi/xfMEYX2EhobRn1HI0/+25in9ktZh
+lQ3Yb+y3WUNiaUoQGJ5oBzo6i5nUmeE/tRmMDs48nIbrYmq2VskYCtPw/W1ptRC/1DGETiwZczo
ZmZOJ37oz31fTo91ylgvJBWI0qSjunEgt9vcv003PqIkXOGRlak4dc/Lj+jGzGfm2tydBV9veOmT
gni8y8Q0ZogdZlbqMeKm+wgkolu8CdLWUFc6B0tfTUueaIlQhsFmwHDqwoysMrEhHQ+aM0YWI1EQ
G/mUHhivY5gkqWyIr3Il6lCgzAQS3mucSlcDZ3J5ts4TRXmGQEce0Ksnscvd3kaTfT6jwxXo7qmv
SeyTjYP8U3qATbt2Hhx6f+rn3IApj3K605busK1ntXe+dQitaE/D7DjimFp6pHxT4NcrD6KH/Xyv
qNAXHBsGzIJ6G4yUC36Gfh2nH7QutpHmKOQg1HfHRYj5uUG5HBrNKISE861fGFQJz4RGf4Zrsgyh
jMiNwPsG9L6i6iUPO5SgWzRtGiVlmqLv84fO1tuD0CJlJUq9vjACPK6E4+EhZBZ/ebKJQLN6tCb/
rKogSWNyr21oTdmXN2+PVegMGyR1WM/i+9WIBhe60flnJOv0eBM0naSKMvqBqmFnls7RsQCH7+0x
0Q2wpFnw6a3rAyhhfoMwA9ws6ieXuwztIh8ZsXLPs+0zG4qnqjddT89pDhP/B+qAwS4J0s6Fqstq
1+bTr70FXDakM5TuGCUknLxcHEK+Ek6b2T2PvYY8kGpm7+LKyT70GnyPlcOq9zd7Yz0KMdDxybkf
phfkX391WVw4bvswHu1zk1RIGhdC9Gid1gyXNaVCAtAE1Ur0eONlhS6HgIM0RGIalo+aZfkE4FVu
n4O5laMgiJ3PBemHOtEjtytfQF5ZhQWNDMA0UUTwPEVMqw5amD0mjZvmK9fp1hGALadAze2UhEqX
R1Cn8AHQpOcIUKDwlGB8gSy82vu9mjxmpRKtRDs3lqNDYjE4BrBVjhxcLjfksd0i/mSegzHONmHL
YEgRTNZeC7RxM6l0F+5/4ev4DqAbRQvSd11WFxfvwWhwlojSBF5XoGSwmUsdNVIYRLQfVuHn76re
tJD4moz+MwTwiBK5qJXkp/u/4fpF4DVgfQYWYbm4chyZRSPZFw34rFErTl2DWHsShSkaDRRJ8gCC
wxR398Z2LjVU2rnwPvJnmW5Kb/bKtDOaXBQJhsCDTM/dZfRMj25h5wcG+9fYLa6DFpaS6YnMT+iB
Lb6pUKk7IxkTeGiJK/oBDsqg2Jsqc5r7Pm3ct4Jd2Rl1S5nAwzgi+ziXO9PKpETKSEea2VaaM1KX
yibPrOQbqsZrhYlbtxVQEOUl6l1YrLm4HaUvkA/VOhTbTHM+iAT9ztxCqYw2MaoDw2Bs4xFiVIjk
kDNnEgkBXjc83DefG8fLi0NaTYIgYbCL/fqpEqhl77rntuuKwzCYH51pjt/5IFDe7guIGAhecPyc
7rLkE6WuOZvQ2Jx7zuPoZLlabmqBNMI279N6mwZZ9Ea6SbwOvD08qlR/SeLJNi8/ZjQbUPMPCoRp
o6Y/gngwmczXqhMTZe0Kr8SNjykLeJSZ6IHLy7iwUz0YMi1ARuE8lw11gqpq1N9+WWl/WX2CMkrF
3LRnTO2IxPPUqY+zocRfEQI0VlzStQv8M0KGEQPNIr2RLuvVzSyLuRWMLVfnsVQcCrUtvFl1kjw6
RV2fNTL84337+cPveplUMLJGyEIiRauYLPtywTijXzvAoYzaSsQgGxWgTCk8KMlt62VGjYINCz+D
n1xy0xxb16iU5xE9lOqdOahJ9bdfKZPpWdGkWM8D2qhI19RNJn7YcWcFCPMMIoy2ht9F2XnUp7I7
uNqQw88c1cgYbWJdR8YT3UF0fTcj7Vw12kxB4IqvoWuj3XPU6qoJD6aR9OD1maXQv6kIxv2EYwuF
RQeWcHufDnGQfHDyIkO8DwoOdcXwrz00BMZYBU8FAxeEl5cnlItC5yD4/VFT+kd3nJ/pmI4nGiPZ
oZnA86qjP67EHtfXmlBdEvdR85RdqMWaimKgc20lsLii47iLatSb1dy0ULeiCHnfAq63B1yKsIrB
CzI9mt+L7cVTlodKlp7HatK/GIhXBLs2cZpx69t6Nx7LfgSjPNf405WVr9MxevoM7NCp5G6DX71c
OXODrK7RzDhbMACNzKwHKugTJUC/hWJIcnCMCNnIqke6dcbHrXjOG/tmIhySAJqXHPOypsTUV1Xz
bI1ns88ExNzMElJJGPc9lZ3HPHXmj7kcxL5/2De+q0tLgs4axVcmRuWPenW9O6DS9NyRobb1MaxO
fc7Y4EnVixBu7ObtbyEUa7aAclN2vel3XS4WBYg/TFrTn9VKNfdWg1w4AY67mWOxVqe6Osw/oDAd
bgCbtIBm1+VSNpzN01iE7bkEa4mQZlrtkfkbnsZA1bw8ThPEVJM1TOnVYUrsCbUfulugxGjrLxYl
rzSGImrOrR/Aek85zHyyq8kt4U8rg8/3v5w0xgs/CcMSETloJQClfL7FDqMpRnETXZZz1wzufqS/
9ZQNpbsJoCiDwc5OdlNC9Oh0udTorowVJ3T9PsnESyIpZMke3YDF+5REwKJQO6rOhWBgHUJ892jk
Qwrf9FyH7+EzTrcTfSeDX4Ce+A4p4kpHVeTN4HaCc/B/VPPpH2DJS86axC0QUHa0+pzNAhaKtjMR
PkAHfJPCY/ty/8yvHkO5lmQPEXSGqbktvGBn6rBrQr97NicBkjVHMzPe5C30pQc8inkwwsrXVm7o
rTXBlBPp0FSDdnrhlAIDho3a8qtz1ZhleCozLRw/W7WCnnVBWejZZmz+rY0feaYGrUo8kWwVL/lS
fTsdlaQzKwp7XfHbYoZqa82B9Xnq4Pi4f6TXBWXWIrjAkImtiLwXZ1rGEZyLWVefFb5w3NGdLfM0
2KZ121CyVfxJO4lQd7O9U5buZwL10tyHSaQ3zwr6pX68aURVtCu++MahE1gCuQL1Lqusix8Fq0jb
ImqdnWNk3b4CSey/k9+HygbYXn+kLhU0b//MFLFJNCUvkbzXl76jzGfTVgqRnbs0qxq606MW7UK0
2ebvvpEYX0SLaORKjKnLO3rpQ5h2ofzI0ITApJfJiZoMIjIpk51ngB2ZvZm5OFG5NdErnCAxkWUy
PUzLCWJYgVLRR8vK4+FQoc9mPk2VDplNa05D8VNDY0dsS1Nrgz86izHaPp1FFcSNAtXt9kPounDO
oQD2/zk7r924kW0NPxEB5nDbZGe1LMtBY98Q9njMnDOf/nwlH+C42UITOvvC2MAAqi6yuGqFPwzG
JiwxLPssW+NYH6rZLNv9/RP1xrsTUrjkELYJ6Gg5oQgLrbHysUpB5RbRIZcM9ZBI9bhVS+NLaYfx
yvRBv32GtIspWRHgFRo8izhYZlmhlFHcHGXme6dkbJtzbk1rfcRXSdTFq4LeB3iCK42betlrr0MH
ha25Go6YrvTWkQo3R4pFxlxkV9kWQ25fAstveqOER8LnCr1U5RSQq6EhraV58i2ZMRp5wiN68L/S
nnHCD7GO+9vkGU6uqVusBAOc/hIyZeHYOpZYsmGbaR6NYSSmwwe10YSfqlTbGlHit3tQ9pF0gDJK
xy2v8womIJAD9RCVeq9gA11axiaZ08n6iKytjEKOnzrz97bAoxYPTEy9fuaSIofbzFf18jF0lCja
pgh2DG7U4AnkpXY1j19TXUfyJVLV/jfuE9n0OOdK253TKZQ0ZGq1cFbIz8M8l061UyE3tFFUZDWS
DbgOw3lE8tC36UdOmBDdP2S3Vz2DD3JFoboMYXoJ6ADLwm+gCDi2iOmOh6ZURzy6gzBKXSgzzX/3
V7tJTAEJAzkgF0YdjmOwSCxgkAeTw9D6OJqpVYUeQuJ69YRTvWXt82mMkv/aKog7xbOxLLO20Yi1
yvP9n/DGhoFlQ/iEqUxnYRmfpKFOgSNPFb2FMX/RoFS81FjOYHqKscr/YynxJTHxgcmxvPGcPLMm
M8rrYytlivIyQ5gYvkkJGervEZ0u/eP95W5TRR4t3ERaiq/6gose9tBVcQkQwDxiBtdcshovOBiu
x1SpuwuWq+kG9KCxEnnfWFM0jinribuQuRZBQ4/BqOJJhSlsPeWdp3atWrumpGdf+qCRXMRpuk+h
g+nN/a3evERBHQP7ICg5mMYsi3nSGpPBsWUCZMv1i4Xd9SliWo2dZbt2r99E4del0BGEWCu4eYsj
W8eh3yCgYR6aUKp+6I0z11tcNpMnFTGUY6bN/coX+eaCBH0h8U4zfgmT1IqwoU8vmQdTn3/6qF1f
Bsy6PMWef2WqHH25/yRv018kBAn4MEJ4h0ABxLXwV+GEL82Mu6SlHwpZSj4qnSF/0zuSiW2c5GaI
fHJeYJMcD61/VCWrVTayj2iUh/Osur3/U24KAY3xDq024KGQcLjKr3+JbPtNYDeWehh6fHb/k6Zw
aqxtZttD3D6UoxEHQo8slR/nGJCLa1aA/nZxomXDy/0fcnu6HIpmVDXErMuC93P9Q5yuYYAZ4bY6
zE2wCbRQ3qtGk+97sDTHdy9F+Sg8ezjOMujY66VwvsXFvsQIFL9bu6BtE6aa+UmtA3N8IU2znc/3
17sJwKgoCekfEJrMXzhj1+vFzIynUZa6vRmbw7bJzPDn1OIlReun3od6CV3bboOzrpeRd3/l2xEp
nxBOAkAtUBJRbkYeaT7bNRI37T60GmzbEBV5jjD7PUuaX255RKUHxxWFH8VqATorFpKJxfzQNHJ0
NLsCHzkd/VCACZmHPh1iXllZHFOUnSnMnAqz074zPhrlEBzlAY/D1K/VR12JrZWAd/N1il1gbAUB
HLY7o9DrBxgBVwl07A73PCfzHFZVdUwLOXZjvB92GJqtqcbeAP5JgMCEIKpKLQ40YRnqSAbMfChj
QF26Hpa7CXcDRuia36XITc5zpQafRpRGu1Nt+UnwoQNpn5IpAOd5sPHmkD87Y2hLe2w1abVtJMSU
9LXK7jUTvcrp+I2ED6QUKLOAGi9ipIRGsNGOXb1vsGc4Kc2kbuo6rDdNFRVuOEjRTzNTta08D9pl
LHyKTHQevLaKcbYt43ivdLLtKXqAF1UYxh8x4NZ3jWFUXjMXyRE1/+QB90FMQNFK/uK0pbpz6shw
U4LjsQwbc2Ngq7oDMiIdsAueVk7uTVwSu+P6tsEsIbi2lCFD6A8BoUKq91lg5R70qvTh1S+8KGvV
85OuvYxoRnly27UPDMPC94YIsTztJsR3xAB+eQEltYIs8Rg2+6yYgJxWkb0P62p2e1Nbq6NuowPg
UqYCGikLpcCScKrA8RtLU4uPVSY7de8pSWz5u8Gox3inzYVfPNqqGWvf/SDM5x9zTfvv3T1hWEh8
XRqzHxIZMFqL78tIBjmtc35Cko7nMCgaF9/Q5mIMWXVqTD50qZ3nw/3YdJPFiEXZMKQuEfCX4uID
Aq61bQbJ0anVto/cukVpHGVxs7AOMvYi87+JqmZx4uaJXjdrSuM31w1CQJwuMR4B9UuueL3laahL
tVBk/yANaIF1hgW+u7eSLX2mZOUo3y5FJ5EZHk0ck4CylAgJKWbMKJucQ9GY6YEWovoRBQ3LnTHi
XbnNbwIllwyNbwo90d+nF329q2DC/1i2fOcwJlGwkzNE4uxeNc/wAb7WiZq8d7zDcvSamaGRHIl5
6PVyyVjgsBRCKUkhym9l1NTdFDG1gxTijyWVCBTfPzLa4lEyQwdRQMb7Or6gPllk2/QxZV/XBulB
ByaSgQ4tquEhw3Am2YVdb1e0DzMLQV7aaUG9qS25zP/B7XeQ9wn+kObZHnQZdVn8SRCahbEo78ij
u/lbSVH6m5ISk9Z4NsAsz5Sv8VY3E3PaG0AD5sbDbSp5GIdENnfKWCbhxkH5v3L9dhwnrK5mf5Qe
HdjLT6iS6N0hnuArughxM/HQfZANBysujdGby8oP9lHrWxkleKbM2hrSYxFQYNiC7xCWBwK5I8r9
67fSG5jO0/kJHuRU8/d1XX/tW8P8rPmj5Vp6Z3pxb4Hnmfq1vtfii2ZhCkzyN2ipZBq6vlhYoYp9
7SsjVRYgpCErP+DYSNsqadWjEurDQYh57O4fiTfWRJCTGK2Jg494y/VmsUqOSmO2q4cxsM1DEKFX
kHelfa5jfUJkPEg84HdrNOPXrPivuxcJcIRWWVIANhGvXBbwQc/1btTGfKaBo8vbvrdnFVueNi2Y
oSlT+Kuo/eGfKpE07JSLJtVdGz3y5wBzYwQcYnj2blWZTbOZ0At91Ksqr3d+FlrWJSgD+6sx12rw
UsSZlLZEYsB8yHunoYZBeRZOFR5uPIpy4wQYKz+ik9XGXj+1lv1ZrhQ79yq5aMuPml3Oytd6KPrs
wcIrLKGl4k9J4eYpGOoMUVyn4yQKwfgAecAa1wqMHQZQp8909tDrcOXKLIHoWKUzVp4SNHntdfgN
nZsG7tqOeyR56Utk6jbMzYcjMvSzvI24Nj+MUOl+JTja/edAULQ3DWbY74t0vAFIXeKcAQhnor6U
rXMYljQjRNRz2dXTs1HOxT+t2tVnU2OY6Qglu/vn7CbyIJAnXAQAUWNuQqlyfc4MVDmjgLzpsQqN
aY/qWPwwz2GxBxE879+5FJchXxFeQTjGCKrI9VJz4lc5zFn/oaIY/STX47RJzLD9lo7jGpvhVbzn
74MM1oPGDFIbr+o3INGu10oyu1Kou5ozgaSgQNH0NjsZ6iB916RYLzfgHwGJD7HmPAM+GjpXQqnG
2deZNXyxUzVIoLZhEnJobdq80INQxKimTnlpp1ZZAy2/4gGXP5ZSCl4AjCwekrj9/qqaW5JOGc2I
8izrVeu41WANmaug2WDRFp7DhyyL8vgTyi/WP0NjqwHcu1JRdmUs5bKH5GdWeNGkl8mmngtbe4zD
wdqVMqy8DWm9pe5aM7OTgzYVVbISpW5CsgB+AIAD3ALOkaTj+pfPQUHDuuq1c1Xo0zdgCOWp7zV8
6WUtBesIsX1S8x9SXJcr3TDx/v5+ZHSIIIuQyhrQ2Oj+LsJjnjRmNuT6fAZw05/HcUwf5s5aE3Vb
JOt8jKIQoSckLCrh+ogg/deLKboS+8mkHM7tnNVeYlf9NtOL2bNm6WdVptlBKY32aWyHwYWr1x7u
fy+LpOfP6uQhzITpFXH9XK9uhJMFREntz1rX98oGfD0SiIlt7NHHhVfgC6f1+yu+tV/iv6DjUB6A
bLlecZzyuZByUmWs6nFOV+0BUI+GunnhoM8ZVKncbMasnT7IAW5D/eSsnaebaISzscicafSJ+fQN
oEJBox5umnJujLn3pMQ0N9RSv9vZWZODfmOrzEFEGGL2DjtuESBa+JZJnnbtOZSCCmMJJjWyLg3e
1EPDSQCU7hS5rx/z0frmjOZakfvqobk4vyLUM7jk/TIcXzzpplB8Qkncniunzr9WwShVW9D1of9J
0wYn3QBb0X9aylzHm77V+2LTOp3uIM+q+tpG5AzK54CRWH+ouravPL0zEuw7VOmFG9EptllrdKfZ
aTEwM5UoQFqtrhX9wcI+neEVo4F4a2V991PPTTlxEeMpPiKFqiY7WZ+mEk3krs725hgqptu1o/9O
SAA7h9VPjYJDIwB/GD/X5wxO32goVS2fDbzc9hnCopve8vtHZhnDypG+/YiI34KRKDz+IPku7re6
6RVjYhpwLqz+d15R/PtDoL+S7eONUcrFv/c/oZu8jeIexAiaRkKHhpB4vTUfmN9ghgMak6mq/x7x
Itp29uAEOyPSLlYX5F/Uco5WuryvRI/r48SqIKDhIOFRdgO6tibNj+rC0c8GEtBemevB0UmyX5gA
gcoqAss12iq7KKUiDa4lxIvnebI2QNTL77k92B9rNZ33WhmuiZwsG8LijMM/AgUvZDq4+MUH/1cE
zRhjFxPWvmc9sMdTTFWyKdSpPg5mEn0elGp4oUvwZJu18SEkq33wI8P4cv+N3MYUbihGM8BN0T6E
UXH9E3gOcYo1vHn2q27ehtjpHINusLfBGM0r1+EbLx/gyStWGSNZtH+vlwqM3tYDhXpM8xNlK6M6
euj0kdShRDhDxk7nuy3hZHt/f7cnHDTPq/AvIC0yiEUoKZxwcGai3DlzlBplWuXHNPnRow6f+zBF
sbbSs3xjj9xHon2EdiUX42K5GuaEP0KCQWLciM+N3+ubCHgU+ndptZs741fu8H29b4sim4PJhjsq
0AuBNr1+rmqG4IE5QWCL+OPxx7xLbMVrYKv9LMOwLJ+GYDDeOaoR3rH0H6ET0gMQcPdFjJrt0eh7
c6rOUdKnP8ki7cyT6ra8OHHcNVy//fT9vbvk5hN4D1r3kEeW2CULym06jX5zrvuquKjNLB/oudcv
cSB36EVqa2ody+SNHYIyISSizAtxYClQTdrYq0WGvWcArD6g4Fei1gtsLfOPRY3x1sZEkPSLOZeS
O6jd/PLu3YJnRPQAUUg6LEvtGdvIaYYRAc6SFQwKBCAp7j2nK53wMg6FvI1Tgx/y7jUFoQqUHZMh
WjfibP8VjYSxduZbBs5lU1p8HQcqrEjrze9RpPryJrKl5vn+gsvYw0UsRj6i40uJcVPFN7rJ3atK
01kwcA8pw/5d7YDc7NJmrbpahgGxFO5ssKkIdAgMLPZW+o7aIE0ynrFe1LaVrhduMTnyPsiDf2ea
oCth4K2dkTixGpg+wTK+fpQCTjJoUOHPORqboVvDwO+8IdTb70YZvVffE+d1kdMI3LcY6GH8eb1a
70yRboPz3qfjPGwtNXsZILJ5PQp+D0nf6Sv36eun9vd9ynpQqMiiGNMKls8iyNlkIwMI12pfKEMI
a5k6MXtsO9tpN4C9UlhbalTuxxIDSyyic41Zm4R60CGDd/QJ904nRF2yzJNNVWY2pJhGHT7aSmK/
VFLdqBsfpdVPcuNIuZtn0siQGyql7WamlG6DGE1RwNlStw1ySOp0teo8dKcAIT83tMrsy/0jukyE
X7cq2vPslibuciJA9ohRbF/V+6GT6segiUMw03K1Y+qWM4jC62c0aScruZ7uLcd/X8mBhI0Qo0Sm
m34eUx/C+/WbzZW0VW2GXrtpNJODr2bqaZKGeKvR4Gm9QZJKhN+iHECHUX4LEnlNmnyBtPvzA0Cq
wBAh4MO5XBxky6icIAFkuNMaPFxzFYZ0rMzycwjM2MN7eb6Mqm18aNWsP9ZKE2wroKVebErlyj1+
HY7//BAcf2i+Cd4ev+b6SWRV2EnObMtYk/sAD+iSoVcZoNbbVU138mFnP1WdFeygkuj7+2dA/On/
O+4EDNFRJWMR5F4h3LZ4BjOW36A7QnWfWGbwOfFn/6GhVHhXKv66CtNHrrjX6eNNMEyjYpY7fdb2
tk7HgOLd9lTT97fKpNaeE/trTaDriPi/6zH6J/1nQk2td/1AfSBchRXq2j6yOvVDJLXcY7UyfvOD
0d7Ns7+WiF2HRNZjVkBJg84WYz3UvRZP0Zb61qnp7u2jvId6I0e4dCGmsRtoZbj3X9irmuXVG0Nf
lHuTTIFXBrd/8dkYARc61oTqvjba9mnuOt9TJNvewG1V9nIb/0qysDxSoI9fcFycN4ER2hfZjpLP
Zo7FkwR9Zs9hBJKhFbY3kXmdJhOjddWKo8cozKTnGdvtbTSgH13Da9z3gZ3BuxaulggobHOzqz7e
39NiOP36/EB6EhGIRqIqX+xJMZqJ7nan7isUWj9xUceIE1jzQUu0mr43sG1Zz/uD2teSG6azdUhz
s2b6K9VbW5tQUbCRc73/m26OEI9ZwCaZpYnaYfmY5TJUtJ7B1t7WEuMDks8f26mZDnWOlmxRzL/v
r7aMABwg0gRxv5FZ8xAWEaAw55GZrabt4QE5nxMH5TTOAC1yuZH35awrmwq62re4JD6+e2UmXuSC
SOBRSywL8iQkVYPJou1Lvs9TqIDSibXQ31hWOX2StUg6h82sHn2pWRt93e4ZlgWdGMiVBD3mLNcf
qWb4NQ3oKTiklBue0nb9TovxDiz01HIduy62aZphFNxpa2rQt++WNJvtCv1ug/pi8bT70shrIHXJ
YXbwgC4Lq9gWhhZeEptUDTUwaeUZL9ZjhicMG0QKQ0VBCFysl446MjdBCSVJKyHs74ZEIj3LKAht
B6XlcUZflbZ1f7j/am+XpaMGZY7LnUMF/fD6AddWhJyzWSuHzNckbCexCMOt/ZdeDeMumoM1wNl1
OkGDhZWA5fBSDZiy1PzXy8Gu6AIdLesD/me11zhWt02KXnvR8ij8bkhOe0hG2/R40vIm422vZPiL
4/S6PCJ19h+HdP7P9fImrlTdhDrEIeVSP3XAIzdtJA37qow/RFkrb9Mo+QZvUtvdf8oiu/4rHot1
qfxpvMCGtLgJFusGuRw5TaArh7TyoxcbP0pXT4bgCbE1dT9rpHjMm7OVNPXNRenSgvYS/kLL6KRG
SPDZTqYextrQdlJm2mhAEDD1JoT2T03nVa2yZm36xgtG64bPhVIV+sWN+hYgY3POdPUQgmfb44fo
b2JFqfZajBCGSYXlOn7XHPyiMDwoQerv+w/69jjT8Fc0qmTIaGhjLS6JAZFZNZot44Dq9LhNOyNz
VWuI93ZoxJtZDt9nUijOMz8SwiI1AH3KG9z8FKlaMlSJeYjt0XbNwrYfQ9Aj8EsrlC5XrvW3Nods
Erc6LoWiJr8+vQhu5NLcd+Yh4QwfMJKuH9VBwDUHffia8eGs5H0LqsOf3cEphNVB5KXjvvhaq2Ie
EWGJrMNM73lTxdr8UA5D9kkt/Hqj1oq2r0Mz36upjqUcKM39xB24iSlf933Wzg+xr/bPTYydO4VC
8aSVefbUWpBTmE+FLiCkDPyLTEo0+MGQreST4sddf3NcyPRoMCsm2iCMff20aOP2WuHHeEYrQ/Zk
dJnhagpKwFXdrQnt3IYVwrawTZFRWSBVXzSg5t5X8sbqzUNV2PHBUaHiIDJuPQ2NCeYBLq5bpJG9
iypkIu+f97c2CXuOK4qqUXjjXm/SbLghQxvoEJYtxj+zww/YVFqF2k+uKJ/vr/XG8dP/XmvxbZXI
xOJz3loHK1DwKLfgx09WZ55MyAturffW4f56C1Majp/gxANCA5PG90XX4npz0Vx2ps/M/8DV1D1L
Zf+UK13iqU3Yfh5qJ/xVOfFZ7Urj2CNXskETjrGM6J+0iVR593/MzYMG6Q76nLyd2xIthMW3Z/VY
UcuwuQ+jJZkuktLGCYLoJXQa7dN7VyLJFZq1AMBxwltq/4J50y2J7Jb0HGEFKZ6l7VBa6jFKVPOd
AYUZHktA6uDhMmpabqqz27mockc5qmaVnfM2/CHZ5a8oHbNnJZOn7fs2JiaGpLCC/kjj9EbVAWeh
ygpSTYftZOpu3Tjxg5NjE5n22ZqF2fLqYymKBK48AT9jYLm4b/t6qjG34WBEcjNtyqk1xZmY3az1
lW04aT/rTLdWCpTl5/G6JpWQsC2EiiYvTogxxQxH9cY4hij/71RmeB5uprkbmXW0bWcabvcf5zLo
iPUEh4rGCNAjguX119GkmAvkVCVHgOyV1yklI8oR1KI3DaP5by+hgy+PmTPDCuz5VO8vLv7438H1
z+KsDcqaK2DZTpT93Or60TBAb1byN60sZa/za/y47i/z1nuk9UDRAa2Q/y1CTpGVRufYg3HEIk7a
mdP0RZPgDMUWgtiouQSXKrCqlVvvrfcI3IKOD/pTt6QdE83dsk0i8xhrdnBGtr7/GJtOQgifClfN
Bvnn/T0uI4t4lH+tt+xD6HmpmgntpGMxFl/keugf0Eec/usjy16Dkry1FGUGmxMRjGNzfWRoLEHx
qwcYNBXtqrQtskcwBKUnaCArUeytpwhJHoQaOEmhHXO9VCwPuW+DRjjafp/EG98MbLeK0oS8AVmt
TW/m+Uq6+9bmuOuh+dGtErJs1ytmQaNrqRyaRwaY9Z5AI1061TeOCYjYdy+FkpQYwdgEaYWq+Hqp
adI6I65D66hE2a801aZHOca0q/TLceUx3m6K8YDIK5iQUi69DlD/Gkl0/WA3hdVZRwYJ4QcI+hom
KYOQhKzWzJpvvzWWov8kbt1X65brTSVdXEx+oFlHTe1OZip8mu2hBRpnA5OzEATQQnP+cv/s354S
RjyQMyHgCEjJ0uln6mbsEO3ZP7ZBrW5MiLQnuVaE7ECj74GNvk/gjTqeMb+oSmiiCnHE5Vgi8/tx
bMgQTtylpjfldfBk6Ym20hZ61eu5jo4sQ5MK0VESMyB7149SU4LUmPQxwKPQyfZWmjZuM6f9cyRN
02aIs/6xrJgeWLEfPld6FLukqEPoopsebWP+2TRNrx6gAHWMMdXeWomqrzPfm99H7cLoUkCYlgBm
vR/RBEsV6RibfbBpgCL8wniqf6i74WtaILkkpaa2g86teVpbAg/IcmdvGHnjTX6onvphbA/5mOgH
NW40IWjzVI0zWNQqDZD1tzWXMWX9j4FPoot9H4E7Rb5Pksxgaxqx+SuJB/OCTFeyLXV9uEj6YB3z
MRsPfdk4nlED3x5iK1i5L9/4lBjyA4EWHSU+28VHW5hZQ6LeSUcwquMpDZFpnOLcOLVUiSsP+O2l
BL6eyQBTsMXVXCR1oxvFJB0NLuhHmO8IXQMmOgV9Xq8sdfPVmgI+wbySsQCQdGdx1FIk5hLUV6KT
1TehF8WSenTCRt5YYSMdNRsCoa6jXHX/s73ZH4uCimLuxoLC5Oj6fMNIJIxoY3xC86zZR53R7DU7
6ve5Hq/dxm8tRctTqBQz36Olfb2UJcG0CU0/PkltgQXOaI6XQR1bd2yyfIWUfhOM2NXfSy1uxy7t
jckY7Rg9Nbvb1KGSb6dQCz2e/88gYJZ5/yEuQKgEI7GeLRBeXCPki4sD6UwQda0KJcK+Kww3l4rC
C5Kw3KrjjLmQlQcPgwE6xMgtazdJWgfdQJpBLCPcoMZK/sFB5efzFPQlCjQUJkWZBu9NafmFFqZ7
CDpwungJ1w/ft/JSiTV0Xwj/2Ye4M15GVQm+pay5c/S0eJ9y4p8nwrQC2CbzVQ6Ydr0e1jLBgAh/
grVLn+/ifK4f47xDHSW3pA3KCZW0GdSwcmdSt3wz6k18NvGgW0kAF6ik158BLQg4GCQZAIdLDItq
V3KeN3JycrQZyUhJRpl3LMdZf5zVJMLuKa2dH2bTRy0dn2z+t1F9BiwOrP/qvTFL4BxfJcjpfkNu
WRxJIE8ozJZ2cupkAI9zgLAWsgHZzuDrXllq2bjjNGK0QBoBmYTqcwm4qNuijwsMAE9lkqqPQZZa
GwPA+zZUrOEy+pXp2vgwPIVmKJ/9AIex+1/DGx/fKw3MAPD3aq59/epHpAyLdqjSU670485u5PBU
xHKzLadi+mQw2VxZ782XTIOIK0EDOXCjHDUOsz+XWZ+eenPUOODJAIxlbqvN4Jhhyr+h4c6wDwJ3
TjvVLUYEe/go14wX33rsgMzFjIMUyFim5H5ZOz0qiOnJGq3x0wh4bBfg13bS0+4r/2V40SQndc2p
iVwTmPH7TLn+HHWySmAMFMzUO+K1/JVftnMVTH45pye9S32aRo392JhldAJHsWYJePuGOcJU/nRK
gfHSR7lequyRDOhHJztJVThtisEaaA870g9UQj+rWPOt6UTftI8EuB/wN8BHkjHYoovoBc0NtK7i
NKexsGxXjpF3bJAvhiwVFhspz5FuyeAfyp2TbntN6/aI4tgfGT8aL1avr81kbw4cqQf9SI6cEOgD
Q7141FXemukkjeMhsdLW2VSgRQ4pk3WXo1aiSjJnjxHP4TiVvf6NWX+1jyLp3/d9ZbRCRZ8SNQoe
B0wp9fod2HVsFEMBVa3TnPFRwXJgY1hFeEYEZDyPVrXWHl9mJ7TGuTzoEHB5UJYtEwUslEm2ckM5
OXpueDqofE9T626DI5KKCoiaukmQmyvxe9EYAacixCZBk5J9iT7QYpN65bfFZCTSgz0V2gmIdvgk
tXKPuUDHWLbtjcNYYA+S5flag/7NlYUCh2AoozG4CNfjGNAemuDpKYkhn4rAsfd4EzbHvkC0ulZL
fdPKSkhhg2fg/Re76MewZ6SgaODRxRMRdNnsjlEyCXumOZcGiJSX9Iq/i4f6nTNKsQofFZBAylHK
xKWgvNFYTevkc3YZR6U7hHKrbYJ2DC91I89uoszS8f6uFsnf63r0KzTKQwGcXSa3GaCfITCm7JLa
VuyZRh0c6rHFgHxW18a9byyFDho9EViEYPKWQCOY71GfpXZ2ocrlPZWFb1mbbEAp1alie61AFFnr
XwWY2NjVaosjCgJ7lpoMt0wGIZrlRjXs224wU8b4xScSee2JG7r6XOq1c0HKTNvgIa2s5J+LePzn
NxCOKf+QswKndx0LBqxikjS0sktR61ngZUhluTBEtU+1pp91KUOI8/7bXAbkPysKIAe9WdHOWNQq
U8uWrYlnbATzdE6M6YLDlfM776Tq1OHcBwaOLLeMnZfWsXzZDQw6HUjw5vy4co21qSxi059fQ4lO
PYjSClfE9f67sGkazJbzSzIbEpPfOjXdvmp0mN8wZ8Y25m1ksKnUwcpcyU/bYKNAbr2ALm62Rqgj
a63RJQxK2/zaFchbWsgSaJ6fTcp25cG9dVwU+kx8dXwMNIOuf2o7KIzNJTm/9D3WmQkUXjwHAtO1
fF1+iCQylRaQ3PfKbvQvTRFr28Du7X7l9b31vESJiR68aHnJi3IlFdmyHZv5BaeuGUTEYPQMz81y
b1R9svHjVtpYavLOefLrW+K2guwDApFSaXFKfSmzejvjLQWJZj2CYf0nH9UCkMs0b3tApW6hh/8V
lWx/met+XvlO3woKfy++uLIHvxrRtWjyS8kg77FFOtCD92ieIrX8dv8Vv/Uxkn6pfBwQ1xBLuX7D
din5YVFO+WWq/Pw72ORkayXdQA+Ii3qTUQnt7i94e1UhPwDcjpkW4iI304rajMuOxk9+qaOq/FCH
GKz5kdnth6l9QiE9QkbVHj/3vOmVmP7WMQLrwkxPprhiQnO9U1kbpkaOnfwiYWqzj+Qq8owBeq6S
WeFZttDonwNQIfd3++aiYJEtJCGZZS9JEGgvMwOZguISRt38KTat8kELcEC06szY+XpQf4xKc02V
eYkdfT271BdCoBFwGPfm9VaLVIaEN5YcnzDVf0w4ABy4uaZtU8XNc6MYv/FzNR/tRnqpIM9fsAyp
aSKb2hpv+63doygCV4HESMzgrn+HPyoxAjJVfslSR9npk9n9kkOHyfSQRt9Hx/Afpq4bVt7zgnRE
5kcZT7wAz0mTCA3kxYsGlGAn00SbX60RjsfJXfpUdQaKAnY8ftEmWW7doJLnH5meGjuAR+HeipyJ
V1IUR98vyh3D3vCBF7fW53njcaCSTfuXi55KZJmIlyaD1c7MwguzHKSdOnvyLKPWtlYNy29SbH8/
Temwf+cJFJcM6SifG0iRm+GnL5VBluD9c2n6MMBiC1z1Ru4K7CFIBrLHfugQrjFqc+Ut3OyVZUm7
+QfkETn/4iWUgS4ZUNHDS9oqyu8U7+ojcJXklObDP5EIato4reWiizWBIcCspnvCYWO0gkjG9XEr
xybRhrTKP5SYykT72odClm5A1RZG4TLOs9on2W+7dOeo7WS+r2XF4qK3i7YJuCfER5Y+7/EcZjSs
rO5DUc3FmTruKx2u2KvGRtmgqjKuXIqLuA0UkuKSIRC4D8EheyVy/lU/d2VvGoVutNDE233dTeG3
wUgQmsda5wB2UXu6f4qWRSTrAcgHiSk4OWT6zuI6rAtLzx1t0J9lnNrcUaWEyWL0B0zE4cgUp3E7
yHXmTYYy77JeOgROuuavuLg5/vcncK4o58VdtThSAAlgy2uR/txoc7x1+rE/Slktg4mcHC8e1c/G
YJvuSOvZu7958Yf/SppvFl7sXWsCrQ2DUn+246TwGpS3PqI8b3++v8ry9P55wnBk+FrQjlz2IAM8
JvSqbPTn2Emkf+oewqREubmbbCs4FFXqnDMME1a2dnuMeK3ILtGmQHsJqO31J1M7TRLIwaw/z20x
7HCrMz2zBdaMA5uxyRx/DfixvJpen+WrrDgyHnyuywkQLgFRbs6m/lz1Zefmilm5mK+hgq8Vkwd9
KNiZcR3vUjRFPhcI6rpqKNcfKwiaK324RYolfgiJAEGRtFK4NoiX/tcHlDT2pCRRbDyHZpBvja6K
TmoDpXwuijWBmDceMr5dMFlgQYEfX2prmUFaAQkbjOex754qq1dOWmAY39M+AS5ljdUat/iNk8T0
h14qpSuw1yV4IVcbx5/rznie2jQ45Fnn/OYWkLwBXZCtr08OLoT6Govija9TQwEHOqSwmCMAXj9P
PPO0OFE78xn3PlClTtwenbFDdrto9cvsw6xIiuJZl0cY+/c/nGVBJV4lLXtySdFZEpC766X9Aeex
LleM53KCP5uaFXNcHUl3H9jkbvLlQfB1/i30JKHphOMRM/NuN4RZ71pY+yJVHaEGO+F/5bexuQ3z
Uj40Qb2GZb9+K0BJuPvJxgSKnaKPWuX6VypxEoa0b8xfgjvhnOl/purZj+S6cjxf08AA93kb91+z
rgiM9zkHvC7OsjCxgULBPFki2sJBo+GKldqvsbSiXYIlxP9Q92W7kSNZlr9SyHdWc18aXQWMkb7K
XbtCCr0QiggFzYyLkbaS/Po5npndnaFsZEwNMA/zkkBCIdGdpJnde+5ZjriltGrT7Gfa6gLf4793
y98uhdEFpKkIeMxAo/vxe8YcRUwezfm3Bcy1XZcFcuvCbtkXqUl9AlWlvipa33/KEUdGOEJU/6WD
GCgpLg4G2wV/A90Eyqkfr590wWyAePN3MUNDsi9g9ejfqona9LmdaOBq4sG4YP3ZS3h5v//4tQGv
YgoKF+tfeVhwtP7xsiGbhkXHU/i+qt6Dcq6gabuBK1Y6HbJOjlZV4BT55iGCGDG/BTPU59eL6qki
cViDBQ97i3qjazTVP6nEftx98IkuIcuwDAcCjqEfzKp+/GAowsDiS5n/DuIkFDdYBcGW14O2VaL6
6SUfRuv9pDj5cW8FtA1dPaSloI1cqNh/4k/mHqwEbZbQ70BAFGK7Z/eEaMSZBH1Pv/314v+4qn69
1KU0ueTvoL79sI1TDXeVbFrYd4j4WHTihQH9DYqnvHsMQp7dLpYiDxFrLUt+8sQ/3le86eDVQzcB
zA7GIB8D5QB3I/iqmHlDWpuZK5YP0W5BxEBEWJZ6+0GK4We283+6r2D6wnsJUAhyKLHPfniUtkY0
VV9QZNh6GSbvXqOTcmywxxtfNLu/vrE/7ud4hnDQuWzkgD8wCMSi+vG18bCHZZ6eZEN4ktZ7MfQY
9XfCkWUM2I1bs/gG/m0todna7//60n/6mmDdXpA6vLQXG46Pl5arBXQIk0rEnsf5ct0US73p0cbc
hBPmgv/itS6M/QLaLgiqQM75OAtXzDPguQw1vqap+Su8F8eUgEBmTv2qCvWvLgz4TAFAhVYqRj2N
t+bHm9oGHDj62jqKGTKYhyAetT1RvCsK4nBk/eRqf3qEaIgw7kEEFrYm2F1+uJq/xs3ahF1KCQbW
Pa3CfkgOMqF1jIlIl7QXei90CkWyiHO0xPnLX9/aDz0DXiHcWDgkAF0Cfogp74e16YDldpGNakow
Fwl9GBtHfKlG1+fdUcwFMsakaDgCxH2Zf6M5AgdIqwv/RWul/7X8MXyWS+bwJWcAQ8dLKvOHz0JR
Oq9Z4TJKTBaxnQk7faXFaPHEswHpSOvPfBr+dPMxbwS+hRA5SLmwPXxYP6E1zQyoEvKFwWl1j9mq
2cLLyyNx19UH2gpz16SRqxJUIz9ZP3/aE7F8wAHH4sXXBmJ6OaH/UNoiYiWTeW9x6Tni/eelH+8R
BB09icHHPDkLl0ML6/uf7Be/OhP94QBErw9mG/iPEYx8kRD7EeyxNcMZJCIfbxsKevXgT07NlZz7
ZYBpmIofo5TOYj93c/g51T27i/rQDG9pF9iTgjekI4lol6fEH1hA5gwF2YnxIX4BjS85B5mab6Wh
ULSzJnHeTkGCOb9iM3Qn7UOJXGrUbvI2g0Wa+a1T+Lev87837+L2t++g/vkf+P+vgDola6j+8L//
PLOvUijxXf/H5df+65/9+Ev/vLHvUhv5/rfz26j+tjXDtzfNxPDxd374E7jS75+ketNvP/zPZtBM
L3fmHX4P78p0+tfL4TNf/uX/6Q//9v7rX3lcxvd//PJVmEFf/lqDj/XL7z86fPvHL6hW/u2Pf/33
H12/9fit//W9oW8DkhzePv7O+5vS//gli/8O/0PUtpgRwOIb4Oovf3Pvl5+k/t8xcIZo9iLMAsfp
UnwMQmqKK+Z/x8kJIPhXGcCF9aGEufwgLP6OhYoTHbkqoE0CgP/lPz/ZD8/qv5/d3wbT3wo2aPWP
X1D8/XhQpxeeEzBj5B9h9UNG/pHpYMbGh7m9B0H34PgJwTXvC22iCkbNp5jRtOwSd5w0p0cULcAL
Lf3cxvxi5JqUfriEmwAxY2eRzggXUEi/2SIE2hhiGqj4SlFftm2Ty+LWJLB33ICckzHidOO625Yn
ym4mGieTj78yAVyXhM8I4f2aKIzYviUJfDHW2QCIHYtQNM8j1/2L1Zk96zj7kpnA3HVD7/sEbIJu
IDnt4cAHa6xNY9LiMKVFZWNdt5XvNfkdUsa9NCBi9ofx7DAErhVxQoI2pMGnPRU5y9c9i/vSgLFV
wa7SHMccsxQFRuYRTH1TJpObS+2x22yd/SqplSU+m6577OPEm6IrWpvXRaYCtpRxCLPCmckjfGFP
KhlYR9YmyKpuFrwaQpnu0mFtSQAuG1XRVUAN33WtP6mtnfSQkMKvjSi9YoAQ0NaJ+KRWBX+vsFIq
ACbfXKI3bQzPL3+N+lOQgvI0wRRmI/sC1NSmS296CHSI3wffjbecea/cQzP114DCVHM99g4esUDP
5CcpY5LAsfOs8CcNAfbQBgcc8Lju4lNkX7Uhw5bV0f5dLTZOShDjRreVIVJOyEw1DavLiNaUVCWf
PClzVbqmWUGa9d1aznAWRZy6y7fCIFzn07IE9MEUkb7CZOPTxBzcD1MT99tg9PnW+PF4leC23fp8
PJhprUBouxWD0ZslmMKqw0FaoWXYBla9QZ4KJ7BA+bsEhxMQo1ZtaQf/cZBzNCddUBAYQAQ3EESY
ZNOGwqVkxCtjj04n9LbJG4p2C4iog314tzwhSTUA9ZiN1yrJ9mh1wRNwK91mTRNjmrV2Y72hEtlC
CBpF82xg0UQ4z925rruD1K1WhMbCjXddT1d6hAQdXnsA/Z3cJp3LZJVAtyDL2PMJzK3R1sAph0yg
ySVlqDK2U15zMLOrMWSyTcmosqWVxqawhpo3WNYchu7++gCGcC+JNzsIOzrzGNRrBgKgbVqIvkOB
/jVlYNPk0M/C+uMGLSYx9YATZkyv3NqYSo+wqhjieSKSLa+YrX8fcN6PgTg2o4aHKMdMt/iSttG8
bcdMk1oWpyxg9afYQViOwci49cfG4TQaEA2DdcSQEsCR6Kt3ws5e/w73QXj3K8S+Q8fLxxmeZe0x
TYZhS9theIhhYcYIstjNGbaTxUootp72KOw034LyyGHUzG2+kIgPdi1ZIwyZm9iv5pWroxf6/T3k
39lDY/1TGo7hQOrRW45GWpDfHL8S0aAmIibAq4RimDATllqobJ2Aw/UCIlG3BYKldjlCBCABynza
7WZkz735k4cETgypVF+uakaKUMzm5GhC0975EE6Cjq3keG6EYCFR/jLchmYygozzSL2dBtj0xTYB
DEgz6eaedJnIEnS5Sxk3cb7lXt98X/klbVkuukLYBpA016Z33tLQiExe971wMX/pClhC7Cyjlhhq
goF0svdhJzrYZSPnTu7llA4bz3npTd22YAqh6z6BLeCOmWfVzldhtOtZIyse5A7qxokN7cZbEPK2
dqLw963MJZls84SyqGswymy0I/Hc8Z0e62QmsZyiSyZWV2Cz03ImIfwocIth3dA596ZBDyojBRkV
biVeLABDQlhJlnUW9sobpYEwrg2Ggbi0kSvMdIL1KEzWX/MsHl94phwUiYXatYbKyjVM7iHNfYxy
ZWg1J49ojC8TCdWg6q5n+QRJ+k03QiHs2XyPeL58IBRqWpSWL9hR5VFBBHQCv7OMfduqfbOM56zH
HGIiHRCQSzqXP8MJR+qmzqt+gkuwnOENRlQSVjpNzImumbzyPHeTFHSSJOcdQkWWOGSs7DFyT/cj
Y+ld68HKIFJs+AzJDH1aDaQuZArDz1Ex3cF+pyMDcsBIL8cnvNcwRbTZHQgD6HyD+A4a/sUnK53O
dZG886X9FmaYRZQZWsgKwTL+NXIEYZhZNMOMraEX6wg1E+DJ0k3RAP1yfI9DKT+yocsq2cTzefLH
/nHoQ3DW47zfRJ4/ncYAtGUwIhFpt9YSZTw34fqGdILKwvBbqMBUMCXmRMsBhyzr1dGJAlahbFo2
kFH3SMuythqljKbSQwiDJSPybpCgscabvuCS1MqdRBghJ3i8h+XYqrdOISIxxfqq6+dpQFcOlju8
KMmQFtvaG3Yd3O3KKfTgEcFYCz8gFpjXNbDDo4Zl14HpcLhBdIXwSg4S9UIgx5OIxwLrby1TOTzW
GeN4kHTFPlnAOVbcecE6E3jUtlFZN5PiR/hW8bdFw/UaCsKIyh0yTZeHkLOgJ4xDWEDC0Hy1GZbq
NsYsdyhz6HM+rSZnx2jASlowhHsebRBNR63ZNSZKOEpWVTuSqQ4K9cI/zayBrZGjpznPvIIkFJo9
zpPBIylYV59b4DgBPEjBwdgCV+5v08VE8abu/O6s2z7VV36g5pmoeTwV0Ix8zppWhqdZhdeBbPmt
6sSOX2IteTd8HbhfMWujrqxpO7VlOEz6cWWtPxPASSfARj3cVFAUthvMB1eS9rzZIZ+BA5uH9Uhk
5jkp86aH/WrYgaiNwxHw1cxOE43uWR2CPo/XhE4bmLUWt9THw9kyOKsVpO5c96UJdGsIJsg8JBD5
Sl0i6qQey3wECaJiRY/v0YaxbCsoh6Jxp+fUGFBc/FiXiD8bmsdGL9l7N9i7mvsaEv8IqvJDPKKW
qvAEdUhW+JSKT/GYjQ3yu5WQ26LPs7eQOf88GrQ1JEYZWl9TNI8SEk3ODBlBy5yRvHlJSXMhhi57
Lpm3YkwLi4jtLFM17SxMYL/zIIN3lye9TwyJs9WCV2nvKT/cgq0GeM3Tg422KhHpjQ2xaGEOg1BC
3pwWIfKj4qAyMWGfJaVyOwYhDKywj1JTBsUEFjkbkKGMN61q4XiF7E/E5Hhxyg0elRifZ8STNuWS
+nNQYYR1q4L6NMAyczuKpL6q+9BuvTr3aDXkpp1362g8v2po74Mu31NdIqFggTHanDQdmeS6HpAE
xI6O09BD0uC01yZ0W/R+kgSse+9YnBKkHoXXwMezc71YB/L90iBTx4NsEaq3wX4BciQ30dqps99P
8EBIVcWzkd/RuU8UFgKG/yADXyUtfHLwlFGmR318XqKE7grjPcjZZ01lM6aODJrVDefyKWxSBJKv
Lf260mXvt/2AeGalPmVumCmxPI++QNrn9iYXwXc82HHfdDzdIQL7Dk3GXBA2sCFH1V0/Q740b8Bq
K16nCZa9WzorBh2Oy90Tdu7cHDWt4SmWSLcRvcufKE7mjlgfjJ+Kt437Yj3kYEV117+61VkQ/iO9
q22XIKxpjLxDIaLujUZtW2p/kZSEKhi/rmIIEKMAhkcSoW7ZDHw6tp6JBWKxJZzh1jlZupOJMuyU
oG6ma1U43r2ss4WcMMrscrQrh6Ha4MxaHHJvRBxN7QWwbl0N05iNmfYxSFdbQIAP+sQuhwXmUDoX
qJ4ghjRtznm4JsmZJrGBgKEdWLSXHPM1W0SzK5dhiofrWDbTXPIF2xWhqRCkhtZQV/h3NnoAPQib
Rhb0wzswmSRAsV24KCQYlkwriQodLjsoMcdS91Pxq3bFgiPneBXmc/qF297ediDcxFvqUOK5TYMl
NiykwchjfSgsUllfZZehoI4necBG4PqBFNNo3laEIwZ7A8+f9qRWJojpuVf6xkMKk0za6a5DfMi3
NqMhI8hwurjn1XHyqOOEoZI0WTJuxqnDubvMy7mf4lg94hi5hIr7jaw3nuge8FgzcWwHG66buV+7
WRID44p5U0utvk0U4Ztb58abwo27LKI9RLmLekmTQHSlp2j+nIQWGzuXMKjEMaHkzZiJ9qqGOe2X
HglmGbHIP/ps427QG4oYwmTbwhJEb3tF27KX8hZjfCziiBZvrEM/VKICvoOADqy+JdV6oxrsKJU1
CdIlo6GdYamR1CEKzcKzyaZHRBEFQXVk3tbH2UVJ4OPR73zXwqUThyryqXTLMayGh1laQtOQZtvJ
ce4QEVGkZeO5Nt5qtInp62zVFG9aBJkiU2jU8Sfw7VILevai2os3e7+QS1LdXQ+cbNpSeOKaE6OQ
9aVWNymhEuJ2eBT2/XeJXPduKwoePKGAkbJUsb1USU27H6wdruu+EV/mJcsnEnjMf06RvInGytKh
OPlxK27bYky6HcNIBEVcJMD+8SO7rUFY5+cErVlx4OA94txXY+q/FEVHwZUKRu/csSbdg2FdX0vf
Yw2Ub0w8DQ1d2HZptL3r6kB/kcAjy3GN6u9qmOy2DZaUZAX1B7wtM+pYjIaim853EDbNwSQa/Dcb
KUlpw6/9OZrcfeLirmyCZI3IuCa+rWqQd/KNZvXAzwYOlBNK0gw15EQVpPe1ydEORTZYYjiP1Xmz
SWod11uDnIBnJIXK+2KtTYoAFcf2kcUe8CKK2q+PUAw6hUIehM6KQgYrS56E58wDOQDRmceu8dtd
MKKoIek0h7e2GCHhXOrFqB1NUBQQzP3a+TzAAJ4gZUX7VaAG9sxXPffHwjKvPSgENqPmpctatd3a
NCeYzqDrcXKOIDBx8EteqlUy+pBD8r5U84Rx700Us0WQKXCpO3jWzxA3EYpRn+mKruxWNbzglVfw
UEKrFPGvzQCHxm1L/XqLMhcnmXKj/lzEdesRbbz0auZ5uAGLFVWN7Lh3t9BO4ZDC0AoH4XKfXjyL
DFzyqjqOMKDkLL6G+1x6APSibmXXXjxlBkE6Lx1eMmT1nVCB5IfCa6IHGNPQ166BCRvmT3lAInTl
OEov+Zt44ezUEMTfIXopD2dXtfCUPNkx8FHl9GKThoM6wg96vWExngOd2bWmGF0XHjKqamwH1TzU
C73OIh7rfRhg+PLQjV38nUIPieH6ZOH7X3CvRSjLlFEgUxdzfoPXXFZD2qTDba7ZCjuBTqQQyBKd
zUPxxYswiGyxr07tq3X9eJIT1t1NNnpJv3fMA2GN+IPZx3W+AYOyrgBbPSCz7gGefc+8SL55pvaf
XZdhTQbT4yxGIDaevB0S/Cm/u3N+s+9zTHLymi83BuXew4hKG/Or5FyP/T7Jcw+ZPs0n3eLYgyh2
sv0X1KzIZpjuCjXeyzB47wN+Co2flS3vN0LNbyH1GMgi+tDU6z3mCAXRqnubLqlofpY8e5CvEZuI
W5kLULv7z4mMH5jv3Thk1p5EU1NgaGDcpVTc9LO6kFCvXIGXTAbrWyLEZ6jR/CrPWLLtxxHRAnOg
Ce2Tr1Paht86BJZjoysw1ZDN2xy2GzG0J68YgckUAE66bC4T0zCiCzUBJQovL4xGpgh6aBIoqJ0g
/tn3I3v0YcsK4AVFJ972dwesngQ2vKdcfJIKDVGiVrKko0E7juTshrUKudsj2py9z32RMLxNnUue
imFcp80wLgYfIUtl3Dy1awQOxCpPOJ+v60XijIsWTYp1vkmmAhZZ6T1QnLMIhoMbUgQGA+joEuxb
AVoKjIOqem334+Srg/MsqOUh32b+fOWp4TpCCV+3PCVrirkxSMkwiaUnl3r9eRi5j8JA3Pi2Q1mS
XiJUonXbSma27cSKQ8hnfJJ5vEG9pZA6bQlNBrfpTZ5ufK2fiiW7lUEhQOBrTpCuPPrYnzALQB7O
06ST75hlRSdsbPnRWXS5QGlg09xO63WQztcotUIismyfywDAmfZLntbvzRAnMAJf3zCv/hzA72Lj
uvYgmMdOSjS3dhbQ9obXVi/xfdRhCOEniyQjtFkQ8IjxoOCtskccgSXpCEgqM3lE0PaMVyFy/w4g
O7wU1NuOIz4gTn+CuvWIpCdX1iss7YMp281ddy2DZD6klN8LKFkq9JA1Xr6JnYSXqGgTXZ45HGah
CrNfkDsakxCJJQhFxt0U3TpWMIqvSdjN+gAS3k3g8Ye174Ab2XG5KVq7fFFxfoCj8yeIul6ZMMce
ysNd1C43ABMmAjvk+wDFu78iOGaxID/3yFmIxiDZc4yQTjSIEYzUJ7BxUavBe2bXm2QOx73Lxh0T
vSU4hvA6Yfcuu7BXD7jMCGdALI9LP73PZPA2dSh+wTN3pB3HjAxe7+9TFSAdUYbnIXTmJgeERszY
Psq0v094/dnkMAApcIKj2gAu4NfvHVCYtvDPaY/CtGZM474yHEOmuFO5HI6CxgOqkQ4JaB36aLVx
l+huiFaSl2bx5y0AkBtN89eonq5EkLwiWgGmzJC3XuoiU3ZF4wim9J8VaINlw9brPINgfQnUqUlb
/VpQ20K0zg5TFx99PeUEwWW6uEEiokMbydOw3rAppt5eIaE12QPYBzI6JOCPfY2GcOq+ySJwu5W2
xYmNwfqghPDJNNLwTtI8ekxXvp7s0IRwpfafkd7RbmjSgZkK/56qWTxOS6cWt3ewbXhGEqxPgIpl
m4zJbGvAWL1XNV2P0Vj3WJ6zt8VIOyFW+PUX0wPPUIqjkATngPIRJ42dpwdeB/1Wwg8CHDt6lTnX
HpphCrYZ5wPRI7uvOTuKVjzm/XoH9eRjgzKfTGbKriwyc5GpBu03CtIwhlmgTs/wfZbQM6Z1RRmz
JEF6Aeh61OGIyx6DVk8lYKaBDCwMriYUKfu8R+qpT6+wcFPSFliz4CE9S3/lh1axft/rZkXnwtfK
jlm/CRhcVXt9ziKAE33Lbgz3n5Yp3ftqHKsY6NkVdOrTu4fZ374x84rBcu+qXMYnNqgE2eLzYSjM
wWXzUfV9/dCMZjk1sKiWVdZGhyZFA1lHrXqByaaPPHt+DQ/oPad9e446pzcytO2JIUn9MyzTvsb5
mhD4l8PUINdPKyy3HzH78Ss6je3W5fI48xmGL1Q9yqwfSirDI3IsyciQfJJH/fAcsmwmsxFfGq/5
Mqqhcsh93/bJrKuic99bLBLRYqZGvE70WxZjp13RNKKbjABvoCPFX21Di6VkVLPtmlgS55AFi6b4
G0dmVAbNRCeDXYJ95MDi7hsaHBzwHqJ8px4ZUfRlzusyCZanpp/QQDfmKY3H9DNoAdEW7x4+fK6a
oSxse76YDaxwPPrmknVH5+y1ZsOzwQ2FXRE+8zSFu3kZD3GbHua2Ptt6fQ99S8t+wjy/cixCbGg4
m+aACVhfKlNgdgSUPIb5XCu204ws1EQMoqkwTquPBtvUp8g3L1wnepNP+aes5p/RnXyPVnPTXiIw
plBfoy5cShslAHRMVIL0X1cDBWCDv/mQpxoND+Ljz1Kub3GMDcjwKQPBst0i9ulso1wDTQji8K3j
yDwFHTCa622Ta0RDiAnqGuCYbCC9yVQVS7S3bE41NpZWFBe4LbtxVONp5ugW4PyWnEDtzDfIA9gB
gMk2DS3ES5eL9FzgKX9L/Fq9BV7y4q8KPEvYKCw5VnXH1Q0ynT0PE8akZhWGecU1Kq4h2sMTpIZ1
bYwJ+WZ0uAVl3dby0wxF5R3lfIsgVHe0zTAmZM2z9QkuzwsnDrnnGk2xlzJTzt0I/3cv6qy4sQAV
GtzjZO3rnMRCaH5v12lONiaQhm/RSTl633th0pWJxnxmSWx+lNg6vrfA7M++cfw9THVjCGRfbH5K
2s762BGyYZ9PkTq2cnUIAArcnLRnfLuM3lB4yCRHGB752x7QVkNoq6MdQLMFb2GLGNkGAbY1y1+X
vj+38MXs4dyEg7RDmOMYLiWE9h2RidiGQ5tvHTzTIgIl3Hjt5cm5rwfvK8O7dhvASg2JaqqS4WK3
hauBNCMdGLbdR8yE623QeN+w3VwPa7TpMp1UKm+gsabTXFlBy6GueQwAoWg33OrwWxI6WmHpxNUs
JvEC7xgcAsbdTDWHPls0cDJcIaAdo35E/Y03DKa44Gs3CWYkMvEAL32nqb96/AQVexCmaDYj4VBT
RM225XWXtWS0Kwg2ZFBRa7G4Q79MsnbdGqCizXaMbf0yrm37BUFpsSUYNM8BRiAi3Zi0K/O4/o2p
9v+CwDC+Dw9avr9rMBj+P6AtgDXwF7SF9V1+eWP8R9YCfuU31kLig7UAMcHFgAB0ZZAk/5O1EMd/
h0oMPGLAgwhLApX6v1gLcfB3qC2gdvbhY4a8mYuh7u+8BRAaoFJGZXWxkUAoDHRH/wJv4cJH+m82
zcUX3gdVCYQFpOYGMJT9wN1aKSxjF0P9TbYKtvem2vsMHK//SVzdB+r0r5eBD8XFFzlCGDyO+B+p
QkNhg2DFbG/TwljvsGCItUkHdIdpuLjnJYq/udDB5kWG2KPUsNymvBkRdhu0b+nc6TOgwIZXemAA
QpIWa67TFhPV+mec4h/JVL9+TNDX8Dki8IrAZr0wnv7AaGIQEauwHcJNEsVqNws6KNKvRXNl9Pze
0K4+sxzjHQ2uyU84dB/c33+/NBBFiEsuUrqPNM+BB44teRtuUNd1965T+llDv7VhEWaByPbDsSp0
/dbXDfo/6mvEiFL1HBu0VH0qN0Fnl58Qev+HVyO56HEjSKvwun30k+IU4icffPfNIkM4SM2e326R
ktZ//cNi+Z1J80fmzP90mSLB2OXy/l3e+R/v+aQC3cdKzxtBewkMDAh8kmDY/39xFawXiJhAVkS+
649XEekITDif5g3r1qLs6Ohtc1S0f32RHwlxvz7DFMbdEKPhFQI/+4PItZ5alxctW+CyXUdneM0u
yNMbxH0IIRpyhmuEvsJVaPPXF73cnx9WMHYQsI4givBBpP0T4zCM1IVkXYdoON3r2Ap2u+Yh5pbF
0LyGYoCJ/dL2W9VHI+ovkXz666v/6eldro4dBDZ3KIsQSfnjfV1XnFNqKsJNCufhpBDZbVpbc//X
F/lNUvfDlwTL/kLWRQbWhWnqf9g/mhHlAEwc+WYS3lK5hLozTxs4Wa1RB/ACpffnuljQVmGYe5Yu
anZr2MfYY9au6ox6L8JZv47+gjHG5GNATC5CmdfGoDft6sRd0dZ1R0wzOTQLrUVCDb5RhiIZJJV8
QeJWAFkDqVeTfq4n68CtaH1wH3qVoJrjlm1skgKSwUzPAvFsfPNk5MI2UkfhlZJJd3dBWEtOZfq5
bcW647zISiSG8e/ZFHuPwICXrTXOVgse81K22JQ3fEotXHKy4dxJnpYRTBm3CYLU0CV37xhRje/w
aEQ7MaPKxcBogTCuFhsQmuvrfhYKYNvMsyvfdcUxmsB+JNpG67cVvjtHWEmOR4ppxpPC+gfA4cHW
GgzvlJEGd6on+TgGn03KHdiBw7PNoI8S6FTwb8AnPvGeiZKmGuQ0CFswj1sAII1NiKJXqbHKMeLY
Ft1in+FGsVyG2UXlrV187aMLABKt7PrWBAsYqlKpi1E7bC3LMWYrrBCMuIcfmn1RUQeFzcRGAnJ9
klQsnfd5ahrSiw5I5zJOB7RzwAQ00u2z2Gt3UiRwWYBLGy9TNr9QIe0mjWS8S8a52Y/YxAlO6eAg
PQHnU57CvNbl9mBigyEIPihEPf4r6LLrLYjqiEeJikqknr5F2lkBBEinG+0Lu4e6x69C0HZqWz8s
xrtvjF4Ok+8DfsoW9LRiuzI1nAxy6GKLVrv2eyCv9RjvpWdDQJCgfOs5ZiWFrQAmE8leLy2iATmI
g94k1Gtm9D5K66AcDd6gsYY4HvwKML1L49hzhxZTtf6VYSHaceCFTZzcArG75ylfoSxnIyZ2TXGb
gpl7EF4cHgbRXVHRXgcDTzZgLts9nDteYeMtuPiqo+6EqKVPQ4Mepln0sfaHl2SM7CFvcMe6FDEQ
QZ/YKsR4jIC5tJQJqMAMjAxY6zQyMRsmL04FswK5ChBkso5E6JkjwCJ8EBA17D3J/X1hiqZqY+ih
UuqRetF3+ZLUJIafMNJGoxs/59dsdWEl/bj/3+ydSXPbyJqu/8tdX5zAPGwBDiI125JleYOQJyAx
IzOBBPDr+6HrdIRLp9sVd38X5ahQuUQSADPze0fib7sqHWqoYELYK3Xn57DIyklOKhbeburc7YOy
FvdUjnP+kMv6K5UKxPSt03zrluW87+pioep9stKLqGQ3dzS5tO16C5DVpNB/HJMHNV+p3rteR3M1
+sursu2ezobuM4HNBdrG4L7aukcLsuI5QZrz4NKh+DojpTsxS9xDdiUPXRusmaBYm+oZSXWMnL8H
BLitXsTbDoaHsFiOXS2+59OWp5Qfyh0jpdrNViAz2Knn3vVv+mBprvOai5Y4X2YxzERMrG/MNOvO
6mIG5eHKUc4MNIbQKEZm4uqPGs0agxfJhzPNmjvL99tvhMgcAUeui3Gwwbb6zw7ylxcLJtGKoWYY
ybZd01hXvom2O7VY36zSy7OmS0gC8ypvvV859BF5sXoZT1WVrjaPlta5dVhC9TVfQdbbsDyapPyC
euC+7+VLLJDihEQ90byg+IJeFsE1OLkB7Bm9OxVZ+YhAxig51k6OZDC09v6yPjpbc3LGLTj0FulI
8/rr69Q8LHYfZ27lBawHCCXKhAVcRUcl9dmM1deqQpsWTd45KKbNT9v1bR4tSgh8+KiBW9wPE3qD
Qqa1Wl+nJLqbGDj3o0nEzpZBvve9zv8atrbifRAHLuzyuVPVZ6KM/kmPz0b/fkP+1WrLcfcSc44T
891e1RBcDQodDfvEsrYVi6kZuoMLfcuXIsgTOExvaWg0LAM53qHuRYdBE184nZJwJkl7gEsFp+rd
MT8sWpcfYrh+qpRkuK1Z0/b9VwPq8ZbTABQckG12ezNr8zQRe/Wz8EEkMseyLKyFzYgDc1TT+mUV
SfnVEptdZIo6dw5YXZG3h2IKLnWOun0jJJC+taULg28dbbEPgnLnIjWt5Sy7LYrbn1Fj1W8TmA5e
mT7WvHC1DePOtqueCb+IyECdxdJ+5fFz77Vlywc7KOBoXMIAggOdGeKh76eegPKC5vk5t6cKlxZp
J2ehZhNk61ZCgMQxqZc7qJ76Dn1W/AHGdqPaQrnzcFowdr2VlmEgJ5N/ezNTsxRsQIHYHkvby6e9
PYJ37npSMuJd4psxgiMwaG8KjmUqVe0lZpKs3/5b3kYj+Y6z5eJVlR0Lm5/r9j72K9IoQciCZxxr
DeJQV9cPjMkeu0swKy6mFS9xWjRucmPVpcJX4y6Q64S8OkBRuU1Vxagxh6eky8wfvLCP2h3yOp/M
PTdCocsMBu/R2iXQKokd7a1wK7qNrVCiyNGut+gzBekm2UvPUHbd2gJ8Zhg6Dx1gV9UvRPO7ZKBO
c1LviAu95Dq4BAKkedHCnOBNbdfrJCKC7iADnV9RZoawgRjaCGRx8pcQYmtMVkLZpobRawyr73ax
ugm5AQVrVhjlxfcg6uYSuVoxopub1z7ZAfqJH/h4WO9JEwR8G4CD0rhpOk4LJTHzFxDQRjFtm6Fl
H0dNneoK7dQV/8xfwGjc8Fq0ZCvuJ5e94y7crLa+iQIZ5yS/+J1yzk08d53IOnuROXl1VV/vZrWs
VGAXrjhVsztvn5J4pp86YUR9sRQgCHohXF17ZPD+uQpHX+6WxvEWYG4ykTJIGt/b63aZnmVns0b3
Ub58NDPZELuS7WFIx8DQEB/xMDyOmL8bskmLliCqutQ6G4Iacdy2Kmc/yM0tuIqFvaDDCiUrPJ5a
ByYjLgYesVp+DHuhP5eOYz2GKOs+8yuLKaNEu/42Mb29jWsDl7iOwQPPPVTcbIlgulrdaOl3dlHN
96s3dm46bVC/mTNJ6kSG0I9eixFrHmqgRNbpbCJocFZSAd+kkRdzM9DEicks3K5amW9KBKx2Vj6h
DlNeacp9GzjS4aGdgw+iiGQIl4zKOBUznrsDa3oUomUsqhcLLh74VshJMGRu802MAvjNUrPKd0vo
sqf5aMlXvkjK+kTjDRcCc94y7xtnnOO0R3cFtFz0hDo6ga7vI4c8yaWwXDR2nLVvujoaPDY4k/fZ
aHS5pW2cKJ1aRNTcysReIXiM9pGwFCr+YryOehm+MOiPdVTP931RG5mSnVIHR6VbqGU/n/AByNpL
Pm92VDXXaIXI9EZj5rPlb2EJ7hf3iO/qyV5OnFTitwD885loWRfRu0OPOxs3tZUH1orgU7tWCKfm
vh3qI/TIxio26TZ1NSJ+sLU1+t7Qk7VfLEkdLpXW1p1Z7fxlSxo3PCc8HWKPLNw37PrIoM+LXyHH
3pZiYnoQC6vRynNorjpHJnQCbRICgEyU9X4xroJGWev8cYw0aT3ankndmju+M3AyGB6zVTbSRndh
bRsOd0F3xdL6bjoMzJE77RALlapE+B+9YC7K/Qqh8bAZZxP3GGgoJaqxVN4B+/lxRmiIsFMCT3F5
2B0HUlQDF1HzANTxlATCf2qMZ4mMPIhY7Mp4QWkaRKO5D8dVfk3QGEMVFuHYpPaqt0fGjupzXpQD
TY1z4N37fk6LobM5xdeQR+TUopqA4onRGmcJCWfo9BMluyzaCuiUAWlzA84u5Sf03VHBl/HSJLEw
fEkYHWNXaPtL87XsB6tFhWP5wS4aXLVLwq5AGGItyYeu3zwvG8LRZU/Cn3ZjmmF8jBOr/Db41vBx
Xplksjzu1FuOWeDU1rGPOskmAjRbumDWmeSTvVpLublZpKtxREjSDM+rK3S5n52mEVjqeBsEVpoI
oRLxwMHRUTr/5o6L/8N2Q1yqnmfNDzrurR9JYE0NIyCq0h1iSHOM+4Ltsxu84IuNOEjvR1QcLy3L
P25We5z7PS4PVNVdnG/9TevI8Ms2FcOHyWgh04becgaHNR5BshESk6AZJRt62tVhf4o6AVxvHI6S
zZqzjhmP8O8jFFz93DBFGJizZShOEWjZPeav6lHa5chmgGgTQVNnw98M9eQgNnQmThcFwV3bqfbn
5s0r1HIojC34BhQxuxOVIGiyI1E+w6EUnLXCutF71pC+4TviOe2JsF78FTVZGkNWbzHkxjaAJ6VA
Ldt+XEvz5AoLqJxgzv4DerHLg3UZbvBbPyFzNB90OHk0vcZt+2B0Yjh0sLtS0I4zGG9RyBy1E6Jp
vpYzXXVZj6d92kkl1acai8a9V1W+l8mI+DJ413IWqUjMJdeWQp9HV9aRSuvlwncniC4Yaooct3G9
lOvXYabGhM+21S961gw3S6TZ1i1r9vE+z3MzHjvUFeVT2DYI3qaqfLVaRABpUVnzdRtNTXBt7Hi8
q0EvPsilwzfsujnyYNIopjJrJr/JyalBtZfppenHDLdU/JHtAtlTHRfKy6wIVOwgQqMR1lqTSiM7
yvPUcYfqbVkMWs0O10T8wqQk1C6Pl217VrnndqdAqOIcGSd/pce6qknXj4slK9kg1z3wJQqYKoBH
naZKhy9xPPmx4e50FAjH1bym9GsbMIklkuqgHTcnzt5np24hKB9JjK/jfcQpYkrhJXS/c0c980hz
kjt6czJae9Gv4ytSTpEcVqIYktvBqM1CgkJYSAr9c9Eb5ZF7q4jECnYYmUj9b4k9bg4ePzhSoeZ7
1M3CHiPIzBkUhCl/UNbHRmhock/SviyhRUMOdUiDLYnOM1F+8wM9dwWXW6MqTSmiQrteQJzc+5ho
phQhqPw3q/E3V+bv+OSvLp2/Y08k/kSkrdp4BV3sfX+HuDA9L9g9C2SLftA9uX6RIIoPBBmKEQa3
Qz/6ztMQtM5NhY8Mg5CW+6kdphHV+czXpUlUfBqJETpREk2zYwAJhT5A2dRUV9bifK9EvOx+AWb/
n4n5PyRf/YYdXgyqf7OQnvRbs/5uOP319/8iYpyLE/RiWSa9llA0cIr/JmLCf11ifAlwwC1vE899
ucX/to/60b84RdK2gssZqPMXPP3fREzwL59yABgaG4AcC+n/ExHzDjuGhSGG3g9sRO30kBKn8/en
rA+Y+jQe07QU2lxXkf0WJph8qIeGwqWGArzIKf+h5oVcy/cvS+YmYRbEL7ggCA5JJn9/Wddva+k7
2qbbRavtGYK46k4tLVnRLslJudjNs6rCmz5fh+EOm14f3W8mRxBS+343XlcdaMbZy91GHrxZxt4+
V5GzZLO9ie3k50buB67td6dwnfyiN5dN1kso7UPVRKv9igjU9q6GRI7D2Uap0dOZWA3dPhrnhRGp
zr1r5mEl0mpwh5eimNbv1lzhrdkUykn6sDkr55GaP18MRfPBgCK6mYtbWz5Uqz0g867qfDebgVBL
J8EOngYo47wTO5P/mQ17K45WHJYrb20xzKSwbZG3VyQfL1mH/cVN6T6cq4zUg4trAojZ4B+sUVNz
1pEiui7nOQR/0GSv1IBV0jcnnbf0i3Esy91dX8zJscXH+wid4tyzjMRlZhNX8so54N4al1KBjRbm
dgA0PIAPgx/j1o8+t12rMJT2yu8fchMh22iafrE+Ks9bmWuMNzU39pbbLjYTxtajUzr1q3G68GWx
QRIvzlgflKsdXuMhlvd2F5uvk/IFsjuW9hzZ08YH7Y1IWLKi1W2/2r1qzd4fyTxEZ1OWFWu568T4
dFvXwaNg8XPm1GQ34eJCgTYyV2JDKQyAhut9nHPEwQeva+AZKEPS+2Lw9X6bTAPAbNXJOD2IdZ3n
j4rD/+WvtOOrHUCbc77Eue8h4ajJ0Iu2cyV0f1crZfnnuG/FU+T3jjhUhTL4jFRefbPbi2hqEWMg
cD5wCD8unh5kNm6bbzOStVizjsaa0ECkY+EO+aNkuzbfY08ujndOCDzuCKgpNns4r/bU9gftqwm/
8igq9dDa/fBqzxX/WpPgU2WzP/pskYLiTeROkej7e156HauDzPOLLZBaePlQK8erHzji6fqYry2p
mJm7dCWGQAxVPC0B4NPjMkqLobFf8eKSFuW6nnmwx6mrntvBLZsbIOGFpzCsL3877W01eXb67x/G
myPmqyVxKyZYO+E3w09EUU1iK+inlzVDETMlMGUF84bJqCumU1DnUfjFRxYEE8U4rg5DBAD7IseS
q7aVM0+zh0PpdRZzSIMNGhtMiGbiU3ceGTMZGE782A2U16YTUnr1SoGI3+3yUPQIYz06Tk0cwd1N
a5F0WTf7F0/tJLV97KPFqZ/nBnfszh6Wtcr8qW+qT5EuZf1g0Ae1+Nf6VmG1FqwbWoG778ktERcb
bKWehD9aaORWoL/dSMZT9I2duIrQ9TASHXPVh9+1ssRPhEnJB41UO3gtu3jDsNc7+hA4zpkEImyU
xRZ/QstcJwcTKP+pAJq76yfHvmUsv+LwkI6UTixUrWblKPF3zKtPo2t0FCo6Ne7kp2BlFSb0cDps
RUCwZz1TRsm9wgV14WKKTM9T9JAUPdWbgW0BoMZMWuEmlmuPgf3TvMWTxDhtiegR9fVT57U/x540
sbTHGXu0Sa48TdvcJQjaJi6/8O5KVuMmG0GxPl7qInaNwJLstrnDsdUOH8GoqBEWEk918AI+wKDS
lf5u2pxPQ9z/aLnRt9Gox11JIy8WZ3VcxyE/Rd30tQPoIls+3rsadYqdWx8thO2pUTA1yeXOXMRz
2orHsyTtcLSWZyP0cdB2eVClKLNYmOgWYEDzPMzHSZJytQqHo5kjMKD3d1HXsbLGcTRgmC7EXVKV
n+LW2wv8yllTuHof9VTm1pUYPjuF42V1/YlZ+Jre7zCzneI8bfExZFY561DuZFj71ESOh0bmNxtZ
Dil+F5F603Zd9Ko5FM7WHlFH8oRghfd0wwI2VR/YvQyZL3xdC789uwNLaLXFB5ap4GWL1icEuHE6
2cX4M1LTVRBhKhD9dpPn85dhs/pMdrifxtHXqRuGfepA62Z0VcKQTN5xEmiSk3jn9dOucL3v5B6e
LKe5Qo2Ic0K162tek0wBPMVtKQ3j9mx3+OCsG7cqnrwExVXQbqlMUFlti0Sxncf4eHDMV7hncMpP
BxtN2eNoJ1aQenq8JQn7XNRdcjflwaM9oPolnwFHeTK9XByydgWlMilxo5PgambeTZO6uHNFzlIN
FpgVfnUshhUpbk0kixOsn1k6TWYH9UHqblweA8WmZHF2RvWd4G1SC4ioJhQlg8608QeyFoLvbOYR
O5KTOqwz+8A0j45EnLQrNDZhjEWaDpl47d4M6NSWWugsrd2wzM1ebAHn+2qcx/0Qkjs7O11whRy8
egZFMS1v8jJmOtIIkfph8RlvAoYPsXGet5xJDLhEpvos82V46nTkvCVjW3xJrGFAEh5J1FYOES6s
Euu9VANAXxPEn6kWdM7+VndvJU1dzqG9eEFwWtUkIHAGnxZZ7AqG4ysUucQBycobqv00Mo+qYbKq
tKxMiV978629Mkm/z9kbbvEFoSibUDXubIxFr6Q2OFfM1dGXAZQMB3cjHmtOimwJ9TwfwmUN7ycn
ebODsdnHheVjUBfwl0fHKfrwa1An2rlJNP8bpsyCab/lYHARgc7DcQjniXiPCTsTFPv96BTLz2QU
7g42qkbNv1riJYgHWglcKoCzUfZ1sZucAKFxnY+u2ANbh/NOhTlgmGs3Kzec49uLXTX6Dme7IRTT
Le340Nm1/cgIhVOEAHY+tIt4dFdUyrprtzLkeDXI6DjNnZeqWZb3cALqmLsm+grGTXk8YM05roko
SaLC20ul9a4pyopKFxJ52AIroNZGkPYw2iFYEM/oYzQEiCLXafN2oUJXf4uyQKDJmKMx7Ws1HAJZ
jx/Hcd2uXH66YNzsnRO2OHc3OApcCr5//kYXy3r0SPT5PA6O17D6NRieSWTAN9U1U3lV9JX/WU0h
LGsLKHooZougrXYUNj7L5IiNucLAPeortJHtCZoWgkZaLC+9yoMsKIx/6yD0PBdu23+Ml+gFKN/e
KQU0lNqzugLv6O4EiaeZpuKDEC8EsoVbw2F6lvMk1UWS0QJ5EXg+ZCgkzfGSnfwoGl9c+ayVV5qY
sZPw+uZAFwMRCSjdAX4rdR2Nljx2k5dwsGnmk5ZTl3qClIOZc/XjJCecbsUYXusg+LnYS3Mamst6
O8bUv6VEd/SU7EV9ksIEO7cVIOg5VNN2h6WwgV4hpNnew/+038jTV7Ctau5OcYKHbVuSw9TL/Aio
3dVZuU1gsNLTdfRBQ3GWWRFW+dGxNr0DXrW+ro0qP9sAMQwnydCcIsIpoR1mJ9ktA1XQCYEu2UaQ
y7WKWpuKKUZ8tk+SimOtzTEyizyv0GDnS/FHRoLIhdkLzCNLD/pw9pvgWNrDyhm3lNMVlvfmOFvb
FGeDEnKnvaiC7xPLOW9q61BhBHzWFzwOmsNCVE4K+7UuyCpoXeO9Jgw1/Q+/z0M7A9lNpus53PR9
rRLzaaAJxD8MbRiCu4EdzsD6uf4Yz2N868nI4ehCuSHTI6FTmxWZo53PDGTxUvSUC04s06uPJRYL
plqejH3ha2NsBz8hHHmkq3Z1vxSRE2RKhpCj9pp4GXwF6S+T1ThArsZOjkNXABuFSxzv5rFFpuJh
uBgMMNAhqUsE0BKy6T40tA+e6yK+JD5o8lBSoMY+ulZb8NhoMlDgL5JeHuUso3PpeO0TSRx+VhLH
QIqIt5w73JWposUbBWv1bRjBkHebJhor6KErIW7L8dFaVnPGmZ+nifSaPXhol9Z2TVJOUxjnsOFl
B22aWdR7a3R6WGkQoGzK58Lfz5xsCvwgdLWlZgjjbK0YyQE9AD09f6QI2Z0In8l5Mq+IZHpTc79+
EOihUbqbSqH0UBGdnHpobg3C3JNmpb4hwqPMpll8ysNSXLOqO9c4CYK7WUgnlayaxyQe3cM8Bfmt
zyp+HxgofzfGQJqDzj8HkPRZNG7lnny48nZmnN6hHvG/xRMseRDa6maRzfxo5XgPuz5+phNuPNmr
V98EVEM+y4U8oW2gvFLbhTpaftdf5a4riwNr0LCruwlYvLXDARW3a25r7bJFr4nd73shONRf3A5T
ZFicxuXDNi/hEVsARwzRj8R3ICtU03XA8Ehz8zjvIGMdWBo2++PijvPJxm2vbyANscOCbJzjLtQ1
vnPCH8cWD6In0TOh2sasXML00lyRDL3IPEr3PoUq9rO8Y8auCr61U6BdNvFNXSZIh1ILqOpjrZ3i
IV/C8AC14N4SbB59KvJ1+1klViRTbdvbfWvLe4bFCwfKu90nzexnuK+cOa1Hq85Qq0/JdV5xLLRC
3dvXcUxwt03mBndrEJnEFf1ByypAw8kp/tgYq34Iox6DN37emr+qBxawIkgKLyVeqzxPjekXMN0F
YQV5I5nJG/F97LcVF5c/wCgLn7zX1ir1oRtDb876wL08kIyU1yYy1OkNjJE3RBUgN1WkPSCBmrOh
5yvvuzZagHUKPq5m3c6Nog8ltSeVp7OY/HWP/N11oTa7WEA9xHOxr3q73i2uV7x4RT2+Bk1B3rD0
sTt507gP1iI/USkkziT6ejyQqmmh49GrZGG3+Gu2ofT/CXRePVEF/6MtFnbdueC8i/119jLufBKk
CrjgZS1iKZA8Dd43adMD5Gk2OI4BDbPmQsRCNut6uIawwOMqBdIrWY6EGTZIPEZ0bZklKmHIfdHY
ixe/zGoCPHauxinrS6pbrGBSL2xu7UkZ6d1NGzWnEtHRmto8M3B2pms+JlVR3zZeI57acK3v/BUR
3AwRz9WPryNuyzmvJNYHgomcfR7WQNYhazwbhV1X31E/EL3VTML7Rn5H/dYQ6sWNXaOvsBDLGVfh
cKy6rj/ZMhHokRJZOamqEU2yFxfmUcuc7IpLbc9ymmYn+LhFxp2vBhcdGpZWYHOyAbwbU2OFRm3V
CQY+DlPX9ToCLaMLTshzgkaClC5Hka0UXROizvizz+GhvzQ0104Z+MwlpnIbcPXSkaqbK4pdNufQ
AP5/NUNsxps6IHo0iwnk8aA3yu6N1uzxzbba7XmxJxLHlt5KJF8jzqVcvdKSt8bv1iIjbbj1r+t6
xcxSxeVLiQ0BO5Ku7e1KcuL8yeEMUL/H4A+3gj/w1lU2eVJkDct7fCjOK0gUEiQdmEs5t0cmTBs9
sX/b7BxG9d/NhNMpG7oEhn6rVwK8aCc7m7Jj9M5/YVkBhfOS9WjovrEvzCXmSit6jD1nHnaslvJZ
0IUMWlV66NNG4JUrPAwboiT0R2crxuRZOrZ5Ehr7iVVIwACdY567gd9pzlXjtDia+cGbHqBTMQXl
DkNSPlsAC4sZvOY0eTGqwdCle6TcHKA0S0fAADW+qWLvRAruN0F5htVYxPw5sqqDSZQURRO34Igv
C6xJncmpB3YoiW7jANCWLvS7DJyB9a8uxmzsAusr/zen/gCClyGtGV51aeXXnRpyw+xQ1UO9Z2zj
lwwBexRighGetxlQnyNBU83eV63/HDtqy9ia+Gt8KT2e3gTPelp4LT7Zv35e/QKZUJoMr65ovROS
qnNRdMWaJrj1mpPIA5voOmhqtmtoj3ayh6wFZNiuGuXCambggAMmYBxifAq0M/aaYo7d2usmgdmH
0F0NGJOHH3o7RG2Ph7xfUGk+hFvC5V/xsr5iMOVaDV7Cr0DGwp8OMUHtNQC13T9DCCkXbQpaymeC
krj/Ug+xvtIlmb17q2pW3uBiRq++VcSbjwQ5oAXctzlw6r9xG8AqLpKrK3CfqZWiuSkrlAq7bowQ
liatZ6or21iw/2EwVcsjnZnDqxV4/AI3qLh8fwE5HkrQ9tpC3qQORtncg5CWDnUIvYW/k/TUc+xV
QDjDcQ22EXzLyIQLNdWSj6SVx+/X3CdgVpQvPeG/CI9TUDWnvR7l2KrXJgLnJpwE1vTZdpEBPbJe
FtVRoS6vKVuWPJQlk3p9S12EXyEuiqsJ/SNrT3szT/X0wslf6U9duOTyGQXVNhBrFiGcwgZM/NpE
m9iYyXjgt1GpzBvF6R80hBpdPioJlVN4AvPDT961mlwyqjeIdJBkbO9m3sNyHS8lupkq9MDoCKvM
/cxYQ4dSMuz5iEvj8/bJUzILJyRJS80UYAlXfntjhZinpVz8T2KJXcZUVJpt4BzqDi3Ak5/PJkz/
r+2WHdgadmP8AAEeWHvNYdSBLmHBTOf0p7hXwetvLMr/INJ/p2mD+ro0HGJfsS/R9+ElefN3YwSp
2kiahMdT63rjfbd4ZKdqFChLSnC2FAfPmVqd/fk1f1WZ/Ea88Vo2DcxuGDicBOkcfMdNcJomyZPT
E8oka3gFqkO4mfM0/JDMdzt32oKzv6oR3ztFWfC6U2dZhxWUJdXmEqRi2uqiebeDfeV2U0osWHtA
ahN8GU2szQ4RObPxuA3s9qv2uo7JRcfPfmjNH6PRKQ+JMzpn3VtIbhPaItp/sHy8M5tcPh7l0qEP
q2iT3Pv+mm6WOzjsH5eVoCivO6ckZwB2c6e8gAxa45tbjzygrOqL8enPV/Zidvj9wkIDQbrQhHt5
ZZLb31kuVsJ3Kq55z81TQK82YEKzl31J+iSzLmvHn1/u/Qfl5TA30ZYDXQYonLwjULvVER3PKxl/
vxYmsQiA6JXAPr4eec2i0Kj1glKwcIAybmzCf9Gh/zuF6//HW/CgncPIxVtDZLHz67//buwxLg4/
SIKUA+A4vZSq2SzCOXwdQkdZxT17kj/vLVWQXRWUqn7NyfmzAAHGCcQnwkm8Ay9kpNYwTHeqKDGZ
42SKh712a0SRXlwhPM+15/eZv+QzKAzhmCYbCyM4hG7udkVGskECYZVrDzbYRU262r1rXw3FQJxV
MGnWhr8werQpLMSAypdDiu/BN7i6JbGq4/hDHY61qC9xsfriuuOk496BSofDjkb7db2Sjbbx6pKc
KNNELU7/zOGTBRcYH6porBYWZT3b/OK4s7nyilDL9kBC1WVpNjl/9rPV1/u6z4PrkY6RR1LR+ekY
oMJPpUF7ifTYcpyjsYPLSo0rm+V/bnnz5PGKo/b0L/WVV7wVwzLk+Nmd+NxKBVLo62i6qeI6+Wl7
JUsp11iwR2DcoB5RX+LvCHVBd0lwWPlpk6iMaEfXLLYu+blp0ORQFC7QbHMjJLo1Oh9mNikdW8t2
VQbrOv0IGqI9r/qkJHeLtJJcn9Z+ZjtAhJAwvQ5e5ez6LRbtofdifo8ngBr27kanAvoktlwEVyW7
bO3FXCgGeXG0qO/lYAWyv13lqrD0CTEXC3i7SgG582u/CsY6oVK4963lIDwN1qa6ZbGvtGPsltpZ
Q5CcFiP4Jjk6w7iff/2GSfi8yARYT9OiuuhVl0KI5Aqi59dFQHGTRnCikoem581uHAKrzLRzqR70
kgyvaqsI6EGPmQNFGkQkBCS/uJ7kqamQ0Z9Xy4x3udZdu8+HOofiteK3nOwcVXXAzmFXrSRakNnO
F7BarfNfu/hi0KRyY3EvW6Sk7Hygr59OX7uPa1E7SIVoJA5ogcRac+Zc3f3TsviOkXadkKWCLZZY
84gMGAeW/vetJgnrevAcZCBCCc58BQTTI5+RdQoprmUTdlHeVfHELfjzKnXZwv62KF5aspHX8vou
28373cY1DBB5bCA/m4R5EfkiD0LP+PPw59f5j600cTxy2j28kCyKkP5//3wj5xzs4IQOzpXLWF83
VGxaRfmjDAbgG+SE1T+19r73FrLTABnQo0BdSchC6L8zv0kyt6e5BcSXbZPfbf5My3dgJeQKbAFC
2DyJb9p6jO6tYB7OHSHTKUypIsljorvvgNLY4BsuPfffief/67r8fh9i/6M6kM0B6QXShvdFdd1I
LezIOJU2ubs8oP5aHvBIcfGlXTGZ/fm6v7+/lxfzyeR3caC6HGUu//23LYByBzLglEOcSdICbZWs
BlOWkIl7+vPrXDbPvz1HCUoSrncSxJFjI6/4++sArPqzrnoyRT0r+kS6c/uDqE05XpXkGKGp6yIm
12az7fg635z+s2bR+/nnt/AfXyFqpsKQ6+lTBhS7v56H3z7qlqyu1RFuktomXh76lWM8WFP06Lh4
LVMvWL+3xcpl/vOrvn+w+cSX9gP+9EhgoUL57x8c0q2k1xMIqPPj6tpzmG/YlS7cdtPJ15m8F+cf
9vX3zw+e0UsBAf1eSHTQIrzTzBjW5gVZJ2LbUiT3y5qbYVcs3o9klWwVf/507x8f1w746lAlijQH
W8f7r22HQiXB14RZLmEUIVBwqK3HXg9b9/XPL/Q/3byAK0mmNmITJ3pnHyknooQkaswUpXH9NSDN
YUz9kizBFPvmkEYyXr7/pd748+uysr97crF/41iJgpjyF67pewsyh5ouVLlj+Prp5t62lTqvvi37
tF6bbti7PpS7iOr/Yu7MluM2tm37RdiBvnmtFtWxJyXxBUGKInogASQSzdefAfrce2VaWwq/3Ygd
Dse2rapCk7lyrTnHHN+dtDbeHE0q0K6Z372AxknlVvOn5g0lYouHGS/EKWeESAxHFBS3XqmsR1F5
5TkYaW+CL1LZU8Dg+aVMTV1u6sj3sazS3qOUUhOdzDQVA6YzpV6K1F/0OWkwHkmfdJAiwtB6QfAM
9UrLtCY7s/syY2pcnDE4lpr9bJjjASFG5d9AuaMcmdI2Tr/WgY+UcZ3YjR9YaIjBKey9j/N1Cog8
3kh/iYvXVelFB0lTrMc1ijASGL8/CzC/s+0xT6sUmTtmy66c2BnyyLbXgDjaH/2DoBX8/9VHd0mz
OFdc8FLN/o2tJv6EuBBpdaXLOrrLvdhggjsPUi+PvRtl/rbzpUAq1MNou9bMruTPrBIk9YAB5xuE
ojMaEt9GmQJdiYqZAeOlAZ7j71IsneBQh0y77tAC3I8fnSC8UDN6/3h+y7BI0mJLA/26c0rsVDWa
HJrO8Gs3QeaPewAcNgCxChGPUan3orAAZro5jvu1OflI5TsABTrw/YyWtZPbciPQZNphLSoMRq7m
RF/SpKq83VT2QTjCfPnaiXR4cnwqxw28O0cctdpyTlUb22Ahk8yHGBr43b7F9Qi/DOldyKSaUMW0
jihxJshz9tofB9WeunxGiUbAyemvPd+hPdiyrkVafv6rKZTZMHm+iWRYblXgU/OBA6He/uvfZxTk
xyc9dTz/nJLfZp89epZfRxJENp7vjgL7JepxOIEd5AMGNA82mhq6R7Yezc9oYHJOZloNV09oDW1z
jjF7B6TobpgC+OxFMEYlxCto45esogO9a0vZNVsUH6BIUjhLag2v1DY2DmoebY3GkIf5L63L3E58
5QoMgti7wHspUCdKI/rfItGhytuqZAS33NysTa0ZqXtbB6d6Gsf9x5v/r9SiD3XJ/z6jONjJ/18G
yX/NJlk+6P/+a/9/5IyYrJr/ndixeqni4uXtR5f8LBVd/pu/lKKB+R/YGi4Ruh4YCHr25v9Rivr+
f3ROzTa1IidoWhNsgv+rFDVRkYJnQS3Ke2iZHyLS/1WKmvp/HG9xBfoOKzuoj39D7Pi0zaJARY7M
J7M3gBT5R31cxiZAQS1Iwzmr7R0uKdQdieWt3bkq9rEF+vSnS/OL1s+n/cj2dB1BkM0L4i3VWsC1
+LluqpgTMSCu4nBCfL62jS56sFVSHqZZZZfJT/SzSdLQH2qJTzv7x4caHNQNn2hpqqlPm6DZ+YjQ
ajtmRu5o567Ikw3aRmul8bd/+H2f6rXlozA8A0IBwmJx05fWwU/FUqXwL6PfAFmHPuQcIPlY5HU2
GKccgQyJw6tUeqxVy98lvj48/v7yfvp4nx/J0ZvKnPIFBernspT1FNyR47dhLkl7GYrS2sl61m5M
TBX4yWuWcV8m9hUq8eYVO3L318v/X2vwj5Szn+pVvgAxxo5heyxsLn/9RIDJB+XAaTWaMOqXm5yP
5mOPru45h6+1YaBILzyiN38SZgNnqun38C8dXJWj6TK6lp1x77n9uPeNfviKf7iI/1DkfXreP76f
uaTc2aZjYRv49P3S2iG9qNCbsPETTgog6DadM7qhX6hxK+NK+8P5zFiqxk8XxHf0JU6cF5bD0qcH
Xmsl6C7ZdyHQAqRNNm42Y8Uvc0GTRrV9l9RNdscIbAOmgcA4n/kaRjNvOo91jr7o94/HZ4G271CM
WR8LDpQeg1HO3x9PqGE0qHDEhlhVCFOlYRzUqFDN7tiYBtg3jvsZeFcs32kv3lzSi/bd4M7brpjs
jGgJP7mDPKI/27XJaBGwXoz/h3Tjp1j24tAyksFZhFsH9ZY00GENPi8cs630XFaNdigTf6DKw/O6
i1QdXSBm68+//4kfaXQ/X/DlJ9JeRn3+8R5+fgOFlAapS2D6HOTnxmqums7aSCnGxwIBIEliYnyq
Ee0u+CwjuNILsHgNBuVz20PpySNHHuD5d6+MC7UbMMDFfeH0+vMINjCEQ1kAxDbQQWO+PqD3y94s
o5DwUKX50s9aEK/GSg76ujGV9WR3nd6uumoGVFoqQpXIl77//c/9VGV/3FCO4nQ2lrM4GXF/v6EI
kaMcgH0RzouT3e0xpXWTo61//ymf3xquKacVXefwRyjfh23h51XNx/fVjzz2IVKe+KuG53IR+B9U
Ozs//CUH4fcf92m9Xn4UDVbfWBYyTn+fo4C9EZPU3PJxVlnHFyA0R77YuIbG/qck6U/b0V+fxDJp
sdeyDX8Odi6JBI+tritCfGTxBRLu+Ji5enE/U54deyst7ksjSe9+//M+L9LLz+O8RMeGvEoO9cs/
/2mPsAKCdgv6aKG0ZfzKhMzHHZU3vImgWwwkCyTuPn1M6XIJq28Fvu1PN/RXVxjRMnUJ0Ax4O8sN
/+kraIPrZUrPRdjWnrZJHb3muWH+jcbOKaM/GEN+8fRwJ8E7cQ41mRB8+jDFYFhKzBqh0Lzi3k4H
VlqEv/uaaoPOiZTff399P3uslrtqUWYBZsKezwX+9FLUpBOmTVDWod6g4kd36oFrTLwa+58tawrh
WcvnG8OLq02iZVGMgMhPz5PZEpGjktTPDug/gksVpd1r77b9a2kKGpjJEBFZlLraOUJS9O33X/qX
d8R16T+wMtOuWV70n+6IWbq5ayYQOiaiAlcYEXJ0fEV1CmL7TwObXz30rg/3iGYOv+Pj5P7TR6FE
abqGn0Q51EbIJTvj0qPSPWpm4x/Bh1enxFJu+K9/H13KhbvEbM8lTvTvv28e7CY3K7DEo1XZO8+q
oss0dG5YOZF2/v1H/eL9Is0PChgfZlEqf7796J6KmUAT4sIQMuxKbDvn0pr9Ld6L7pbRyHQwLSnj
tYOo6Tz4ZfyHB/4X95JOLAAramsqseBTvdnryEw0YEJhacf9qqSNAP9ZBNfwQ4M/sPCW3/Jpt7OY
QNn0Ksgf/EdpS4HuLotlGdrsWccRn8WxQ0CDBlifracY6kmGunImpKv54y39xXU2cLKZdCgdSt3P
I8fGB4fvDK4Ice+ovWVH6V2Ct6LB9wrbLpsn1q50MEdmUy3hlej9qLZ+f6t/9Sij4GJeRHvf+Met
njsfYLzviNBOdBARCOwPdG10lHLdbRlrOMsKs/hTTfeL28uKSY+Q45mre96nIsoHSKg3KIfDOLOD
KzQPVHQe2ApsxTRfdr//hb/Y4GlMMmKlfITS+HnxRKJM7N/g1yGhxsEV85tH1f2xSv3Fh5jLwczw
fBYF5vJ/fznLwGohsCasCDFO/BU5Ebg4tBjs1+9/zC+uHJ1PBBU8sfyqz1euwFWOaRU24whi4ylP
uw6EjmDyp3KrEn94Nn7xapjspZykPAJt6db//Ue19ZArjNpIW/nF+zIJFr27TkU7u355wtms3ZDm
SLDBoLkvv/+dv7qeNF8CZ/mxC6v77x+tZexQcqzasMhdbdMq+1XL2PV+/yG/ePYt1wl4+A1M8//Y
wwMCxrxR98qw0Rwew5miARxCdyQ8jrDBvAEslwbxn4qXX2zmvOtMBPhlbFWfD1CznWB1L6IyRAxp
P1X5pN34kO0efKvOwswt//SGL32Tf6xwnGQJYmb3WIYBf7+WjKONspjdOswsCwzMOKkIFTSJ8++8
DN4jCwPD2D4IhsdZ+NFNUA3o8gk1QTYdO1nzLmyjuB8yk1NAW03eXhPSAqIxJK+OnVL7544crDVl
AdAcvwkg2wMCC+vG7B4oXMSX39+0X7wBYD+XrCT2XoTgn/YmC3WwtCvoYKaAC0CIlkvnEE7qF9Ja
1PW//qxlYWRjMLlX/xjUeSZmzcnMKW5djYa0Mcy7GUvCPlh6Ef/+o/CisD4xqaFy/7TjTTrxqJOJ
Be6j49HppEnoBGtt7CjJwt9/1IdD/u9bHppazIzMFjj0UMX8/YHAbqINOmKrEGQTJ2qJw5V+gSv2
ePn050qS5QQZ26nna1lMbD795LtvYDKK+04bMCIUPGc3k6/ms/RE+UhqgQHkTUfknDAaf/39tzWX
zeDTt2UNotLWGUMz7FkeiJ+KrQZNEXHaNETKoYpPYrDESwH/6iw63LorXErxa68n7QPSJED/OPzI
h2zN+Tb2kgZqHC1u5JPytq1RaZeE9dzVRa828BK7IwGv/u3gV+NeTwcQFrhgTwOE7T8s2p8S0T3K
aQ6Y7PAUNByt/1HOGLjYKFj9KnTMBlxiX+O4zZDtI6LQOdiz/FxpVUIHQ6JR0WMDJ0c2H35/HUGA
/r2TQtOCeg4sqeNwvHe49Z8WVb+qJ5HGRh16dN6LddY2cXI9MN5CQJqJbZpp/bXH6rSa5fDkZRiI
V06bkgg8Jum7mddPY1tnzZp2nLzvRy3lZcgkru8aGOSEFAbcjnuymVWpqsVGDduoi529NjivA+a7
KFEnmjebtlN3TRK/VFPy6HrL42WNh7gM9mlAPAHydTheS7SrlZ90qDQzXiYd4zvO6FA1ydZOqmth
tGQ3IDEU06OOSkQFzybJxVrRhVWe3U6DQnQezAfSbUGXDN9a2GgqmK+JVByzjVu5Bz+DZ5LrCKzi
6TC3zROhZysxuGvh+OfOTAGDtAcJ3MnKzK2UDX7n4qC68kcfaVu9JJGxy8iASLaOp75Zkty5lGqY
5kVCQGssiEHJNCZwWFnxwoQzgSUjyToIhuOtjUmzw96z0TNpEVvlPPfQAQl5Ch4YcuBeuLGwduQc
l4gKy+FudFcploCwmrXz5CR3NkptHFXVtypDQgriPXeiV8trbqcJi7kTfKWlsRGmvvOccy6jt7TU
uIjxQzOpQ2KbV8Kbd0ZzHcfmSfntt5Hck86FHUpUIoqifI8BdTuVKdg6fxvF0bafp1OrjflmVoDT
pHMUFfkgzd0gTp3ufFXum42EYYWI4xo03q6d3lAkAY+jNb12hXl0hf7D799n0zr2C9GdsGeZxPui
XQD3zsEDg+lW3YmBIjZDy38SBvPcgBbvPLQXs6g9Dpf5Ee3fXQGK0ytSBDt1/GA27o6nGG6fvbJw
yq10jF0rncFMnKPiZ9JzXfTuY8zjjLXmsW/Jii/Fxo1yYEgzWcLGd+g5O4cI1o0xRlceaTlz5z6K
vHszEyJiM1SnTOzsPUmYK8vNtiNiVw3ZVoCWaNWCJ3XK+sqaFKffSNvbBCy3pyGmSasF64DcQaah
B9o+a4JKznNn7WeyNfvKPcXSvVjEFlT1gHbXyI5NW5gr0qKQOj96BNjArcfgho2Jcf0lIJ8e9MIo
l/wgsFvp1rLabySYfWcWAUITqSIUS1kEpIch9IW/dnFqdPkx9IDRKPFtjcljNjf3+lDekif+fQZE
NVNzoSL/AYxnLVpja0je7e+pkZ9sJ98IpsGZ/rUC7ZXzmqTZCDxSPQVdFWLZe4Vxi1eGGWXZJO+d
3x2wA64srX5LlHs2o3ZTtlyEEdSjardQe2y8hP6pn/pz0iscntGhzglsY3bQnkAJ7QpLXsC9EGjk
geZ3HgpHkQdAWLi3rCBBw59h7rMCMqam7ip2RbIb0JQK2PvAvMyhXBQOB52erN4ndzMXUDT5qWAd
gSAcEH7bgPNXSnyzpkSW+6JOLPCAI21HqmZBzlwbiUuRON/MipC2IttiWlxNlbhL7bxBl5X5G7zp
qxI/ZecKgoW7ukDaT+3BnGIVBPkql657X3gEYDRTfUVe7qsC9PvkM3nkRL/DOvwCx++M6eOuIe+V
bqbrSW1dKnsIM+aNfD1vT8oKwBx5RouESViyBGl9fA2cBl5hbr9h9HwI5v7KSfjCIg5nJ+ybhjzl
Kq83MxkF1MurVCS3ev5m1AijBdjeYAmtGW8nSaZO6X3F6bEmrRe1ff2dtL42rOM52hgeZgPTSpwv
zuwZh8m0IwEt6yTatrguRqfaBY0khasEOLCySvCdOiadh1iBLWDBic3rLOYATQw1nq51C2542DeD
rF+dhKA1xARuCpAjALIzgXHq58w7RkHuPRq2hK/a8/Nmuw6gHYy4uIxuOzYGaO5oiU5MCzIeiGmF
WSGzQv3wuvkOv9m7btRExk/evE1wQKdTHvTMY2OE+9BdX8AWageCdGwim2rvqjC1GaeZEg/A3t4C
8ncvlgggcnY6+ZWI0OxHXlHSvbBAuAcz6Bjl+/ga96Q8+wfi9orrOGmK0NQm8GpDFWkPyBHSr5MJ
EBCLExT8xBm1d8fsyEcKJIuhjoFGnp20CB7SxoquK3w4lC4Y1bamj5R9LaRwdlJ0zrzViN7cZL0A
8BWheL7UBQctGtGRwlpt5fpOKSdZzJrPHRzc12leDELSwdiOMj09dFkDK5SGVL7vIysh/rV1nW01
dNkdDRTcxXqhvlFGl9+NUY4H5jvWuSgL8RTEWJonhK4X9yO8Lzdzwp79IXkp7ei+83jhy6LE2moD
Z9khR6/JZoVAet0NpbfKxiJo4Y3MvUKq2QFZw1Vc7xJkKutxSnPsPCaigVqvb7Sm6s4ph7kv5PJB
n2ij9OjLqD5oVkVme2n7lwkNGGSHWvrfXFsj1btb1h4NJS95ll89gSPMxVx2BEj7lrXK2UVytMLS
tejNOP69PdYvnpQlShCh3UuVtw8OoY5hN9OP7M16tFZ1W6orjCAL1QS567YzXLaztjFf6V51tySq
NqtJ2fmRqY55iBvs8GTtaduZpuZZj5ItmcQPc6SyTZ8O8sjoDiuxS6jkpsLpugI0SaArmolt2kU4
c+t8RECauUGa7IhhmXaR0RCF5Gc+EISEyeYqBlPRb6U+iobdrqCZ5k+6jNagGEFNsKEYYB9exybN
6XoRtQ7QHHf5iBVaVGQYitkHWjoXuDHnhoAyL1EXNIEWKpa0UJt4werOszFBXYVKeLJsAncRLPcr
Qzn+M6AR6nYye+Hh9X0HW6cwDiVFIDwsZWlPgMUuco7mLy3hP/txTI0faZNU71HsxI+ajrRnbm4j
WGkc+Sii90bQxzug2tn1OEfiDA4vgXtcytRb0/yq1w7x1OwlA0E1pA2SUj+IKy8w9FfRpmOI2mc8
DtTIdxDFYsohzdyqYqgg/Y3zEeiBh/PV4UQ0CIPaUSrzhwtNhnztPtp0+ohGvDK/dLrFwFRb7Ier
dpQz8V+JPp1yzx6QHMWCy1XDJaYmabzHaND6L3ZOxy+GsqswDToIr+mkgHSR5vTdJyaxW88jB9t8
0OEFeEK57AEZOw+4Uet6QrYFvai0x9sqCuYvAMCN0KnwxI9er8RNalWwjPtm1F6NbEr3BT6RbZaq
8kkk7IYjWUBQAnjWNraawRJacLMxlA1Wt1ZVLvdJlZLrRZEd2pxrj04QdQ+agzkb7bdjOTzEprhx
KivRUPAoZJR5Gdm7WMeYs8VB5VUrXLYq3XE0Ds5jCYMWmxxVdCysB0cElErc5/zAzTObXd0LtY/z
snxz6VvdK6YDr131Pg4502YkLz8YU1lbD75SPoC16BRKJdu57SwW39GLPHQxYDqKQvfuG6MMTlL2
/sojfDLnWygW88RqohdXdcG1FFmF5kkBFBG2RhqCQxqUO5TjxShR/2OPOzltXITlmOnrCoYPflo2
6inAr2tgONrz2vY7wLv9FrwQv9Uxe0izilw0jMeHZpLLDsJx8nlAUIJvm0nNPXrbIP9aaOB7c8+U
oWEPBJv0vYA2I6cfjib6i4YR6DCBsv+GcYH5edJn6Jyddt8BT7kvTIfAQk9L3ia7mp8E8clYPKu9
NM3itvfsp64lAU3XhgGO/VIf4o9DPIcvgSq4R/WEP4FO6ze7sO1L7zsxYX3AJGZYqmI1mlNycCZL
H1aCcR4B3DP4FEE41UNVVviCkevn56VauG4mVEeI0BzH3PIfOGjyRsVNSIr4drYzbMZt725LDXjU
Cl8Z3E7NSR/AQ+i7KLbGh7bW/H2U+GrrO+gJPJPQJVuB9yO4nKFnlUofi2ftThvmWxESKFf4D4k3
lmgrI9Gshakl6X6QAFaCzrN+JDqua7uwOn2DITO9dQ0H/i1R7MZKJMAdoykQBxBX9YarX5xtXQsn
Js+v2OCDw1gqRNCEc6q9Gw0EliaqLc6I87q3JGqSBGylEwNKtxvBOHygUwckJDW3I3UQ5Oqiei+0
3rgSbuI8qqByzBXO+fisitQqKIXgmQPFVP0G6IRwiet0+1sVCzOc/bo+mCUZdGOdmqcp8D0ssW5y
JSZrebTB2bQlPxOuMZ2yUbjo9VxCDUmGfeloCa19CvP1pHU4nDF655vBxV4/NU55p1PIbm0nEUhz
RDOfWLB+JFZQbWeqlVMHJgLOv6pe1BjzwHvxRtQaRAkZBCviUNQ5pubkzGkV15Rc8ZaR4ITyrs4I
YLVAwQztF/jpnE3m3viadr4Wysh7MkgdXPt5gy8zL3QyS3XPOqQj4fJTDboABFAWunOdbGM1yE2E
UzNM0cttDKOyzhElgjkMi6TOWtKaWf0IUWXfR2VHXiXL/j2KinKfxW1ymSXMOP6xqnaNp6zrnLCA
Oysf5isNyyTrVyCZCS3sTeJe71ukGRIiyqiAEiMrH/TJP/Ds118Sq9U2i1n3CQlvd6sNyFRRG3r1
rlwuUeflE70SqKJe6rah1w4xtJyv7H6s4pUZGw+2kc90gMC0r5gF0kQw4iq9xJ17IH04hl03v/iJ
2a6sTvo7k4SG0KhqtY6GBmSM1urtHQXOu6uV9bOaK84hSfulj8b2m9cGr7QV1Bp472tHdHQ45E7K
kcZ4RkRb31isC9sqLuc7L5dP2hBFkC609DaBd4LVP4unfdxgsS7Nal4bvTtswG+RgGnSY20DWV50
twu2tiubbdSU7ckPALIndRHs4mhYl13WHmwOeWgVe+DH+KAJLpwA5jRz/AU8bXxAJ3pnA5IoJnI0
VSfFkXMlpFQ7qs6BRfA474DcNJH92qf5UtuN7jYw+QvF5rYif/ZbWrmklVI8wu5yI4SZc70BxuBj
S8VeMLbEvY1uScp6OnZbk3RdCs32MmU9WtpWPsGZ4aBiOT2xxdBAVjp84bVhpFiYDRdZ6w5e6iYl
tfExm8qZJD00wThnDGHzumHC7/I42Fa95l5g3yRrY67VXpWatp9TWHUOet8LMtjyeswc8V1UsFy8
arzvcUAtlHt9l/Rp+aUfYrUfRnvcmvXw0ASjybxfOE9FmuaXNo6HbZcP+SUmyXijp2GKF/xY6EI/
mMWgX7W9VPsEAn5oNLGPcxLEcqOJ7jhzyPtOqKG+k4BfIGzDCwl6f3y0bbS1XH+x9oSdHNH79Nsq
sZ5TDqsbqDDztpADT7gRtXSH67Ats5kgbYJZyA2mBSE1tMYoVMU2bwnpwN1iX/u15R2MpPhudKl8
klFjh6zo6hi1kglSZhCfQyT76zABxnGbCm+4aeVP9Gr6l1Zz69uAkIevJt42u3GqPZgz6ySHqNsg
GmxhXweYx2E7BSHuloKglFHAWrI67l2BX75MVPUOnzPdWBOo/4zwx56JY6qHutkmV4GbNGs7ZtMF
X0gnK+kXAhnVdKIitfOMWt9wy4p1IrSWElwa2NX8vcU1pUVk+Kj1FIVSJ0Eg5M7WydpVlgPTBJ6G
73uCTlkOYCasLhB3Y14QCJOyFg7AL7cCoRTwItYelzPMJiNi4eLCC97mus+ZOUjzamfIhvRztGYQ
F2KL3BIKe4LEs1xdJlJqbjxXuSfa9e1ucq2Z59Q9tkQXVpvAGuprI3WM64oKMNSo6g5+3veACaxo
1zVxfFdwZlrxAQMCdL9doeBqkxU5A2GhoXAfdUGvo2t0kq3nc1Gnr/qku1dFY6tbGNtXqqLAB4rz
ZjcyW3ukVBJiEgBxMs13DJ1gU/C23RIVUexMuqVfrXTSTkVdz3hex55sZ93tHyNlVuemRplMTvKV
VOqZ8bBY2Z3+pcohsGuQ+zZ9giPZFK5cwysYwgJYNmdZmd8KVbNvMw9d6ZLQG3w19PUiuz8aykw5
mDfRXjfThLd9JInWjoInpNrwZ7L0+0JZODcdoysyGuEtkEELA0zJae/MSfmmqK12EoHbwcBYfzNk
Nep/kzXX0ylWcEqjRFk3wNOebZVjJC8LbUtUTPmodV108mFD70jXAFw/EctpS+BI5hhPhA67r7D7
J5BRKQTsNvFe80aAfeszIwwS237AkT2tcNCIjUHvnHZLmVmr1C08to9sfvZ67hag3xm/fRo/1kFw
NvKeprQ3EPPcjfKqIATpsSQ8iQ2lBkAqrPw4IIuioTORgw6z8sFV0X6qh+4Q2Im7rwPVvsgebqbe
jld10QBNqHi4nT4Qt25MKLheNE8mBm+ifT38ERNo59kf0yNmNXeXeZhmczc1hyWwpT+3Ud3dkyo8
rPuS8+N6KEZalxBs8pMVkZoZx8n7rDNs70sNJEMBFGmeVHnUI0Zs9MLEuANbae70cpw3WUlYENaA
rfAZaZgEYAPC6+iyYasPTcee30cq0rMWecZ2mKOLhgfy3iIDe4faAIWk5YPNMrz6zYriem01Wkd1
wJsXJD6GKI9Z+U2GUgxxJ6vjFy+FlOXY4tjDIrqS8UDbuBifg7z9kaSZt/NaBgqD0047fQ70PXD5
8jiq2rXxd7rqB4MPo1qTRqAes2BKvhR+1r45zXvWIrB3UOGHZsS0gNZbufbMufwW1026MS23P7Zq
sI8Y0tTNbE5sIQMRhVszCrowwsRKu1PG7l4vDXs9Lmd5kcQ1rTw3uosHFq8onosQVFJ2z+4K5UFU
AG/JlFjjvRxrUkvselfU0N42ObEwEGeajoKxzsVzVA4jvTUZ0YkiOFz2acJlNaaj5QWvrW0ax3YI
on1eNIwNEH1eTxVcPxh1+tmxgvg8wNVco12rg11LYq3OCb1Nhl3CCcNYIAEa+6gjakLPpjYnFQtE
k7517MkGwR+3OsFMWoPbpgOTQnWMGqPb1AOEQo4gD7SMK4CFHn3zPL9JHJgRdUwJnswMdOwpZ6qT
z81Or+f8gHwU7mXji6e5xKawopglEpoDHlEaZhFPO1e2+bhyjN6YaFYnxrZP0zt6VgyHoWlLMVEO
4r4g/ycY3Y3lzsY6ZiSz42OGq8jvYI9laX81gi1am8lsb4vSWxuIctduQ1Zsn76oimRx205lyOwp
3RmBtm1mt1kZcAMOcwP1a1gQZcVg47DHo1e3LeVnYopHXWHdbvTRXM1Rn2qgcaPxC3PydF0Cr9rW
utu8D2geXmq2x1t4shM99ywmF00ke8ONrUvPIPNr5RLAuoqptK1VSSrLDxHHxt6L7OdAiHI7BBhb
ezwEBwPn58HTDECWzhcyCaqDVxKeljb9Y23QFy9skrqCsus2TmPP2zLw5Tfl9q6/x+ZGgAQgzAKh
qu3sBy9y7mmb5psCHNHeEkV/GdEnH0WUTrvEtBOSynkSAW0kdJY7JZhyAHHygo4pm5+mV5pqyKE1
NbVxqfiOPU/picqgxuLjBWEHP3bdStc+luWsU8NK65GWAi1mvzZPbeJ2F0eN3k0QANQUQ8BTWPvU
4T0t7R3mZm/HcQr8HsHyt3OUujcjYC0se3R0nLjtl1rMOXWjsinacqt/yZnm1SsZjDaQX67hvS6t
VFvppE+84RajV0n90t7AjmfDaBkySeqGY9TH3YXNmuGdH3mnRrqCqZWheWFv5uWh0iBNrLyG/k7j
dNHX2UvqQ+Yp/bDENDwZ9Jh2+ZwDpIr0pGdpVTNHZESPzwB+3BBcqdwZwD3Im5F4s7QOVl1dedkX
3bfae6O1lyindjGZZ8Mcr0dWMvAKs0bqShDnzErirEpfYlxl7RrKcxlvJmj9RNC3UJ6Yu32XwFZ4
eZJin0/LQCqq5+F61rT2toZcdCqACD5kRpxTTVQTZ0EmCdsmcdUpd4nLWMO56/MNdjbmJ3NuGG8D
tMIzMRSAnUu3DsjrG7MbNWHUwq4kUvdcyooiwG/q7Iz3DOFX3sCs23hjan6xU9W8dyBZ5HoyVHXC
5cfGTJ6gr600bE431ZD2bL2cuM86SVvNpfUqzVwbg+OGTaN7b1OKmWJmXXyPpzr2T9RhbmiAR5gI
EjWSaN0HBjgPB9DgSbiVQ6eo05oHjND2U1CU8rteCUG3kLhTEmYkcpmBpeq573S1mUvF1+3xjp3j
HulvDnTiidjl5p0EXv2Zm+wRdJKCZxpMzV71BNULEqH8GIorpLl+1VkailB05v6u40hH/z43wwiD
870o2u5qSnSrZGdMp4pgjNq+JF2JbGHQJXBIvKiNtUn6xSESxONjNfto55u6xLJhf3wvK1Kg/kSm
ZzsKzOZbN41OsEpzxV+FZMUbIJHQdPSCa0Loo4vTJ2QV+kEShdPojY81NHV9P5RTcMzaeW5WptsD
yYwrT7dWyD7T7j5jchzGkR7He69EMZMqoAD3KhO5sbPLzAY9xXyfEDGruGdWGeeHwodHu5YMYK2N
zjSMpJ8SpOcUQQfEUsRbj/POIluwY9rKhpCgny8ng9gePypPHjkU94S5QALuS6K+ATlwQbqp45Ia
KE9jyn9h2Due0szYoZ2gsig7VDw5o6t+JWK6G+vIm4t7WhrxV9rwnKBBuNq7HkTCc9153ZH+OajD
MiueAHGqnLAOe2QeWst9VE3yezf08sqYxunoOlmfniD+BVc0ZPnj8w7N5ryIV3wJ7mlhY0aXsebB
XH9YJhnWiG9EgUaXIMvii4dNY0eMZxb6EayXVeVN8auhxdnZmbKuWynTp0HbujSeiOzkgLTNaVoC
j0OGQGAToVj3Xslcf50Splb+D3VnsiQ3cqXrV5H1HjIAjnHRdxFDAjlwzIFkbWBZLBLzPOPp7weW
1JXhysiwwqrbTCapSAnhcPg5fvz4Pxy6uGc1hoEJZKV1+K+NCGIkC4V4oiOAXUkTVw3JImun59I1
64dkLLrvCY6tNi06oTwrCAl+hY9YP9DVVDjczaV1iJ1U2Fg/DuNjA3v8S+3SsEi1wnnizGC9t8Vq
o5Ol7ruysagP8ObEqsgsFC4UW/IVCBrq8QC/wIOLMHh/lUQJwOHW1PfqpFBXdiTS98RBl+8nmrPp
Pukz4OxCw1n0oFcBlwe9cPBRRbdQ/VphHuTsM1Tu7+lgsbIQBTOeHDr0BdIYgg9RJyaXEo2a8THT
pLodYpgaYkYF9TNgO/ZdmsH5hxiiw6EenOidm7nZR7crYExqyOziHzUR9AvfmwYouk1HwGxzdANW
2HwSdc4i4Cr0W6Z31h+rrtJdhFgMbch5JD2oHQD4TjFW4ThO5lyro6U8c8egEjxZuUIWkwo7yIOZ
me5DFCksedtlBSpVzUcoem6OrlqjB3g7JKbAaQkL66dwgLrv06MaHxVcRX0VrNsHwYXBfRiD48hG
Fi7bQvAusq3sfsbS5iF1nai9ic3W/oPDDtLG5dARG3EHG4WCYFHgKygllVkHstqjjg4Rg8Y4qdwv
9BG/ZvOiU2eVld5e67aIPrMV1dbBadIguUawMPEbxw5BohAf+X7kiuO3KGNpp9xevQeH0qGoVaZX
mJKQddM5/MrtFNOJDtBcfBhbB/FnNQqXo8qNUXL1C8PUg0X+WaFsox/LYCDdW5VgCdfJGt9dxUHn
vbMyfoq5Ta9WXKPJIbvAIBtNbPI9P8JD3Xn8kgksvnejqzf3nZgRukkClFeTNTMXbABX7jJNd6oZ
hHu3KKvPWBpO3BxpSMdT1LMDpRZ/TcdZ9fSkmN+hM9AwB1BAPraoj5m/pVmTxRwhI1QNJvrqa4eK
jzTlWeeVRcRhCMLtKjeqJ1b2IeqmwashcV+rSlXiiKqoN6ij8i3Y5NCN5gPT5Mb5BkvdiX8/RAtC
smT4OPiQmRY5Ml4Eec4MSpKIWiviiSOl6mUJwB4zVKLPDev7Qz2lwbsRpuKxi8zBV0I0XquJmnqf
lwuThJVU3t3aQ9ni1FcUdFoLxQmUmzlHkHlXliw4fTBxdh3mZPB0nTvXQ4EQhwm4gPeKuK4BgYMi
+i7BrAt/PNsB5QshC6ZL19cPEz5aUL8by/0wVPiSMw+WH9Susk9F3tSHsSlxpTBb86bkPmFVKQJh
qmuV+WCwur20VfKQuqw0nzM2FKpkbI7RIxrfIXnTDndchbJldahvHQoDIDjFQ+K7E7a7yL+ZIJRM
lsrADe0edSGkywvA7js1msdHQ+0s6saGTcp0BFB3MWf3FFooa1P2sHg7uP/UphVO1fvRztgwqQ71
W47x/Qc0UPGzqiJAEVHbwuhKJg2X1+5Dr2F9hm6RhnQNe4OiTLBhqkm56VHbRObd4m1MfE3bPa1x
xZ+ymhIwtwdy/ED6/9RzOELat5xa9TZx+Xbvl0CDQKOM9NiO06TFyjuQB2XGmaXipj3BpvRP8P/f
olqf5VG/pFH/P+9H+f45/9G+ScmGss2/5P/J/0Y+9gqbPU/Ivn+Gl/iPp7j4/oP/fC7++EcX/fiH
1/wonv+Iix/tCU17fdSfPG3F0v6JFIcJhddyAG8LG6zm+KPt/vu/1r/CYF0nR1iWAL2LO8+/mdqa
+CcaMA40KojUSLDxNy1KctF//5em/5P1CNHGFTj/rczvv8PU1k9B5UDfdHhjHMhBX3Mwhkx6iiQN
XIUO7tKmB2poC+hoXuCJZ7lDW+4rbMUQxW9T/VGxpvSLyzltvb6LnI9Dl7WPalejcsCdEXJbGGs7
NgcpL9EU993cmz5lFuL+po15btVF1e/FOGLEAGr1ae7KfD4isewggK1foOn8ovH9BY3984V0S0ev
ACo7dCQJ0BkjCGwbScEFFESAQzg7+UejGmHBJQJkzsxGG7St/dCCSTmoc5mhnt0an3qnSr0IVsbO
rV0SdRi/K1PzcbIV3HGTUt/3kfaIipp5DLi18ruiaS8gkE+B97/GbRgw8pHmIZ3yVU4/hNPAdFMw
f8dfPc+vunGZjpyMnsalGPZIwFMOBTiRv1jBH/+clRPfsPXrSpNlmKxLDeqyMCyZUoAEuytKR08O
SHjqj2kyc4uL/I7G1QycVuODMMPqOOnsPpnjjldVX7i3F4ZwCv3/871hmELe+EX5+QXMfgFltmnr
zDZy14eqaOwjhVOMUrlWfJ00tI8yM7LfUbJyDTpZC7LuIEjTGcktd+6Uo2XN0W0Uk9FFlX6v8lFh
E0J+6+0R/iL2SZNkwWCBDutAGLCMFYz9YoTgBpS85xxNp/wpHt5B+t+D/dzR+aUL2e/wNaDN+MFq
Oa+o0w2cu7tM/CEAaCRKvof6e5gppEJAdvzj0uPKYRcH4X5D8hMJjy8VJ8GaO6bYvYcrfAFl/crk
WqsfnAPI2YY0Ji2qOgLdlutWcmgV8IhYeVDvFXaEhvoyri356hKgen3g6VwhF4aIIsQpqAgg6U/n
ilOJ4XJsRkgPZBhWxtltXNTfR20J/XIAYJDllCN6L37vu8TeVWWOL0+muUca4ZbXBUN2YUD/OQGM
ByYZ0G6ktaBInI6ndx3g+z3jcZtp2CtRo+/zCKoQCbY8zHgZHn4tlr+1eX6ofhT3XfPjR/fuufq/
sPGRis7ve+/m5yJ/bk62N/4P//KrU9ndbNQZXKwALXgazO+fmxv6JFApVp08uEQqf8+X+bcKifNP
k+sSfMogVBqOvgbUvzY3958WYhOWu+6WOnh8x/o7m9vp3qaQUhCM4EHSFrAsxdQIimi/sbLyLuDE
fWfAwrlEYVjXzl9r/a/HS2uqSCrsuleaMzee5XWQTHczxmD+PI5auadPENm4zICV2tVFcWF3O90k
/vrJ9c9fpCB0uO2hau1qJUvgi5PRDfs6RSkn4Mwqa4rdGsPKjx0OpumF7HduDtfAevGLmKJgw1ov
pQ9ye1UHpiS/5SRXLH8GzHltj1MCxl+vJFNYugTFjmwufaPth/5ar4AweGPjhF+wYLLGW/o/xu9m
qX/A1ru+w//Y+Vgpg0ITslXUC3zXU/7UX2NYX/7FSyoYabBC+9q3jAl4+KgaoXpMxqx/FIWRXb0I
m1c223M/IqXEaOhMLgHt0hehGO6L0dF+JlmN54EVKlx4vP0j5z4XIfXyTSYQZFZkwbWs4wIRmBFn
BY76s1VvXA7rV3wxUyt4bTKBrnArVnD3N1njJ5Pj44Vi4NwUSUUo9xPd0DVK6dPCNR7pWGGZlRSO
bWByglKat2mONCktqCEFrIVPj4/5CXrjGg4EFteKF9bSmS/wSz7gxQwhE1ZosZ1UPl0yMFVDw0E5
z2uzOb49eu3MJMmFksaFpzErZeUDGJ7GD2Fszup10lkAVk0LAOu+rvpK5TaqHD6ncKriaw0MVnVj
d21V35l4NcbHMei4Uepi11JwYcH9ieuMQtMuDfFMTMusyjkuxxIqX+UHi6Nwu4KeWHRMDRzOAEEn
ifot7tLlh1YNADI58kY3HG/c8sBlMd2zFlOPYePHWOfwxccwDfoCDhL8PuQ8cMXg6e3PStG7v7/9
Lc59aylv9NlSpUjQ1/g3hcVn0G4AZuYGwP62aJOJj2FccT8CIc7PzAx4faAV+aONzM3TtuFLyaIb
EUOChQp7UM2SR4qi5Ps41/mFfHducqRU0dNbAvSa1vBiZvxBK7WlZ5dwttoYxlKyyJbGdotV08JR
OxX/Hy2sv+irs9KFyT8TZ/IBkg12CSLM1PwZ4zuX1s+4ILu/jA4Gc0Go/Hz7G1isxFeKCLkw1VH8
mjM8t/1wrKf3QHXaH8CvNee2Zelm7ydUr+MLe8OZ4kGVigf0nDskT9XCN2xguHtI7Wl3b2vTZHMZ
GXTaoed9FdhDeh2NF1LBmUWwVn8vAxCUea2JKqh8N7MS98ruptrd5S566hde6tz8SRGO+O/YTSCX
/DDFlgpUpy5K5YhABny2HMcqLCI1q5sv6ECdex0p4AdAbnow1bXft5VTIFXdGsFx6aPi8e3VcO75
Uo0wVdyb0UShYk1pCh2SChMVI1NJK9ueL0U8nf4KEkCMqAbmpdyXWTRerSy78LG103bC/9RRqhTy
dCv1HD3k0nchUnpi7JzsexRq8XRUlTTSvykKfPKryI4whyjyKC3eZWYwzhggdap9IeWvH/61gJLS
AgjYwdA0PhHeaO7XIBf6H6O6AO7IUV//tGUaTVeqICw8aqy6mSnD0YEI98kCGGfEGO9CTlgf85+v
wAHpNGiKDISYLfLad2BvtXsDAJN7DMHYIfVdxoB0RRvX+MIEjgZnLJ3TbwiFiu9vv9vrAYUM++mP
w03En8igvFBXeBrYasjE8N6iTvkQo66h3NtRV5af3/6x19c7Ck6nP1YpehjYRcYRqoXuim2g1u0A
lS3BhRx+7vlSdrBq4Mf11NU+ZH3lIPIIYFmHAMPbo389of5q275MbrlbRf28bs+RZRRgtt1+gFcZ
DsVNX1fWuAcLYv8cJhOHybd/8NzrSOlhxngdbtVA+GJAjtdD/dj0Wn7h4ec+vJQbRBYkbV2vdeU4
lP1VFITTPTdleeQtyjLdKiWGxm+/xrn1LaUJnbuKMoZXAzQOjcRHmITqvW7mSMpnOD18BdLnPGLl
HdhXoFPRrKUpByzr7d8+N4VSegDNrJfQSCofXp8BxQffmj0etnl74fmvpx9Unk9XtFvRz2pVjjDV
HHKhRYVrj0cHyjkwonYyzI+bXkNW5guxLod5oNHAGkqgImg9Y6JXVxde4swkOVIOwFYlr9w1LCcR
BPew1rR7/Ofr621jl4I+sLoYvDJn1CpsxhsEUu5xMu2utj1civgINmet6B0PX/XfGjREr5By0DY+
fZ2wF+cJHCP1fAgbpr0V4tYG17HHE3VbxcztzunTIyTS3FxhbcbASZ8hDmP2PGhWu3HepQAHPtVm
8BYqH5fP8kPJLcOxdvWLldi5RSNFtbUoWgVIldHP40+BjiUk1SY5bvusUtjORZq5dllwEmrykrtt
K6TJjn39pqfbUtAmCL7QN3FLf0pwRhzwdNYq63Hbs6XNvDPaLpjAiviRbfRHFFGXfWehd7Ht6VKk
9phWwwvHoFeZzBAcNIDzoWqy37c9XYrUDv5VFqvMS6GscjKIMuHNkNeHbU+XQtV28UQVXMn50M7F
JyDetyFV1QW1vDOr0ZYitbDCARwf0x5CCo+Qn2xoiRaa2l9SHTv3A1KwKoOZtRogFl9zGjgrPYxn
yvdtCViWMqtF5dhRq+O73NQfsd/FFexfNxRnG67nxi2FaVTAwXctrj5ca8FDYOpY/XfwB5px45KU
QtUxayB/XIahEg3BBFMF3A3hBrTTl03LRlbqMafZ1Br4Bj78rplEXLaf+1mNLnTYz0yPLPCLTDH3
ejiH+kDtW4x9LajDB6vVqksFwrkfkCJ2Bo65iGjV6Eq1et53WT1jYY8durUtVVpS0JqNHS7amhJy
UQi/RB/nzkyccVuqlBWnoqKNMQHmPmA1DUJcrExAHoX1xrGvk/Zif+3MKsV5lxYFizMBgGneaYWZ
XVAuOzfzUsTi2murI7xVXwf342FIlX2HwZtGu7fX5ZrQXzm1WdL2Whpq5OJmxszogU7gNs2O08HX
Akqc2bmfFujXflp35oUwWLPkaz8nxXHeDhiTBRX7Slwl9h6H2wQe0OQAAYSecUl6/dycScG8gN0e
kpA5m5TJ2au4Y0JSNextqcKU9t2uRVgzT1lMBLSNwkDZX7tdcEk+7szYzfVDvVhMaGmAiCxIopVj
Nd6EW/yNDXlyWykoS87qSmn2QiNR4G6n3Vno/WBM7QAweXs1nRu8FMW6jWSfmN0MJRa0b0JNXY6T
XbSXBn/u8dLeC5jNakWKaJE2j7lz4B/rrwrM2/441OgaQ3mfhh6buMAu3yd52HwqtPazYiYrUwNd
jUILI3hwGAyCU0H/2totK4tz35bl2s1p3eRHugzRp05vguQdXXIaTb1TBNDWi9SBKdmn6La0UO9i
+HumFfvcPkzpI2zp7BH5lBpxglY41cExFm4xwPf4qCWayhUAxVjFbBKUkjeFWQM7fupmaMuJkZrf
XXj84hpXduvnUE2t82nCpWfZGRbm3NC1EdCKIj3t1QvfaPXYeC0GDWn9IgKlLGOrZj7CtCVoRwG8
9gogYIl812JntYc/0mzuVVgf1Z3eo27mJU7QhBj7KfCo9BHGwopyNIrmQuGw/vIrWcFcv/eLNY/u
n0j1PC84Wy3dAw7m8XsaVc/BiDdDsWAKu+K4hLODgI+qZ1Oh27FtvUrJdcblvEBusPStJFc9tJGP
OmzRC5vOuuhfe6t1/l+8lQlmLBvTGPPntqth0uArcqBgx6oQPtl13yzjw7a3kJJq26gO9Ki08DMH
aqamoSC2uECqN06SlE2nFhjEYlRos8NEPCiFDfQsc8X1psHL6p+ZlpqogRmZHxnDhK5d13IRZYNo
+7bt+VLlgtVHPBghfGnwiKmnGk6376Lu0vZ5JiMZUsKbcQwebQRF/QQnhW9BqIJZ1hr7ZtvYpXwX
GErcjS1qpajYhFfJMDeeWbjWpXT6+vqUtap79HmsWsOGIw3tAm2Cttb/GKJZKBeef2avlzGBCuTE
TOhL6xtTCoEqq+Al7Iw4dVzuVvPsadscSVGmmfGYGkgq+mmZm7coAsz3ThYvF55unZkjKbSizJjo
lkWdj24JKkSD1iwBrBChY0iS2MW+rJLmkmnjubUkxVmB4GjfJ5niqU6f3qHc8EfsLum2E4KQkv6i
9UkblVPgIR0weeBuGqwqouFCijjzqYVUtKRmy10cpm0+yh3o1Li5A9YUXtPKfcoD6KNvf2vJQebf
VzWmbKDXVZWdubB9/Bbm5XCdhj3oRDXT028wR6Pq1sReBML2UCFwmOluWhwMEffmzQTCrnjfw2JY
LgzlzMf6JdH8IrnDqMt77mZKHynVejrYSER8YQdXjAubx7nnS8sakrhtqS7eAM6UfRkG3qe0oKa/
PY9nHi7W1f5i8ApVGhp3beSHdW08aHWJKIO7MSCFnLTKWHBSqXl44Uz+7Ij4qOnYuG8b+vpKL4Zu
tnxOuxGhny4E5x4z5O5bBqMj3zbvQqoInK4HGlrPruc0qgovTa3RfDDKw7bRS19Vg3OY153herB0
ja/jpLneBID9y9tPP5OswNafzM2Uw3gzlJRyrcSQI5xg2u9KPHBBk5dlPVwJROwvKcqfW0JSsnJr
a8BkR3W8uoitwwTv1Q9dMVy9/Sbr5vxK6SRjIDXBJThyoKE/oZcQ/7AH5CNuNPwQR0+Bt9od6e+N
xY2tKtrT2794Zu5kf5Q2D9OkdlGMiJVa2xetaZjgsuPaAFGnwWUCWj2Ex7d/68zc/XKkerGGh8nB
AttMFG8MMK/cRe7YZPtcqK12IR2f+4H1JV/8AEpAAYxbBHiaAvb0zrA7kPn5VOfLxh+QYhy8it5U
SKB5gxXEX6FdzJ/URnU3zs/6Wi+GX5t4nE5zrgCqKjmdDbN2SBz90n3/ucmRomQZpnjUjRnlW3Xu
P5gzvt5t7tobZ0aKizSvUwsRQoTBNdywGmrxd7hvXcKonRm7DAJ0wyw31SDXPTjq5sSBBS2boyFq
YxOUEdT56cwLTNgFaTv3x2VEVbayg/F3Kp6l3E/AuDbmDhkL6GS43LirJGAwJ7EP8t+AjhcHG99B
WvwFClGIeNkpTjNoeKBP192hEKU/hOHS/twUwL9Aji8WaIW2gRhISr4xxtVNZ1s46jRd+Lzt6dLy
D/QR5pRjJT409qG/KrIJXUpK9PDvGbL/TxUlA/TypjfrauIH1Nbun9ADKz8Pi4Yn7bbx66eLKIkR
d8mVYPIKxAjeo5qI6FgBpu7v2cD8NXwpgGFrzb0VtQn+nDg7IrJaLLfo3CD1/Pb41yT2yubzCyf0
4usO01JZVhbE6/IsYPEaanZQ0Oya92VpXbJFOfMjMk7PbkIbjbGAb6BBSdu7Ro8+lp7VJoKPIS2Z
w9vvciZhyEA9kKOtqkP390UPA7Mca32vt9rGG0gZm5daiLuWU5P4hTPDPDWDHF3NpLa+bhu8FMn6
AIV0LHj81OjPdURDI6yNbTdtqrSDZeHYWTrSDv7YRtVHDBwTH7XLSxF27utKITxOi7G0DQ3CMKpt
VAOLuZ/2BTIJD26iQUvcNj9SrZqExlJXFYKGlhp1GVrEThhCgMbCdOPqkSJZmUY7SkwnQtK8b491
D8pzmPRtlbwMu8PM3kGU2Ip8LZw7DznZBuXZeWOjW/bkqdJhBAQkYr8fLEDIq+H8bRElNIm3zD3a
pqdJzlZNPWuQ74V8oTzMuYudWeNccvh4PWoNGUo3AQietDGMfb3UFHQuOe5wfSge3h76GcAjkoCn
Yw8VWwvRN418e6nd7BhWTlTuobqWX4a6cp19HPXG74g65vEDSgDK85xrar0Sy+lR+2+P4dwbSqHd
pTheDRYF/pL29bM5dun7Ikzsx21Pl4JbEwiKp9z+rzJUOpakdXswZihN256+vtOL/cGC6T6ZdDj8
JgndWzGapufO6UXA87mpkaK6zBSh2hmfXDES99ZE1eLQDUG56TrxP9xup6A2Q6T4Ql9zg58mnho7
eibRcdvMSDtzxa2G0UUc/eueVroacPSfUCi6MO+vJ1XDlUrrvJ+72FHVALmaVbjPQpfvfVQrBhSD
sm/FhV85M/0yFK4xDB0sSsvKRNIv9JJVIQylrazdVN3BNT1dPbAOrUSEi+LZyDNzvaTtjWZMDps+
gAyBgyxD3wglVm+JoFtnuYHc5hxsiyrYjSfrvh5IpYnDwyEOIlBTVultORvmtrXjrF/9RVQ1CGQM
WqK4XhTX8Z2YFvW6VlBs3zYxUszm3LotZeW4Xt/lFj46s4XhAHzibU+XQjbOLRPLE7TqRVf+dMqs
3DvYB2wcun46MXoyQEVRWqa9cKO7Mh8RbSuL+EK/60xQ/XKYejHtom60og8W+l2VDaHKQCqpQ1UH
cZQKT5Fx4wRJocsl2zJCPeBEbwndHwbUn0v0pjbVclgbns5Qn0AidZPS9ewkQWK/c0PEvfTiwiXM
mRmypYDVHJwHuiAIPDdeTbxR5EJiDRDloO+iQhu3df+xij99iXDR9SGCEoQcfmEj1hJ56IxuTGq2
FLo4VbOd1/G6ZaWIOncj9gcB+pKblv+qEfIydOMiGdBa5m4Bpazxa4O+pL9Eovu47elS6NoLfIw4
EYE3Yreyg0n8pZ07bePQpcgtKxMXk4WHT0qkozocPBmJ8vu2gUuBuxppUiCsUsgLFlVChNGdUoKQ
2LZR2dJm685lh7iDHniGWnxX5/o6q7jN3zZ0KV47FLEsEccu4q9Jetc2mBTv1FgDm7zp+TIarhYh
PgH1rHh1OplPQWy4z1maXjrAryvjPw/wCIOcrsfCMEZ3iizXW4Dr32V0yvyoR6Nj29ilQM2deZyn
iW0Qxe/mOk8NBaFnvb2QbdaIfG3sUqTqBQrEGqJnnphycZhBhpCUkZW7qtJ8PGRRal1vew0paPU0
KoBcNOu2Atk2QGR9XOL4atvDpZiNJ6YbFWDFyyp98rrU/pz3F0+l56ZIilm9chIlAbjN4lG7b043
o6uuD7PoMGiAo3Fn1hPyl9teRIrhBK3tYezjwMtqLdzjsD0cbPAvG7+BFMIIFc0GJAjexG70aUcF
UXyvNSfYVutbUhRjZaO7sw18p0iEeo2qY/ydpkS47Qgnw+DmgvxmIAzoodHzOWnUch8M07YWsSGj
4GykkVIXtRUP+dz6GPdafMjMft62PGUUnMAvIUuMSPEQQheHpHWRiM06sel2lbc/TT/oGtdiAFlG
/1PUHwJkyHdNWYab2tuGKcVtjrVb5dRcHi1aGAxo1RUZkoGLVsDcwrgn2bY0ZUhWCOE+sgPWjjbo
wV5E4Xg94WF/YWWuufKVLGdKIYxkfeku0Ha9uIuXnENirne3HVreLVroETrFRZshhVTkaZpcmLcz
m4IpRXLnKmZXxKPiRfrQIaU8jD5Yr/Hz23ni3AtJkSy6WCwG1G5PiZ3kZ7nM5kPVWtonlWJO3Q8a
7mxqlk1f3/61X5IEr82fFNm1E5BgF/b+Uq0tZCwjgQY+IKEi+Fipdf5Rs3KaUY3bmtpdhGEDdhXj
ortXGFQsXzLMo/AizJcMW9C0UIfPIX5k3SGzIqxhwVFY47ZtXkYaNu1Miy80FC/vQuO3pktBSKp2
Vz69PQ1nPqkMHXM1hKW1cqJKUREDn3HM9LEg20aXNQxpnzeqjILcwFsh74afrpH8GOu02jgxUooQ
TjLkqEZw2MXs1lfHJrzWcT/a+HQpRdS56rQhMFwPq84PVqZ8CuJiW88ZfZnT5Naie7QqnrleNmrf
w8x6NIP657bPKSWFEaeqXDgpFUnQg5Ecsvl6qqttl+50cU4HDj00nnA056Crtd9jPXlIrOZCzXZu
HUrBP6cNd4FQ7BFELeMbDB5H3A+Euu10a0ixXg62YwVqwT4bl8YXYSvuRxowlrdp0mVcWNDN3Vja
pusVYdfscm1qdlGzbOM1GjIubJq7xuQ23PUqq/mBOeZveOtumxYZCkbCy9qiAoCiccj6UmiF5eth
v3H7kxFSToRdGQym1bPRiR/jKGi/1HFgb6sQZIhUErRcZuk4TmSO1b2jX1d6i5WJ47ZPKoWoa4fF
KlfpeGpTmPdL15QfEACpNi4YKUqRrixGlOg57HdlHyHkGmXvukottl0LgcI/jdMcH8A0H8gCIQKJ
XjNV03srM8oLc6OvUfPKziljpOKBG9ExzMBdTV3+3QaLkL1b+lL8FilzW+GJNn/U1eoIDiJ/DgZ3
uLKyJS6OehTMCkLeSAp4sHy+x+gCNUfLwJ8FGxaM08HpF/kew8K+OyxLYz6g3+kYF0Z9JsEIKQUk
eE/01ZTjTCFM+rql4mJtbbVTsa2Ul+FW06T0eRrbbHX4iV5xF23iiIzZ1qb1KEOrMlGHWDYMjheO
SCyHbvg+6KONvScZS5U665lv1gLPXq18ywqIU24u1dW2oUv7dDpoqN7j+ep1M0aroRbglByb22TJ
DF3ap4fOTjCiMHEpmqbqvVVFzn0klvnztrHLaSDRCjuoesauzfouDpH0ROx5GwjDkPGvthOKOJ9I
vza6is9qHHZXehUF99vGLiWB3ihHxXIop9Gmegr0Gs/Sbs4O2x4ubdcVnsB4DFEJJKqKXWhv3Y+B
sQ0ZZ/zKOy/66a2l4Mc5U9kp0AKubBR33k1Lbz5uGrqM/xJDpOtqQmWHvHLq5bCLdlUVXMLdrevu
ldwoo7+mZVCwherBQAZD90WgafesL71yWzdKvY0wYcjYLyUuF6sdXceb0Ju/rkyMpEvT3CYBYcgS
bjjmzkVZmI4X99ZvhpZ9s/NtJE9DxnyN/AnqwhWF72LZt2HWZdf4TqnbjtuaFKwOxILaSinyVh3g
q2XSQxquQhXbODzIxJ/uqiOuC52t5JR5MN4OWHjdQZe4BDc9Byj4xTR7seh7rJARRk2prdUmO+Ib
OBGw5oQlcaEt1uhlQjF6ZIejtMd9IcuKo6mb9ojEKNaLu22hIUU1kiuciRssC0fFVY9c2hS7hk15
49OlHVjprUYLlMXx6L40z2M3L766DPO2A4QMBssnbYpth2VrKNm15VbiUGOVuN80MTIEbB4UPTdS
evllJFqI7foDli7JxodLh2QFfyQcKeiPGrlbo4oOkXiyquCCKtaZukfWYVtKa9GaoKXGr8OJy9Vc
P0ZW/LRtXqTdF/4DNHm9sz2Undt0P+dxloAkyNtm25pRpZgOx2HGb6N3PNy+0KBto/xzlKfdw7bh
SxFdKdBIFx1bMdNpIh+IS+T1s2i2nVBUaQOmEzeFKWYY3hiV8RUu59lxbKdLok3nvqsUq0vQYN9t
8V3Npkk9q60g8UCHvNBcPPd0KVbbAu1flHiZd9v5OLlY0BaWuk3SRci4rxywDAbhte3VQZt8Ad4t
Po19VW0qxIUM/GoE0gRVgpi4Fi/xJ+zfgm9I3Hebjm5Cxn3paq+OlRqxOzpuWyKiMQ3frDymbt6y
JGFEnG4yais4XBnC8pxx6sNjzBk03CMsGn7e9nwpYkUQabaB9ZRXOL35LTO05qGalvDTtqdL4dqF
XW10eswxhV3pXrcz52M0VMumcBWuFK7YEbgxzuJYtetlvUvGtt2FA5Z328YuhauFwZOpTZHtlehQ
H918Vu7yKmg+bnu6FK514Io0iQzbWxH1hzpUxGFRUm3jmpfCdShIv+26P1WmOOQWyk66qc7blqSM
5sIWZ8qSiZPtmOP9il+3Hl1jvYOf7qapkdFcQ9ini1qtm2tSPc1V/c3Nxe9vP/r1alzIWK40WK2X
0iXwuiYuv6AyvCSem6qZ5rlNtK2qRf3kNGTbpchGJaFXNKbUY1212qEk6Fy+/QqvZ2IhY7rozDUA
JS3bC1WRctRyC7XFbzoJhk3lh3CkmLWVABvEktNEjR/kbohyr3U3HuXwYjudG2MSxdjPtuN1hpOk
B7S3LYFMtYPL1Lbp0U9/APdHJ+sah7LPHtDbr1R7H7l9vnHypahNBfAQJyTjVKiY7nsn/aqPyiVZ
+HNfVgraVvQYdU1U2/Oo4SNWgdhDQnVTwwgP3tN5qdMOVQCcFL1uUXIs+hTrEC74lLw967+Os/95
zBUyoAvpVivLg9H1YmxDQ7/FkLy7aXVr+qDgoxPcOBq+C6j710/hPCz9PpnbBBc+JVe/uhW3TVov
uu4RRU7taziiWu4HhlNdJ+Dnvk8BBoQA2rEbfXuwZ5KALFyUj4my4DPKtjFmw6OJFxje1jEmPztt
mZQL14lnPqYMPavzXgz5MjleUUIRPHCVMUf7sAkCcWHKz/2AlGVwruREO1KrTsXQPuqzWTwb3bAN
7f3Louol/MzBoSwPQ50wqqP3tTm1MGiW57fn/9zI1z9/cbJt51mxqrZwPL03lyvTju0vLQI9m859
whanT3c0dmsVLIsXQeFDlLGYUxtf3gqUybbhSxmGLoieVYimeAs6GN9MwzK/OoUYHrc9XcowWYK4
OFpyHPunJf59SPL0ug2cbQAlYUspJkAvBQB8RK8rSMMOe18gwTuMAUxnW4KUQWizbjeTW7I7KTm0
/Vg0OvLO8aU0c2blyCC0sLbdNOjBc5Zpt0+5n65Qwtg075Z06HYRPOhttTC9oK5y7NrrG7wbrG1L
RhZiE1ExhUOgmB4U5ZELB61+aM2lvrBk1hT+Su61pHjK2gXbzWi0PdzbzesR65kfete06l6Y5VUB
TwNT5vuo1wI0cvJtvWoh2zrBi0fTe6lNz1HG5cbNDWfajdM4bruywjToNIzn1LCWRiQmvfCU6sNR
Z/MbvlC5etz2vaU4Q7kdZIbDpKn0V/ZCYP0tlGrb7bWQUWK1URuTvkKthFpau2gsvzfadEls6kwU
yCCxDLfQuS15uGGg4r6b+nQydnltG0+bpkbGiS19g1HGBGsgsZ3qA4KBy86s9PG3bU+XAs3hGtUY
HMfy2hL3+Qj7IC1qo21nNhkmli+cBsfEtrxynjUPfcXM69AW2/j0taB4sXFZc5xVjWNYHlrY1S40
xB9BijXgtnmRojjuRF2KTjO8Ps/qY56FYN3EsO20KWPDqqk05g4xHM+c+/f/n7MrWZIU15ZfhBma
GLaCGDJyzqrKrMwNViNCAgECMX3987ire+N1dZnFssusIyNAOoMfP+4FCzs5dOpvjKT/zBn+IQBd
0sBsj4pbuSI6TB2v2yOGnuNpjGDIIenW9S/QcxpHKRTvOllRExQyiSrn8/MEhEPouzO9TLVpOxnH
y3YPowYbyK0LiscGvqmzNFOi1VU4FhMX174GYtAE/QaAMgJtTWsIwqIfvG5BkomL9CrA/wf3S0WH
fnZ7pL1Xw4frvvgl7Qt7qem0CSCr81bQQ6p6f2is+Bus+p8R4z+8wkvaVxTafuUbarKJwT5ol6ym
Kd8h4jaUWQLh0F76KiBPVWj6EhvVolSnqbLoboez2ZgcRenDXUT8EuUB+NRLPsX9/InSMRx3Zu7F
DAfccpl3bluX7yH68jyg0dPiUfZJAjPFb7FtQncVK5Fdjq9JAPNceB9GhzlVqs8aArFCaZnjv/79
pp4r7H94VvT87/8VBoKptwrOw9Fhg3hiIBVVSZzxbUt/RnHLP6+Yabz++1/6Q6S/HGZzr6HJqJw4
TMbqfaS8+0hHArP46z7+IuRATDFGtUOBLQaRvxGQ2QdOd+UiO7ucZtukG2AZTZHBZxzUzIykfUh8
iO7zqm9/ySV0cKlOwQxFUdXGsCtfFiVbKq7EXS9F6KoWByjVXBxa538QXGoJSOq6vSTGLxKJOWO6
5RaJQ1QWpWy28hMMO//S3f7hzFySCet4ZGHqgLBMiRhuLYT1cSXD5Losdak/B6wYzsHORdBTU+Mj
HQPxe4GLzPt1r/Si6BPVoONNxHilE6ffZ4PvnZcgiv1tReaPYe4i/GMN1TfAHyIMnOP6jpl5ejc1
dWZnVaFSSUCn/QwKePLQLPXKbwFi2PGtERbCqwt23z/VG7UPOko6lwO7mJ8aV6ow31azbFLBWTjI
MHMcMKgN/fwAy0mxZVMxtRrurtCsz0cH2aC/HP8/DIgZvXhYYBdXEVyvBMKcjkFGjsrtt2op5xJc
nTW+KbeyLu4VxMJeMRna7kCDabGnVpHmOk4szKcvAqGiZcULrGrTMBD/OcYjYuF1J+2SRLmUxQaS
GI0Phrlgk6RuPMmIqq70/2CXPMqWTSkYvZisDCPnhxYSMTuduPi6WvGSSpmaqYTHRygOWwIJvwby
wyeYWOrrJvP4lv/76FfIAKLoOqMcoS5/zJ0DxIn5R3idSgW7ZFPGpXfjNC8CJRKPJTI40JpG9Vc+
nIvE04FbXq3RGB0KhaIX3pSlfVddYa4acbNLvbk19hg+DyOefVP2N0yJMYuj0V5XXlySKTvY7oTL
OCB41yuGihiZndr+yuVJdsmlhENZjVIo4egcR9A7oCcq4fBS5v8eYM8J5h9Kl0vSYzLAt2S0ODZ8
CB3PFmWhmEyx+VyejPDR73//K39IQf+P+riOWz/MmOd62k+flkkpBoVoov42L/4D4HFJfoRKpNhq
gzThXPzNtUsN5dCwDddsw+ZgthZK/IrDtv1uBBBMrI2jPLvuh12kjzrRDLXkKg6dHr7rIv3mmitF
GNklyc0HpE6SbhYHsGCLR4g22wNG+uF1N+6S5JZy3qBmRTmzeaLuEl6So1fC7K56LpckNzU0y2Qt
YYfEp9PDrLT7lCaFfv33T//Dob2kt8GlXq+2rBhIJV29ZkpV7ZJjb2R87yHkvVwHAF7S3CBG5VXa
lvgNKCxl0Vef+NaJ6w7OJdGt5qXYdDmxQ6HbYlfqaj2Sjl+Zay6JbkVdLMQTyw9FpMm+mcIWC5Xh
lcH6kubWQaG6DeqaH8ZpaHq5bIE7TsRcO06+JLpFQIvHoMTnd2ng7lcRgg0Op7m/lEl/iEX/Ub39
72ZNqIGoUvND4KYIhCT+azh7kP77yfzTh18UQPjmUJZxSDRztelbYqpKMtdGfxnZnRGxfwjWlwy2
qV0WYidA0uHQNlvmWjNEGXSMVmiD0aTj+4F691VNdPz+7z/nT0DOJa2tKOCCtpGEgbJPgAJU6yAG
uWID5PcZmrr3bdKYc78y1n5PliLqNHQwARDmrAjZIDdgTGQ3CEsnudnWtC8+6ZtbU+iwltACiOcT
tukwDv/3r/uHuHCplKa02s5uh+wwWzIuMgLt5ksISsL3ri+vUwtnl2y5oY63tAlnRAW4k+c9GXgW
WLv8JR3/4fxcCqZRzYN2Exs7bDOdjo755llgPfO6mH/JlavnJIZyUEgP0Drpc+jMjyfbu+q6Mihk
/1uBzh0rXd9yfPpUb5LVtLpnwZVEe3bJlWMezKEotuwALRV2w0xKn5Mt/du+TfSHm3WRxyeNeYmD
tvbBdmkD7Maa7s1urjYSqzG+zXkYDdd5W7FL0bQByimDbxg59FuLow8r8OZ7MrH1qiNEL7lzUTkW
eiliekgUdMV2XAk40XVjPfxNhvyfzyi9pM+ZpkXcP5+iOU31EaYCRa5Arbjy619MAxof9nE5sBDz
wiTJFI/iHC/jOiYtvSTPBZWzwDNhFz+reNytRSjyuumvm8DT9ByX/iu11MNSDhGG8AeB9J5hBAZJ
zoZfNcam6fl1/PeHB3U8bLCsPbDW2HcNuz4ZF6z98u+h808v9eLyrokyvGlDcoicnr4Atdf3Zmn+
5gz1z/U5Ten/fvfJJsBD2oEcyq4HX33pB/slLnnxAXWMPpDjEBReBkMZfg5VP02HEsqmV3FsaXpx
sytGxaqnmYAuOWPaAQXQDEPj8ea6x3aR72fBGz7rkRz42OpDX4s91t6uq7PoJa1uHcskqZeOHIzz
82deabGfqBh3V331S1Kda2Oaxg2+el3G1c+wJWuD7W6INFz38Rf3eBPcLnAAQTYA5P866sFjPZXS
b9d9+jmO/9dlUD6ZOlQg4QFuyPW+AWaAoaG5TkCeXjLqGNI7iaMkPAwVyJgSNr4DfCU3cWUEvSTU
1WsCRSviw8NckyKPFzVDZSW9jtJBLxl1sXDlAPYSOYAGUH3vVCQwt7kWaKLJxV2GjZVop7YgkNZb
+tMMz6TDQHR4FVJDL5XSYqHRhdoZLzbo4i/OsfrHZqpJ/eVU/nOep8nFfY2DuuyqBmGuaiBaKcMg
rRc5BWA2SacH/Q6ENlquu2CXBDvFh6CEYhQy2crWG+hhrA9lP/2NM5XgpP//XoBe8uu2ShP4RwXh
AfX5Mt8xquPHaOMrZPWZmMqs8LHtdyGWUGje/6dWvermXdLYzNSYqbM2PFSwynsI2VbejV65qypU
eimhtsXxlIQlpNehpVY+tgOcB+p1na87XJcSar5qSqiFVRB2j73b9UJ9h/He9pej9YcMeukqKvoe
ms8b7kXBp+nHsG7NZzHWf/Nq+NOnX+Tn3iZsoE1JD67hoYRhYJulkf0bjQr2Yecb8E/n6eJaBxis
N1BvpQcFP04HNsDUrkJC90nXXoJlNfe7pYQfy024Qko3E4uZljPHJKjzdaPR9slDjxnUWgiO/Uzq
jY2y4ivABzHHKc1WZ5tpV/Q2KiScaCuw/MQWVXdb2vpKglMfizwd+yLMhhibThnQOp9mUZ/EHsZx
faWzZDR0zcpFh/Nh0LodM90O7XoQbGL+mJaoxnZ+Fj6RAgZ5HjLE3rb7lTUgq6zrFroTVlInd+vq
ofOZ0ZjmPLkSRtxHUQER2Cm/wfvM0EhEsgo0pbd+U1CzVeW0KUwse+OfKhiLvIWo8saPzsOYGh8s
JpVRPwdL1ugtND/YxLclG5qpmmQDfcHqJa2GsJLhSiJ+MGh/ZzmD7PIONit0nKKxr5ksQjOup3jd
cEBhV4f1lE+FJVAiM+NW9UcRB2Fxy7pgo1mDIc52L+CnpvM13Nbim7XdmTWBEL9QuZg0SeGaZJz5
Bk148wsvLil2KaOOfCe0GIsHltQRcprQi5F9MAZENmHI0Z8XQ1+f/AgkMFsg5BweIb/P+hsCydAW
XzF0SUbisbEocyLyDWaMfM0CuBzGmS4D8kJFwNOnBtZTNzCEdOK4QhS9hH0gW4rXjfJwuneUagxl
gQZW4sSCwRdZ1ZYhz2E3ZH9W3aztrgw6nUJjrCLjw2BA/83CNZ3MbkQt8VjOBt5fZNzYety2LZmk
mYti3EGtzG37sezpV2JU1J/KmUNqjQ5987B0hXrFN6zA54KqZP3e8WV9rdT4TaAo/WYC6B/lfbfi
RnUrdZ9t69eXZqz567wOo97RlYOs4pluWtnVOoCUM4FKnKybiOY+joLnFHKzx3pENwGQI+1d1o90
faHgktBjUY1ATAYRzeJYK2tpTpwAKgRFsmqQlVorzJHXNuqOEXHqHmbQtf3MIdec7tJejW/gSjZV
vq6RHr9q1hXVns2xXfd9QhL6ootmovul04XeG8wxcWiHcLYvCS0FuWFwtlrgnli7IV+SJASvXgRL
lXPsTgeyGZZB79KEufXYunGpb1gkcCRxdssKOtQjKdIsQXzHKD0waydrFQOl7PUAp6llTHWfVbwj
HESQeqZ5gM7/QW1+SF5m2+tTnySp+bm6icb7Nm5CfcsVDEdQDqoBgy8X/dYAEr/TPhKPpGPNsos3
vN1j4ht/X/I1wvvcFt3v3Mq76XnaOPXvQuDRZMaBwgtrROfXO7vS4N3HZoMgBJTlo0c4OleNbCFp
1cpm7toQ3x7KFg9qhGNmLmbc832aeDvf125Mwxwvs0h2ZFDxz6K1tX9f0fEWOZhuSbwnqevu4tQD
iwQzIviGBQgSZapcaqBaVdWlOe1IanZhoKY7uD1h9Bs00P+/bVpn0sezn2/jpOvY2Tyz7LE9sXI3
fBJ4hCrnSVgHUDoFy/R29dtaZ1O0LJCZIgH77h2uOHZ0+nM0aUmkdmc1x34/Kzz552KrZn5ksMQd
biPevSoT7JpqWr+FZY/3YiEMOudJCecALSPRnlU32zmmyY77gMN+0S5Rc4IAc2nwyhJsBHnIayx3
iScE05+CTtt9Dz/s78mS+PG2Aq18etOeWn+vm0ovN3VAxDycs0NcEclb6wADJwqE0nAr6iZb4nFq
smgsordEALTcBWHjfoaFmXMfAPnA+z9TY8adrYs0X6pxPMS0g2/7CH36aGs/zhQCqT3rM+XMbxWC
IShhswDWfyK+FtDY27MFO58W+1h5NU1oIZMuzcLGV9lqJifRjYlnwBRBbmfQmpc08t/XUVjoncxv
DvZlVMa4zA8zSfoMClQ2LzGVzWo1oxxMArHDkVElHgVXaLObuLzVKpjmzLsoeIRLKejRQ7Lhsc4t
tr7lEHIF5SBQCCQo7P7oyJyVMMRFCnDlLnae5fBt+4IMpk6La2kWQlWxlGWZ3m+LHUsJywuSC0xr
J6jMBZ9mr75RTopvcBOiz1EdwWF9CjrZhkg3aqaI6KGqMt4M60s/jMM7TJv8badp+LXu1PDO4q7I
XFVtWcjj9sW5Bj+wDtIjI8tXu8QvHq6jsoldk/FIRTmUYKjEoaSnGtwo0PCXGCLCWn+BeEP8SKb2
I2gqQLZrAwcHPc8vS4MFgCgNhlwV0GLpuwLDqTE9mglQqKhBOWCseG51/cxqs2RJycdD0I6vfbV9
CBfS3YItwIOFvqQMzDicIh3ghHdN9SsYCyGNLZ91xL+5MXqEEdVtmkbj3i32cduWdJTbFFY/IIZD
t53wJv2iU14CJYKOzDZNO9H0ybEeYLSsO8xrWN/X2TZvzS/c7Ihkm3E/2naDRlqYNCcUJ25XK3cX
rgmSFWwq3jkMYz8K390wujzWjVsyUof8IZrrQ8+3Z4MNgxskivAujtS2nwR1MvTJ/OKXdXp3xqxS
B2OS4Y75+4LhOSlUH9JWpti3ETqZUPk4Q7Gh3opmXV8sxtynOMDxraARnfdFW8uwhOL3NLn1MHb0
YysjPLRZSZHWg2xZs19bKAExiCseWMfWBxKkDKtNxVBK0PHGrKSEfkBSyX9Xnn2HZhbLQFYZDmEX
v4HrqI8DCSC0AmP6o4J7qmQx347R2nVGxhyq0bhoeDwjfVdVCsMRWC7g0A3VY1zoNZZJmpTvpkRC
G6NhlKqzLt3hjOySsnW5ahR9GEOlv/F+6O+3KKD51IR7Hpf9A6coJsexPgkUahmJTLcLIx3ClqtB
iUQn/jZgyH10Vi2y7psbdMbirpjnh0oFn42i/IjLsyOliHfrPFayKcgmFxHSzPTq5Mbic1GaKWOw
ac8MWQZZw6MQUwpdneYwROT27Cu3/huDhE3WgXZYy5ks/Q4zg/EbdjmbvE2CqpR+roZjbBBpgzUJ
HyA2Fj8yojgSxTa/bWC655NqB3jjsFSOVem6bFv9rLOV0uFXBd5FlYd+aKtsrmOVw2jCyhFSgIgt
VnyUfEnKw4KJWQ1mTsn4Qfhg7DNHgvpIXTJlqyoWyYgQckFZkNFt+kAvOXJwjEgSyRbL6DWoLzRx
cG1ZboUeuM0b4+2WpVOsM+oQEslCypOHH9PygHXhSoKUGOUhTEJzf+ZvQpKMYlmQnaqCqMPcFi5T
tvqA5pKR0DwpIWMYk3yJPfvcQ7ssq1ZYDOGP0Hg7dqygHrL6nO9TZ/pb0fiHaU2/VFv90DfNycPt
6Bil1ahfsWua3qEe5O2zhT4Gklwyj19hwTyvWbiwxuO2dCCGTvNzV5pV56TokRwE61JI8iaa7BpA
atXdtA3p3o6O3NfaCiXhTRQlGZsX3koe2BSdRspQXzSINbIaIXPs8CjuCjhqfS3dQrIelf+LSBMt
2RwGd3ZLdqqKb1EA9fcBawYl+TTMOxUmX305nNp6hKlFjSLNoPZ7hOY83/XBeuiGpnmE1MP7yMBb
TrsmlcO0xb3E2meSTaFB82IrnsUiHnA0xIAqKQxPaRn35LjxJohlv4TtCd0JbUClFevvCmIzh6Vo
bJ8bt5Y72OT0MqB2ZfvJsArFK3Y6syQpzb7ivMu84Q89RmgyKFUtY9qbvYv7+JViKAg7K3iO9hDV
knXB8X+h05X1avHsmm4Mb1RVDXmBDOqzUJjt6CjOKUQpmcAGXmN/1axyNKtI2b4UmwZCItCDyW5K
mzQvFggJ3DgRm6fNLH6X+qXIawsdu36t2veWN/6umxMPsyhTws1h63JLpmHvao0iCFsEewLQ7oul
3XBE1LC7dOjsziBf7wK1VC+GpOSZoKZAqbgGNgviOL2plrb5Aq9xENXgnQvX07qrbjwf3RN6tOme
E4K8mGyJHWGCalnGzYRHPFUJ/zS5sf81j9Bs7U1Lj9SwOpSF7eKbCoX4HQRkWVYtffgyNLM5MEOw
IONx8Am4mJAp7/peDosgkkCL0cnKdu3PkKClTbfps1hSkWunO2A6tj6Bu6mxtWrL17qAtCe2+1oV
7nxMgkhG2ugfQzm3nzCGbO7cPKE6jofhRGPb4oiVapRpQoKbdGMqn/USnFgx6htL2ngHhDYxT27u
vd4ZG0cxIna8gAcE+bRi5aXKoU1bvM5Ct4nEtRzf01XBEJYnpL0HNaX6Mhdj+FWwEs9Oudq+MjYQ
NNKBC1D8RwRTUlq/Rda6fErP1fXQ1NEmYztGN2E5RLf9VHYfosSgH30O6iZ0lcmuSKHPNTTQoA+g
rnfXrVaMx2LwVlKrm/F+YVBIlZCXCrIxGSeTqTHYkJ10U6DfiUiMGUCB/oktKfqXeZhOy2qTB6AB
5NvZEkfC+LLHYS7NDFshV56mhbRCOhu5VySdpMuiaADFEjqZZSxtir3EZh7bw4LN0BuEuOSTVrF5
IzWdYeYQ3BcDSPjS8Q1u9AtBBCy6Oc7NkCJi8n6xe6Tiuct05R8C8CZzFOHpL2zd9u0Op3LQD8Yx
7E2d95myuQdgAJJ6jJRL0weck+9Y6ZxhJZ8+davHuV31shORT1up1w4RTsWb/gwzwdutgYFnObZv
ngFEkMsUhhZ6YbpjO8INfSYx66b3qRZ22cP/mGOdzRDYA7VbNs9V+LTUDSJxRPvK52YOBfaU5pF+
dKlbv85BORm5tm0aILAV8FqcqxKdSRGUn5WoVsAgLAAPf+rKYJ+wKN3ksInhQdFB+XxOOLpB4CEi
lHEJYWI5AQDa8zWALzwoaN1r0W9DHusCpjAClIPbldYoYygTP1sUIllXF3anEFkezEQN3s/A4LJW
kDI+JrxYTwUWDF8nTJd2ivHpVjj1CgZSctspAEYGMUFifcxsEJcDkAOtmz5vIdR9w+PZ4BFVtDw2
rSkPyCP6ftqaMY/oavOBl3yvwybCrlbIS1nMgd+NjbMPPYZMGYpk8+oi2u0d/jsD/KLzGXa852To
gDKEtPkATDp9gHDoDlHflDkb5ma3ImBmrBvLG2BsaO9W4KiAXkAI7tazhpxwzxpKEHmsIvOpKrre
SFDnVZepsHud4KQg2TRtrYR0a7SHTd+27w0i8kSGLvckYrsGWr03k/dUjogojyLxSoI5jBM+1LOW
UENkJicIsvlAC3JTcCd+gzsqjiiU0hvToXHEBz5zg68EHXuXowIUO+KrV/StdO+Mj5+jOHmMbVe+
BZv96rnG/KU2uWiiAeJRdfEZbmP6BjpR9SjrBSapUkO+GGUfrzKsYaDZ4SFJbtXIdKZjOJ+1dEYU
nKFdCuTO3kP9pZE01lM2epAdF1Ot2CL35vskSJsN8Aa4DehI9ybgxT7S2Pjox6J7LweNgnqBe0sV
lCLfiPI7iDsOz7YZxFOHHPwFNoOQ/erZfOwpgIptLo6xU9WDdqrBjjqEm5Z6+rxxEkoOphliOK9P
FYzt37q+2lkUn+dqzMitGqIdsejYR8wSEP1NjrZJoNmqnusudhmsk9VuUeRnFJXRYbQ4IhXtj3qh
qaQMJRjZ6mkHedXfG8RnvyVoKk4Rh3saN6aWnQjtDtME90hcfNBGLJmLm/e1D6Yz97rfC0JZVrei
koFf512t2ZQXI35WqNl6ADJPbky6Pq0ouQ5uUAi6rL2NOf+xNrM/tFXyGMYzfkHZPflKPMQcjeIs
JsBGUfBepiI88FQDVYVE4MPURw2AEUDc0rjyUAQUSziJxz4Odlg/z5Y9EHYuoIQmGdSbmx1YSl+j
oEJJmZgPNiVjRsb4e6XbKacwE3/goZlxS4ZB6mHzX2tIie3iFRtYlaHZvLYim7GBdFitNVnZQtVW
LQmURNlW36M+wTtFcoAR/RY2O8AAqLpagV4CkoB4OWMAgf+w3BfrkmSNw95ZB9XqMy5KZNs4+qaD
sD+Fc1Ll8A+0EvXDCs6Kfnd9CaRpMWI3WP7YTQZlqbafydK9pW3comLodTaVtAYnsLT7ydVuZ03x
UYcGpOKI7yYoTT6UFFaNwUSeHWxnngse+Z2aJlRwymhpa9i0MZfsg3JJcxjSJ8eqr4lURL/rohP7
OJoXlom0CN4ivARA1ZP6DPHgG4/XLdMAFGAc+WhPeIF40LVNNtCq30Od/CXB2HvQZSM3Na0WObxO
Th6eaU9hatKstiFCkpiwAbWotr8Z4B9/26e92ClRoj1qHYTW5gFjw4LQIROm93c6ML6TEdR/vqLa
+UDNak4D0+tDx3yQRcG63mLbST2Rvh+Q/8YNPw5IcetkMAv2AJDV3PuSvbk5qR9HVsbLGSu2y9ce
fIBsprbAFzfsAZpvs5zAhJFgekwfi66w/xLrHo9qxCrPPAOsHho9s1NTpMjLE8jKASAvFT+JEh4D
hwV6E9iiHr3WQMGL6ZmpbWj3izYD/VlWm8uCNmH0ZMXsaaYLYHuyoKh1ZFSRtH1o5mpWdzwYqET3
1+R4sw5XEDnXfJxdSNTNyGKYDEOo3JJPU5jq72thp/iNp+fyQs61SB5aS9abVcflhDIFCfBjbOqJ
noCjT3GGlaTzBQbpcx/ATXXD8rKPOWrZNuxyTia0o2c47jVqfexy5C8OBp4IxJ0iodOfijiu7QuD
UOSyX8qyK55gIdwdfKDRI7PBoNX0zdSz+2oT7lQkIF3jIoinMPShlylGRep5wSqiBVI3N/c9584f
VkpGlw+9a8tTWG1j98mGHnm2Nqt3hwELGFqahS7F+1Bw4naAQDFfqcf+C4guFB3NucqSiyZwWutR
CbTP4UAFNhyxl/cIkSdIdErMdOZ9HANs/TmM8H2/Xapg2PJyhe+xVMHmp9/EbEjCuCPRvE+qyn0Z
0rQ8+qJuXwxrt/Y2iQf9WCIr4WJEQvU3Y+Cqz74t0fzzdOWfk6aJPjk6t9uhnM7VRVnFkPbFbQQm
2kf9DF9cSMtzdHRLyp+aaCSP+iw9v3dR0QJ+H5d2hV4fePY3seLa3CN39+ZIO6gY3zS0IkecL2Qv
O4GJpKtmeqyBF/xoyajvsJbYYaJVEywuwKE9SWDRuhoYH6BfUtJHlmo4PNRa500rCntkiBYAScEV
P+LPik8zOhl246Hryg5BFLVPVAyQkml9sWLR/axcjAhV9D+hBDt+1lgPe3FLQ5e87PCGMON37uco
fBjkaLtp8ATb9fjYGBIDI2q5+OR4afXv2bbQP0HpCB+dAopogyzw6OusiGcG49oFM4heN+WMSq0r
vla+terewAOY56mrelwTFTh7awOjT2nfm7saOpDhDi4qnZdwASuipzgapqwOx449dAF3Y74qm3ZZ
F6ifDEMPkzFS6G4HV3b1koqIYVu6N+sRjSwl0gsKwMe7FBr6NZKbxKzG/C4JxVREpd2cA9fe5ryY
zfLbry7+hCVIuu41hnEnQVQd/G4I8OOdSgeHJelKV4cYi9gngy63PxOZktfQYtZ4t1bjOmcdW8j4
o12riJYy0Xp2D4Hf2uAm2qKQPRuxCbWbLdTy9k3T0RNidTyduhIadDIls7PZCq1KkS0Ri5/wMoTB
rCXsUYjUCTZxIaKRuLzR4gW+M84g0CkChIFsHPAaHdujj/rJZga1GIhJ/VxU+nbkRRT+DIEpR/t2
9WVy1t2EyOoPgaGHucXwpGfPQQAEKFcjresnW28YES7IPYfIRuN6/h1qLzYbQ+aPh4id2hlmswhu
5q+glK5v0Ilv7pNpTva+2aYvICQAwB6QvG/XWAxthjW+apaBLSysfvhEv1uUjC8dZmWfu8k36U1d
dRPaexLG4YsTbrgPVtE1Oe6s+oV3sH2ddSLio4iCAEqPdrEZDQx/9Iten+sFc3bVoLuUQaPRStCG
seomMAWwJmD7qkGFCsAmb4iOX1My+EcU/+wJY6H/4+zLluPWsWx/paPeUQ1wBDu66iHJzFRqpAZL
sl8YsixzAECCJDh+/V101+3rw1I6b2TECZ/QxARBYmNj7zUkYpPlRVdAC7QP6hdbjzkPm2Auk9BD
CXdJNtK+/WBs7MnOZjlsTgNjBfdZ0c17HycDGG9n4CspOYhbL3DRQGBzvaODO9mImiNHaT9jTIe0
cCU5GOazHG3burUESixakJfS6y08uwpyqPDm7XhyjW6y6uKpYT6q9nPn0ffcrfJvAQq+1ybpfRIG
EL9wrnRpjUD3o25dhCNKSGgpFtx6xjmubbaTLNwnQ7z2MOEEPO19rwie7WrAsRbaSfowpbNSHwVk
OSH7XDZLsxddgQs60hlnrGkWSIS5mz7ltd1sEkZotp29RQZZ9+jMb/ohaR8hrzW/Bfg32cyp29kb
G7zuH5PIaLk3Bm/ttkea+qBRhcBZTeTNZiICPO/JHWt2mSKGIQRMHCUxjThdbCF1LWkoiwk0bElk
lV+UvTs9DkMafFeFQPpeWoN5RB6aPbJEYiKSbixBSEQj9l0BNZJvBLaDFv14yoMtVABxunMdtFxk
mlSHZACnf+PIqYpxop+vGnf2rwZpQ6sO9ifCtSJZ28kcVlqyD3Ch3HRnDToTcGyYZBm6AJL/yFRp
3q1KW/XSXi+7w4xq6kddJkWyZQol6V3LcIJFpVlh761aQbHVOiN7kGWNwjXzdaMj9NMrEZaBh3Ch
bIKtaUbHPkGlOg/6TUqS4AWFuTS9SgXiB8pRFUkvgKergfvMB4aDfZ3Kn51X1N9FNWMLQDdw/NHX
aFmGLtXDvZVPA7/G5oluBjMK3UA7ZzbyWDMcCFHuTTNUWXfZNKxwwowoWOy0ZkLviBVe8UWjQ2fh
jQbycQ+JTzZvKyrbHy4qn+9E+ba6CqD/nERTm6FuTPISMRwF1jTbUxvCxGEg0dQOsWaZE6Ul2mFI
I+f8i5KOejNlr+nlrBLBd4nk1Q906nt/M3eBDG3BrR/L8SMIAcFXfairZLijxiQibF0wQ0M00hHr
aWKePQX8xa6WvFP7pCPYlh030dBEnj0UgQma3ci2fHBJo5QOSmwbCMHZ27FEAWyL7Fx9HdFm3iC6
OOhqt0rvuCsGRNpiLG8RhMkVHQg6urwfv6NuHFQhc7oZhUma6EfYjuKNqVtKMKVD79F9w1rwqQeX
+CmKcbLlTzmkB9wDgqztbphHDNDYLC+++ENHnxtCOvnu10BygJAwzy3KFiIpo3lsQf7ulOY3c5v2
Q8TqxNy6WdB/n1E7mMMpLye2q5oBJ8RylAYN4sGF/vkMM58QHDJGrseOjjj+oo60M2U3XQ0N/vQO
tSuU7UFbK/hFWciqvBYY/oSoWGBFtMVCZ+MkyZHQlHgzcC4fR1hODATulT3yzBLnbMgUfRSc4BBW
t86oNmQMmLsreVD+6BIX5QAKjRsncmbVP6F5PNg7mom+3y3aOmlEZr8DQsYu9TOkjNN5n4Cy+p72
tOw2wgsaa9sbJG8hhCpLeS9Z3qIvIXJU/kiBogRea1GiJiNrgHvxKG5awfJr7SjA3KnwkmnTMtDM
Du2sW4P2SI28fe4Hu97yrJTPWB+UPvV8sirME294NOL4bYWuZVUAlOCY8cLLmQUXZqAQkco5MppN
Alpe8zBOs2OQjYpB/2RaTcEOH9G8IrjBGTsrJHpWtaodwDL8dPC3UKWv1AYqAbkPBI9bODuGDnQX
on5Rvbf2YI3bFm9Cv0EtF+4YdEAna+ukxquijHiYVuPPEkm7P0/vKUtt90bWOLTh+KnNvJSmvLG7
9VF2vwpKdMHC0baE2coUDY89nRJ9N4Cb/YUn2aIFYozzVeB42u5aoEL6qJbaraIOpxD6AqU6096z
ahr8q6weHNCSUaR13B0x6YSzd1k76gva4yW+oz2ufhA/q+gtugB82E0EPNQKGSn4UxvUBbAxQVWp
5C+5QBoBxAmEUS/lhN0lgkmbg4M+B94j9FJsNLcKjXCCfkhOTOgCBpjeTAVB4LQlqR8dWTpfK2vs
vgEIOlwEosp83N5cAUtgWao/DEw5Mpwm5S+NuYlb71mhehs7vEFGNyPbwwzt7VywZt4YOnO1LWdh
8Qj75NKPkHUMX8z6KS8ztLyJbdW3DckxaK/Ksww14b57rkkKvcJ6bJ4nz7LzCHYmzXzgqdKvY+o7
VZjSMZtDPHCEUhixeyNSdGUNIaRMACqjfZci3RtgjnTvM5/qu9wteX8xIYIHW2LyioXYAfQNLwvO
Nx6onT9QixmS0EdKjgJA0dTt4hXktJHVjdpcd2WR3xWz75LN0Fg4/A4ItxFCVDlfYd/H++zisGg2
hYeCMeB8wcMAdLoIO+3TPMwlmA6bapxRvqps5KqXQVlQFKanXtWXVtvhOIijJ8Iun/UoN6ghQa6w
0ni1FSMO+ImylTdOP8lpn0IvtXw1BXp5B3QPsan4wCNNG1RiWbnlPOnp4rTRy2h2JGO3PeYC8tyJ
VQQbymvTf+k6aA6UmzyAVhW2jcLLYliJpMDipcY8QWmK3Wtui1jwbHjDVCEtdkEb6A68mzKBTEF7
bwAR2oApeK6ZwItutbdFLzSAjdhkJx+y8SYaDmOWuSGKBv43FqQT2qOiHLHsBJmvW6evrye3QPvE
6/p8W1nC+tZYcnqkvirKZ9agbXfRBgkuiRqj31wMFBbiP3lXSBCNEzy2bUu70rtKacnGO57T5mfn
NtM7F1WfAOG0nNMJYkG66yrLGgG3o0JGxretKKEqLbcEYjM/OXPQ9/ZaR5MNNlr6FdDBGWNUhQf7
8i7p0hAmis7FVCTw5/J8see2+7McBzjJ9B6hGnbMBJue3UKPZGND5sGOBLAeOk5My4sbC8vb28rA
Sl/gSVPVT7xLUEEvYcroRoI69hUysJo+ACqDLHeTTG72c0h0dZv6IHFEc5Ninytn+UJ7x67CbBoV
2ZZNNj36wA70uIkUp5M0rQq1dWCFmUaWPbt+qL18RkSo7ayCXZ9bNpuh9FDyZNinsg1Df9RFSdqr
koMxRHylaFqOm66tBUP5auggEWOKetw2GUVTZ8BqvMopDcZtYbh942W1fGm0haSetmjTW9RPZgD+
JnSFhhlc5NDFkeUxKdrJPhSkzRJ0d+okuQDQZUbW5jMLbegUPcl38Csq1JEDvM6h08yufSmq5S5w
zJcPaiTefR0I1BxdG8+HJkVUFVaODnvb84MuABqD6pOpMQ2orm5hqN4O2MNtv0GVa7TFhSCduEHK
ZYZdD6VujkEG7N1O3PxJN1WC+sVIGhT2aEt22HfycicDRwKwoEEg2qJPzV+yPm3Qpvf9GqkYdD5r
NERd+Y1o2j1LvZSUAPtW5UWZzWUGMxSN0mTR8rzZBaxvml3WET+PbPQSUuBWbImNz3jNE/gHwJZm
Rdss845j/pPkWf04dTCzv09cG8uaezDP2hQOWHebDHCSMvKCOv9A3mbgvWbXmH7jZkjXuZfhqI2K
oTVtESNQ1c+4KFARbonzDZmrgzZWkruQveOSPSdIu3KUD5mxUWHVltzNxh9vSxiuF2HbW+3bADzk
S9LZTKG+YZvIgdGkE9Z9DYeIykqEiUReIkeZxqpD8wtHSESigdlffGJQNE6F7m4Wi+xij7NS2sLu
G/3mHTpzc3WZlU03RujxOGg+Su3QC4bcsYjciSwq8LOsf2Zd5j/0Hg6jgCJwqKCrcsZlid1g8mdL
ZkHoJoVzIHAHqK8CMXlhkIIztTV1hSrcAMK1ilqeWh9EyPFxbrMWeKaGVXPUAX36IZ1eVWHtuXA9
tN0MBbRuHhMY1AakawGCnVuUUpjM7zIAiZep9+S7IKL9lmgfC4n2LsBXkES5AsitlNuWe+PPvG3a
HpmXhiBLOyXVjUikbYWkqwmLApgp9Tvb8qt6m/akQqKGpMXbocA1tru8D2SJQ/7s6/1Ax3pEe9Vu
AtD1q9K/TXib5NdZbhCVrFK5I9qGjk7RoxZKwLR0mB8qyCDltx0vtYVGkmONOyqKwGCHXlJt5Xap
ExoIfFTPCujR8QRd9himfEWNSjqX4Y6ChQyhR2TYwKx/d3jZfpzHFFhxLSYyj+NI0aUwbFaLHFN/
rcbKPsG8+sU2/wSwvhYWBWMehppTTvdegoT1QFKs0r0JAAXYwNosqyNlO8hLcQSevuMwrd9ZLZ0m
yhVMSXcZjlhqi/299A+jS7zzyGZrOVJ0EfPKB+oWQQSw6DyTU8SKUz4dR7gr3opRheTfEtxFxaQu
HfVaqKH+PqJkPm8cU2vo4bAa5aazHt1anjTNal+UgT3v2TCmVxORWHdOYz2ed3X3r+QtRu0BEn/N
vLcmkDBdu6cHSqv8PB7GWvw0KHOaWnCu3k+FpltqWLmDARg7j9SzVjmVTVBRLjH2igUKko+e41tw
4SmyExT/I2tyrXJKFovFxh+mPRr236nsN11d3p837avljnOGXcEPdd5jKX4tgmALJ+nqzBdmtdZ1
3XWAxi4NQOFJ+HJabIvbqM5S4rDW+qYjUBWupsW8h/tfcVWldbOrZ+c8ixprrW4qZi1zJBjTvm6b
/IenG3nX2FX2L3OE/3wf/yv9qOL/CUntP/8bX79Xempy4HZWX/7zqVL477+Xv/nf3/nrX/xz/1Hd
vqmPdv1Lf/kbXPdfnxu9mbe/fIH+Nirk991HMz18tJ00v66PES6/+f/7w//4+HWVp0l//ONv70gB
zHI1BK/yb//60eHHP/7GFi2i//z9+v/64XID//jbLVgD2X9cVc3H27/91cdba5YL0L97gYeSq0ct
1w4WMYXh49dPLOfvDIB0Hvg0wBJaIlC5XO8ff3PsvyNP9W0eWBYDIszBINqqW35k+3/3fI/xwLFw
RSjPWX/7v6P7y/P5f8/rP8pOxVVemhYX/oQJhaPAWkwIFra5HtIxfQA9trio05TtMz7TMzhoy9VX
UdyHyyxtk5osaMivygB2OMn5DPbccu1l5/iNFduyjlPLVukDDld3CE88al3fPfPiq6htG2jxK6tP
7ktZfFuovIcSbLozwuoy8uVZ/DZyu2+lm0MI5KEdOKD53LoigMmcCE7LCNeZwnLxFXcucGdHGzA/
HxzCEpDESPW29NqjtFfWiWzk2Dtj/XX8Az6BzDM+gk3deIWj+M5HlfOMPWEZ/ypwg9kgxrTgyf2M
zluUOM7zaCjW3P8uzX+9/L+/7MfmZhW4IbNfzFOeB/d+D6oMaGM4+bE8Q8PnlNDUZ0RVjH4tNGUg
WjOXnsPvU5ir3MgBNk6N2wIw5ObmbhSJgzZa951QHMz/fEtHnsVae0py2x6NVPy+6LpbSB7+QsKe
Y3Wz3M1q+aJBVKKa5/n3FKB81LlkWDXuy58H/mtKPnlR14pT6Enqzm+7/r6t2RYgPxzFqw1PDpZ5
5vOXCrW4GhhFcSfqYktKb2OnF7J7T5KDb3b4twreE5qcWDS/gsZng1mt97piLeCSbX/fJej2arRX
0iuiHobixksBI7ORfKIej4pnbx16/gqc3qbEkpV1fZnQaxUIFGl+/a/u3eV30DYEhMDfKTJtSfXT
ToITI/01PZ+NdBU8KG8SNQKdcG+T7GDb3ydeg3u0A/fiqil36JttFA5aBAU+NBVJp0MLxWhfjkAL
BJdCnDKa/aWz+dk4VnFGBqogjTWpezBp0QsLNgNmjiuzZx5mCMKf1mHgr4m+T4AxrkZwKq+rKfRZ
vymaJkycBGZh5gK/DMGfBFii7pQ+/C+C82cjW4UnNfki74jO72sFOKfV+IdhpK+8dkJhFxqIEZT6
wKwAl0M/goTQbaAWU6KGUQDM2Fy3tP4Jrtt1rtVrYOcPAOXddEH+ivLpF5A4P5pORRMbLwc0A1DX
ugKW+Qaw8xQwpvZgEvuLNzTfhaIRUAhZiFrft7pX20zWEeSYrzoyhTkqSw0vLrN5vvXM+Ii84JLC
1aHr/CuSpeiu0ctlxnLIJUygnbd9twf+7x6VqW/onN2UGoUxVKEvgr7ZZ7m8z70AfXvCd64Ee1LK
Z3RhdnJECwupemiGemfJ8dLN9aVvVfu2r6+47G9tVj5IqXcA0gJA0CXxVHsnds9jUXAVw9kA4UkX
XYTY6rHBZTgZbzxAjfadtNQNXdBs2WwD84Em+p+DybEouA7sI2qIUD7BPTR6Z6GWVdTqvM16LUNW
DFYOizJLx86AF2JGKcvS5wj+Ir6uBcecCsgMT9t1DDq93mRecst5/vDnKTmy163lwXoChJr23Tpm
dME1TqOb3ReyKe6K2gvOEaFebmCVg9mlPflOOrXxNAT3HYCpBRXxn8d/5JGuxcH8pgUUvfbrmCxd
8Bnoqw7Mt+jPFz82OasgStwRbUk7beM+4ENIXAECERrve2HA1vvzRxwb/yo+ji4PdA0+U2zIFM+A
oGwsD9W48y6+CnFwunTLHgZW8YCyOvB0IPYPjcjOyynoavmOfERB2JFtLEfYHc/gJ3jpx3kDXy1U
FYADDkpgEzPgPkJAymKHoo56zsWdtRiYz4k0/YCwIxPmhAFGHpbK/3rexZdY91vSXtgE+DXgbGIx
Bu+zzNEEzumJXOjzd8VZu2hCghuNT/gMxAoGpmUzgJfO6nNcGbjtrFXA4ACFNgnHxa0g2WngKkIA
cc7RX1suviyw32YlccemEzZHlKlhGduDWRUBzipPPNDg07OME6yWqYL8igtyoomDzunAHqx2vRSP
QEFcMTn/HJz8skSTOnaLMj3DZ2K5n9WqbT0P6hlimSwtfuJ9goFW0p61aJ21Lhgw2yD4LFwuq9GI
9oEPgKbjnKgaHcnHnLX012Izmuaa6Lg3fvmGyjv5OvsAisgejP8ZLLydwGsG3HVt3XI/aJJNjbp/
KFz2gJShvgNuKtnNQAR/GWfPvoX2PAPiQMCqwmPuppPTcN1M3Q+B3iP4SsyLzltWq4BghPLHkVAT
a84/0pECfNmbE9f+PA1x1pJiSaeSJjAKD9MX5EK5jQ+cgf8M/Y8t+M3NdadAx5Catmedi521yNhs
BhWU6O+BuYTOZUPB4jPZOZLneDPX3p2+5SRoRRFstZOXhKRZGjccsfnPj+HzDdFZm3YyG0xp2U0m
dnmWg3biqitnWNpSEEk4a0N3+CpUdIXb4nNFE2ekwolhBEHBRxfpRKg4EkLXKmMg0GiTj7yNfTMt
qPn2hzelpw47v+Ry//1I4axVxvhI4OWdN3UcsMA5UFOxKzPk7+h5IxNHP2JbAOx54NAVvJlaKwjb
AjgiYEWDM+9utd9XvkSU9ZomBnThodLNVVcGP//85I9N3Gqzr8D/h2KCMTH8hN81dX7Qtv/x50v/
quN/Nm2rxT0ko90laC3HRTV2B1ZP3qawQTbzDEFXPAWCIAJl3YlE4b94WeZEQw2EvECwuiQGNple
hk5jMKPXCbZD9+jDt/NG5TzZDYGqcLqZSAgkKcjt8ELZVIlo9hBnklu0oYPFa+6p7kFyB4m9hlAJ
B16MLN18DlIUonoa9sA5XkAqFODPEdgznqORDqRyfc+BIz6gnSXBbOryWxI4AEyg8RYpa+avIiAV
Tn5JtrMnYT1W02heofUxXbLa1RG4IdMWNPr3bmoLgLV8KBeJVoPXhe40OOmQwfOCV7+HBMxgcag7
ND1socb+O4gINXBhoGD/efKPPFd/+f5vO3M7oBWIhncdGzUKaOqAbUiMOhHpjmzMa5dJL4NlbQ9p
tHhMcwWQIRDBOS0/wNhFzYGXMt0UECLasAInjxnaIicS0yNRai0y14OGAtlMT8cI5RmMIctqQwJV
H0arP/EJx2ZtleVZnZTC4xRwmCa5JsCdgQjYsBOPZDkVfbIc/k1NDowQgJ0cHfsOeONZ0AxhDyw0
KgdkOjAAnU88nWM3sTqVjbNQmvqsjVtd33VN8o2W1dOf36pjT2AVxEd08flUD3U8ZMr+yoEkeSjp
XG1bT9Dozx9xbPSrWDfNNVCF+aRjmtHrQU8/CsFP5NnHRr+KdQ0kr4oBmltxI3PrynQAIEwAy9+4
OByfeMbHPmIV8jqAK306GS+2chpc65b0F7YPxQw98fGsCjlIX39d2R3p/KmZYCDmaQa+kzNBEmY4
o6ePLGPd0599r857jWsT2QBnUjQ3uj2vsg8t47+OW0xDl3rofsWFBJdsn513GHaW7tnvkc4XHMQP
R3ix7M1BBcNbagfn5Sxrr2RrHL26aSnoRHlAQh96K5tiaMWJd+XIm75u3jcBmZOJB25cg1UXBdUI
9w6WnaGgvDzJ1UkGWiF97UK2LXYJDJgaaW6TiZzqgC+P7JNItm7cN+AVWB1AlHFNe307JGikpKDr
XHQBBFzswAH92R/IiYBwZEl5q1UL4ZrGb3vbjfkCNgqKKgcwrCG3Xg8pg7NijrdatSQIhOU6zI0H
DRUbr34mVvBx1qXX7fw0HyZLNxMecg1oZEpbtoPMxjny6njK63Y+9wxovH2HgU9Jv2G8fOwzdt42
4q7XaxbQ2s69Ji6hLscYTLYy7bz+eVasZWY/eYPWVqWe6/OscDlcEEFZNPCh5SKU484qn5IsiVp9
M+ZuBOnaUX1Y9ndpv1BnBu3sAO4lHIFewJjOZ7GbTwlnf+rgvkzk8vL9li45GSiXEOzwY54MQFlC
xWuUYFNAYyKwDjS5RqPC6e7AuD6I/hb6IWEFrlxXO+D6oti8NDFq7xxjsWUsS7z4bSwDBD9nz5NV
jORgV0nX3kxN0Z0XdNxVXCjhm6ZxlKzihLs3QPhB1BiI/BNP9UiG41p/HXmWCG+gOVcxlPSGdxeU
t4PS6RuK8/lOz7CRs2p3Ooy5/p4l/ZPD9LMuKV8YE3aoXchCAOMLDSKR5tveQ9+q6hmwqNoa7kAh
S++rFr8HQRT/oqr0V0iNQnZ0tL6h2XBjQ/jsxF0cCcvuKt6MaP67XdKUMRhsPy0rgxYM7+cTFz82
Q6tIM6vKqyljKq5HeVNNgMpOONhtgkm9Welw3spdu6UO6CDl/TDIGKrVb12XfveG5z8/4SNzszZK
nX3YFkPyQcXJGGxVUMRQCTg17798PT+JCc4q4OQGaOtsHmXcoWd5yMaZPWobCigWmQ3USPP0ALCx
1mHA6yYyKQEI2DbyYe7sJmwHLXeDMDkkggrvO0yS+mtul3QHjz6osOEkCCwEe3Kt0dolZvgACNrU
EQQNvUi5OLVA6WF/3hQtT/631ZvKOTFd2WPyDds0VrbHieLETnhs9ldBKp/n0obGooixivbwB3kG
kf5EQD526eX7v43a5y5OrtIsJIryI9DBKzsHJopo5qwCDh1GEFqgShenjZtuIQXbbDPSnjnZq4Dj
+jCkhpRqHqsOSjYsrVk0dfWpxbqgrD7bpX59/7dZsUvi6pmNuLy/A/clRFaD4tg9qCVouSuoB2Hz
3dLqzV629vwjAKUKGvo42R+Wtolgc5RJNzLQ/LC9Z+6AEK3GTRpkkO7Jwoo9Yp2CcPIkgOzn+gXA
BuTIG2Fbj0lfb6FUtMUnGf4KytfGNbv/+ViIDJ1XVXJWsQjCcBb4niBvjzMFLRShlZJTi/nI+7T2
r0Q3mhW2qKDm1VfolY+7CkrkZy2wtXNlHojUI6IUcVKn15XV3unuvLhprwKQnQ5FBjvsJW6i5MOJ
t4X47ZfzRr0KCxIBJptcT8WuB4WjuD5zP19bVVZKlgudTMR2Ly1A91V60N1ZPp5YvPYqLIhEwG4Q
pJTYruqbNOleUZd7OW9CVnEBKmJKqMZRMZ2hbJN2Qu+JFOc46ywDXwWGzK1Ac4A2VzwHTRW1lbh1
EiuIzhv6KkPQleURDyJ18STTF8gVt2E7gmB73sVXqzKZB24PEMqNJ12KXdpsuO1Xu7OuvbamFA5E
1HNktTErgnYL7QVkXEFiXZx39VXxbEbVKfVYrmKndl7Aivteahz1/3xt9qsE8Ul2sMaSJqkWAvIl
eUwtskcgvsayd71nxFqoNh6ohFyXOrTjYYnR42y2mXnxUIu1Jgjyp3M0OThiK3IPhfut3dn7Ri2W
sT9s8YQrSBSGbeleW7iKZ3pE6+4Ctd+No6aDza7zVEUCopFp9VLh9OkhtkMlFdqui9JjjACuS/ei
6g493S2huoUzPBDce3xnxmtBBnrA/gFu26H0vo0VyBKNucEPLeEgQVikq6bvPPlB+ReWQGDaucNh
9xqbgT3zH814gPJuhOhP8LB45YV1kS3bQtXVG4i07vHptW8eXaiUjLiRXD8U6iBwPyT7SCBkroL3
toPUGj4Hl2SoBZMEELUC4tYHTp0txgFdaSC3UMKF38EyjS00eRt7bxzkL+NBt22o+lvcW5F8dL2G
pgWou8891ZeJdCCvSiPlJxuoYl8auguSFF/ulj1u8qG238u7inVXqBi8JAGQlvrFgmbhkF53ONYw
lW9Ty3vBGFLUV1KpLiz22oCj5pXwcXHUVVKaraohG7KISaRs05oby7v20UDKINXuoYLatRLkWrYd
Zwuot+5imUI20hCHso7ugNOPMHJjvkJHdQPZkasSJsEyA3xQQ7fysNyj1b1y4d2gCABCOo3qM4sK
a4Bytug5QkWyiKGClW9YAi1cOBj+eTksO9Jni2GVCaZZC5lhjWOEb4Yn3yzmzWNntnaFR5k3mYGA
bX+OeydC6RquzKvGa6DKUcQiS697t/ripN4ZLnrLpVd7QC1qDZ5uK2Kvy5wDGI8+ePPQMPnzJB3J
QX61yn/L3nQHJfR0OeqiY/OqhvEGqkknarCfErKWka+2gBpNa9cd7DyGDhIQblnImuESCyzr3C3e
/yXjacX9gFevzy6ymd0yc+IIduzRr/YHOZpSjvBAiLktf6LnReIkaPWT8rj4aeducAvW8yl817Hb
XOOZmwmCcRoKiDF3gvpqCFz3vmwTe1MmOcofHRlvSl7kYVrUXegkEHHAmmTBQdvtovfEugM0DtiJ
7eXIja+hzr5nS9lIVcYUTPMb8CHkLTjL8jWnsK1yHGgJg2zdnvfurKHPfFG1m6eijN1xeINoyKua
0rc/v5bLdvjJ2l0Dn6Wx4ZMAEEvMUgHf+AAKHvBLD8LCQIGIiia4gFHTFEHWvDqvqs9W0cIf2ZTw
UcgYerV9CIALuo0QV//z7RxZZWv7Xe67lnLRLI3FUH2FP8ubota38y69Cg921rSEO52MIc31zLz+
G+qdJ16mY6Ne5YdTByV+8LGL2Pj0OWmLlxoSUmfOyCo2VCBJG1jMyTjo6Usigp2szYkE7ldk/Ozl
Wa1+lvCqA+c7jxvfUtARphqq1cp5aqfJh7iIBT13UnJ0lytSW1s5TPe+40OLEjpTRZR1OdtXFZwc
oHajIjLV/XYYq3ybp0EdoajALhoFRXGnT72dwE1Eg8VKAdsDiImdeKTLJHxyA2s8bdNO8CfUQRZD
h2kjXLErEUkg/hWWgm/G8h75zARABf5HW8h79ugnINUavBfXt7eFGy8ZFSjSG+zq7Rxb4kmrS6hI
447EHt/DoXrR4BK+2iJby0CWX1KHnifhkm3l9jclHjpQn20HPfnWuTD9D9q99t2JfeHIa7VG9HrQ
GNFugbtD4ptPe3ZqkVkQcTgycUtY/G03AxezGVAdLWLJdPY45brboXg6f3G8gV/0ufS2PAgaKDgr
umWDTPfQICFAk0Pzfc84HaB8VSyWJZCLC1yTWCFgFupZWBnqFQTSwpuyZSrKW6jPDU2OojdsOjbQ
1+/30AmfEaeG/hYCgeLaZoCG1Roa2GUPFfaNhn7hzuhBXEF+vA0bOJpd0kYjE2mLst9lwBziCTnk
C6+CBypp5I7sLjMNkujRzjbSBSDDLI4wvoRyIYSF5yKE6Fu1KaH8FMEZxr4mWWAjk5+qHYWZ7Bdn
cObdZJViCwWY/CeBGcEbDwbvo696/ZHBnv4O9E9oMwnY1UCZrd8Bwu1uatgQviTgMkLnC+luPfol
isscCvDFSK8TgPh3HtRMDnZBeFTZ9j1n7vcCOhFbqJkRiD3K5qIw2XgJnJ0P4xmruAaZKN2Lun7L
edNv9NA7N9xRHziPps/ZnH0NoAz2UivHvXKsNtlD4KXdQW9Lwb2lAPCjtIf+rqTS7AczdheT13kR
dBWgQsJy/9JpWzsCtgKZ6jCTUFX5s8wbfQsPgSIiMqmfcSaCMHfAIXDi1My5K0xzj+06NCSDBkjt
QBJbmnLDqJl2UNGEzKRBV3qARGJYaGg9S99P7xIBtwto6dk4hBsCh6Pi2zBq6EILhJFJBfNFryYr
agjrQ0Hb9hGmXVin2vkJ4JCz51Za3uGyQHo05EsHycFQpCNQgn3aYar6HCqkc55QdJM98r0wAYTQ
y05HaZsbWLTAETWd7W6XK9+KoAjWX6SiZIfCYXg6sI+BL42Z0gMtpb/34Jz0FUJ5dhTUTnAoyhF8
+wAYLMiYqE1f5cGWNv+Ho/NablTZAugXUUVueBUoy3KOL5TtM4YmN9Ckr79L93Gq5syxJejecS3f
ezBQHv1kdepYIID8ctfoNj9hh083zHcTlYlleSkhFkJnNzLq+w7UTjgZftBvOs5WxsdaP9JDyAQS
AuMs0ij0/E0YOlMZebgxLyF36GOHPezfALFzOwJP+AHO3VXkhUnzU4w634WG1wGpNs19A5cjXkJD
XZsAmi5JhvNeeb0Do8xIhu+8dMSxntp028PLifLMBKJs67H/M12PJ7Qxi1PAvt23vNky3IXsUo/F
Qq/YKPZaLfZu9NM8kg62Liq4/ibw2hD7hp6Hw4oA7tgBvPxOvM47wYGv8e+U7cwbMbgn0E/HsRtJ
eDUplaOszWB/gHaMQjs7dlhY4mr2p4OSYmVVJgwfF7ReJ5BozieeN+fOWnVQbawllCfNi0noWabH
xViGx6xvw23KbbI3p6BXgFhE9WaNtXPxwHHCex5dOmblIgDtl84/rwjAmueOqXcMmPTnTlOuoXAq
rWuWhUVyGFkVX8iq5+K8Ot5qUCWFKB2gaboPlFmE0DDsG7jTq94muM97NG/J69CPAJE8R4FGCLMA
3K9VFRkQKskGDYDN7IjViNxMddX6DH0Cv7ya1v96D5jDBtrH4seDN5vLrskblhCCoLIYfg0gxGxs
t+kfHb9NAY7KefjNDZHc/iFPv+mwoKhVdNNf2xkcHrm2ZqbNbEcj8QbSPUKlWmHslD2cATWhc1I1
FOSkyqMpW1kdTHR7VZCr9uvQOFuv1WxXuaKv4jW16xNKx5WeBb9NnVklDHWnRdoQsO2zZM6lWvvh
rHoLRVbTUcRsAnPYAnQzYl/M6TasJ/1oUiCMwSiZIPyYaivG6abjcQBbph1TGYVo/uXDsH4Dqek3
3rImuMXApCsVJY0j0b4hvrAh408rQ2UQp9lVmgpDHNDe2rEwwLYuPvw7EC6TC2wSqHVs00v7CUbF
JhMk/wcntdAucFS4MbsF7NK1sNMdry8gZI3ldradbqs97QJHs9FTWaCzrDElfu0nO2oz+OyBDLMu
duEN+1erRzKFFmb4GqZBv096nS4po7gHJWBhQeQOiudRhcljNkjI10zmAohqIdtoO8xww0EDXDZu
baJ4xG68aQ3lMVcGKd6SuP+cxRt+gIdRvIB4dR0ClRCqp9XJnef66GQzFQT8CJFqeI96T7WbsHf8
e3+RIIoKGGF6s9CXrxM7PWXdWO8L1D9bM6zqV0N1SIlcT17bxar+8sxnTW+GDgXgeIsyz7nnt3Ki
rJqnf0myLI8jQ87R0IL3q3I32K3LaLy7AzaNSbfOp66skqdLp/Hs3Ex7ofA3aW5+gRH8NStxn+WV
G+W95TyWDVhOdxlV5Fl62skyeZ5sLgBAaeMGcPeKHsPLYz8IAEZh4Ii19r5Xd3E3dsUPFNhzuStr
ehgBzGSQzVZ1x5jccI9bBP/fSlg5jo7gHYUxK62q2gKXMTgbZ5wCWYbywCG2UwXExapkRDNDgxVp
IcBiG7h6qhuJ0flugUYbuoosVtOjiSvjkXjm17xRb3Ov8fl7oXHH5nx3rJiOjSHVBQStM7Mu9i5U
5XHJOrmvuttvlA6wlYGq7oN0bD9xYdX7wB0ENKZk3IVFaz5NPpY7GnfFtnATh6lesMh7CWqP/z+a
K2IRs32p29Bxdqi9Ia0X2pAH4Qg7i5UG6pGs2C3kvHQ7rf0pgl6GDMEJPrtRwxww0v2yYDKDicg1
Ruy+xW1gxKUTaB7+uToVJrwtgF1zsoX+NexEofFuJI07wBrzwt1Yp//GsMVlAtTJ3YSo3cG0VUYJ
88iU3Yu/BC2HVeXGyDySyGz9Yt+HKEM5jKjhuT3Iybrn67/tZkrLWE+ONQJlbsEH73DjhccRlOmF
2bUnV5aw7KUHvMjF+uOwwMykg/p3i2yvNxsHBGN7MuFiDSnSVJdMorHTIe6zLt8YNwCX9FpvbziJ
e2zrbIpEwztdaYjPFTfJqWpsFJu1b5yRtH1ka+4fcQgZl6qdXlNzxBfHtC9aH8v59MM8jXO3+IO1
K4BeN2+iddKNSyBH6bRgPgQGl/GKxMz4pgJqRl3r1buacO69WmS+87owzrNll+Gc+Oz5AaPeteqr
NDzrEDQqefX11F1Wrs/4tt8Z1sszh8kUD8Y8vqrVzH4DWRTwcOf1aKtU7ZBoYYFzvWYzi2Dm5ehD
uXfKPtzXEjkDS/ZGBufSsS81ItGdqgUULWdkUzjshih0rOcV0PWmDdmNbXvh42tBt9fmfkH9sXZO
ObEJ9qyuDjaED/O/sCptEU39kt0+MqABG+h6CctqbJLjrZ8EEU1IDoXkMtKTh5Cqt/uLr2ai39Qa
9cOK1fCl6TqNAs2Wzm9mm9bOH7v0PK7tPTGj/ZKP49vY50k0MfaP3zY148Wwq6e8aIg0mBfZgroP
7zsw9f9Mt5hOaSj//BDejNNK+3X1GxwQrLY3GGxs65D5a8tkfy7uysZipDkxqbw3OltwEJFSRDgH
1O3OVjDFRyicTFbzwRg1cEJlGigsRP1Z1PCjIr8oitjEscpZiKwgy0NY0bK/LioV53UBcOz6iOhZ
ckZ0U1VlDFhwOcxB9UcNn/xG99m54Nw9azZMdvPgm8igsD55YogYw5hjPrDsujjwWxIYgVFrjx1T
p9ay63JvhbjlhCxAFB1qLr88WI7DsQhZjK7tpAHc6/U3S9ZliZoATOJiyFBuC2/gGM3w7OEKM90h
ytxZrjS8h02VtR+VmQSXvLaIDgliWM0tfmG0r7t2AbVlw1HiiUIqOW4Q67JZDv9+03ShfZ4yPAp5
ULXb9Lbb24hl3hqy+Oeak//oON2y1RRod3MtFPj43qheQkinrEBUVNb5uf/ToOOPEpTfJsedvZu7
1t9DiqiOqhQh8S5ctNAMGXMfpvZT+Y3z1UoPPr1YzYjrE5tCIucDu3V9DC1Q79HH9ZcJc9YhH9f6
TiMsOnQ39ZGVLNh0mImPcl+HVz067mvXDO3FG0AN94wCQMPmkYKvyBhfxvFmDqokGciybdNw3eTG
0nFKNekVFdntnk+CiK6DOPpOW78FE/AnJEzmxeRH2Ja99Bk/JyL2ly6L5rrsrlaWDmSw9M6U2w9b
d8Y+WnduxkiiLp5x+pmQUS1xZIUGqyQKPNDJg0EeO4/1Z9UPrrMNgP29qUEMOQIoix1vzxzuumRa
7xFODhE6Ffdvpa6AkinrauR1c9K/jAtmvsCc/f/SpLAOjY1zpfBNpAqzyBhNyOad9PyPRk83cxr8
CTc0/lzHNHcAYZwdXgOXMzUUOobab7+EKbdeVqbVOXW1f14a04rbJsxv+OkaaWCx7qa0ujWJBv8E
U5KxFujeP82cv3c1K18dGQPpDb6dae1DY+O59QBGvP9jxODbKzw0x8tUZlu1hv9NSSa3yErQ3tqW
PvRY37ZDC8zP1L15JRPGVGSzUll0ytstBSdUoPvlftScbks7N9GUp8sTqVT4hKFWgiPN5q02Jjio
Jl8QWw9+XJfDShdqxdeTCDYw3KC5w0LhnTxbh9turs2jYQb+1jFkd2oCsYK2X7xngM/kydolycPO
hOKNp++p7Ztsm7DgwMTPCEFX+s5z7ajR3JBy4jXrGjbW7MqIAobydoNlubsx4bGyQ0e95XDaiExQ
VIyZ/EvTZYjGARlkNgVWzJZSiQjXrvd5rcd9M/rWdsrZDAacnm/ScW6vI8runiO5/cugFH6UhUzP
XJTitVFDcTQ8+5auKyjaYAX2a5okkWt0ZI+rbo5IDJdrE5ZJ5JSru3dCb7km/Kv72RzXA7GBii2o
3btkHZaoheKN29WaHunR8uE3mXGAdwguXTl+bJi02Ko2XB/kQvtnrKvfqpTGo1+OxhZYpP8awMw+
tITfZ0X1F20cycRcAT4O5pWowwnkzsW2h7bK9V6qtkzv1tJNHsfuZkfz2H+oCE+I8stMYpW0nCfL
HpIduMnkmKq1Yx3QG1/ZaSarINM43oTjW+QWH9PNMVP2NcWmTgQ0KkV/GLigkJ9KfU5oKWzkIgSO
UTqsEL+Cux4w4WWYvYmFm3DRBJkp7FuLkYO6cnuei7reWx0lKz8d5Ydd8THVwhMPVD9c2Ab6K5HY
LrgGqs/W9/pd3VVP3eje22ga9/OSlXEwyPzas463Ec1kP0AEfWiCyvQ3OKLdE9hEvIAqNQVNVGFk
u0EFqE8E/lQhPwLdRLaZD7E5rP/IwD7KLPkswPf+BVUKmVKLWIrZjPWsbaDAqsmi0p+/4L96x4A1
cNjri4wcuwqigXvuhW50Gg8UcnY9OP9tk80jS0GjhC9rsIZk8CqnPpBQXvbvxQZgS83C450K/6Fd
waG1ltMWlQ0yD6eXJwpdjwVTeNRK1norAVDzrg7whUuioq3OQFmUuvReOruzT8CZZzKd6bDMSj9Z
62zsSvnTmuSjASOV+8JdHkiP8O5Jij3ihifSZfOOIPPerUae5A5p5Gz78/vQm+K/oqcGxjvXBk8F
neezDUP9KXMl+5WOrt66LnXhynZI1kAjb8b25kNLO6bcC8s/UTixrtIjQW7gsTJ7FH70er06mXtO
XPr4AcaVGN9LuisafzknWSHjCUzLK0RteWcSmv6HhYE6EjjOw4jweoNs+65o8lc+MxmXbvtfOViK
clKotxNmTnRxw9syBM8EZA+wBEibLftbhuULnvf8yDCviCpjqsHaegFpbsJVM09UIRbnSq4CKzlV
dxXnS4IOZItktzx2Pe8noFeR32lY5BeDnR7qDfX8MJTB8iVm5xZkdFY0QHCMUErGqvF2sg8voc5d
8NmGOOVjovlvvAWk/eLvCJ/MbZqBns9Dnb1ZIQ7dPLgMpe1sh8H/8D3v1XW9+Q2FgThIq+kufpX5
L5T65c6os2HvD4gLO/jtfJ1enGjsWj00bp1qS27A7TU8hjg5M0zLuwmB2MFtHD8iGVCbdPFntFs1
4ycbr2Ike2rRfMCyNWtEMk4tu70BIOVkOD3EAfL5uKlkuqOA1WL6Dd1D1bVwSbrK28HWbCOhqmyL
TxiBnWGIuB7cJbLUXL2rLPRP2qbfqzMvpk6cX1e7XzZCAEpljORktn3c4AnjHrWmXc023kXnhfG4
2ip/dXI+db7p8BzYtdrqcCAKMOx7EVhkip7H6xVU8MBqMkiigV/I41S2gWMDrV7uObf8WHF53sHV
O+ukuWDYsC5tqhiuqEdkE1Zl3CfO8j0ipoiqliDFE+YYNXNV7g2cm0QA669/q0Ix7fcsOh1G7ZCL
DZx4cMp81+A2ul+rUx9GdhtLBHc6zoz60e5YqZJaj6gNzzjX4BOkzttaAdxdMMAqW1zUxLIQgO1L
13U5WhEQKX1vX/rGRX4Ujv22GAECc7WpuY3I93ICRvS3Sa2/RqopDjGoNSePrheStK/VcjCrTr77
gvp1rursviWhOGI0s89A5bxoEIGP2jpkE63NTmK1T5gm7yAa7pXj7S2qnsJSr5mygwdYqfDbbTM4
qXBII8Mmz5sNMj7bGLmWAzMufF/vTB+NadbM2wwpzgZXPVhKb+ofGTDNfy0NGL81X3kiuAINCZ/f
G8TGss3DdNPqwawh1jv4Y3lZzfS7d5KTKhssu36+qYz5LNfHfvXRqc17meEeGMXEtIdnILP2/G7n
ujYWvbWKhBFuVlXf4r4PxoOfHVmH8bhw0i/VE1q0UxAYxUHg8qEKoamHFOtWOeEZcQSzIsFuYTY4
raHRrjzzmwzrXd46l86o7ZOo9CvN0wfYOmcrmR/7nm+/dhO2BQrPjapynQ7jOD2kjEJtcDHrePFk
/VAUyCemeR2fMdVTEZfrR1qjapTGd9fm36tDXd+FdhD5Ho0RVUzsjeKb3wWi83+8aj01yzgesgxz
oQSMrjLCNNXcBLFv4NFfSnpe3SBeS9TIqk+JW436UxTqX9qXTFJzWcADt25bmRfJRQ/i2boz6vSJ
Fku0Vuuj3ZkYv+yuigebZtqqFkxEVfY2G/ovH52D4zP92oYYNd3uiXJBsc/9KYgDGNKbFNYtOd2l
nMwhxolwmJmDjQpUOpHow+Ium03jKjJ+fGtaoX6bZ8ToRK91VQDezsLnFYkhc0R8Zhb9hzmB27EO
IPsVNjjQRs+exh+nJc7mJEQP0FFJmrL2AKGa6Vi78qlBAjuvSz28q6CHKY2Zc6P6DGWFeRDm+sFW
lQnvnTCJGE8f5rQPo7FMqD4t813bMrxrzT+dOxwIJA3A9FW0lvmvj1P5tA74Qn3U08Fc7+tWfuZK
XsjPz97C3Z8MWfuSWM5Zif88z35vzO7kmGnczfeEBmCnKYYgbZPnPB+YCqY0T14zmZgn/bqXiHzq
337iuAgtrMaO/EBfiw94DsZTMFDzs1Pl3FV280QtFzt257wUVNg33bSe+qEbmFBlDdqwJiOyxfQp
bU4X5Qx3BXD40hse3KU59U36Se2zgZ7/HdYNBTA8fYzNq01nVResF8Guk5Z1zDp7iCYHDnQHzVyy
3DJq+x5WfBulndXdzqb8qDS7GuH6XoUm9pSp3S8MttRwrSJNLy0Sbqt4zmz3tK7pLk2fgZqcLePB
mshr5+CL4x5H/L+pL1tcrxbRnl6Hu1mUVF/L+V/qhnqfAb/cLK7xVzjGAe66OrKjciTlqXGSlTmt
Fl3+TGjjjdNoIQLasx6TU8heUzx1zIWhsMR+VxDIO3pDmv7aGuHCvRI4KUemmENm2UT31dvTf71B
a4oup/OY2eNrcntVfajTNBEE6ZvVugQrxshkTxtSoB0T+Q9098ZQ+rp0pOiVIoIg3S9eqO//M0oD
PTBbpcrPsAIV7aM5k/7aXrkpJGuamWl6W2f0PymN+7HdWn99GT75jA9aNXA43NaoLShKAHFvqr1K
fuQ4k/HoBgNk11N+LN4XC9GUW1Z3dYgmPjMjcxy3Rc87a4xIAcTiPRm0uMay/aeJ/0wbxplILEUk
WzMjt5h0fkx3ZzCybgyi3Yyefy5RrDQpydU6ZSUrOtV55CMaF43pUZ4LbZ7FxF9lu3c85KX5fLvO
bDWftdnV97M/P7Eqs82cYS9c/S5CiZ5YDOF/kD73ps+Fl5AI0RP/TStLxNO0/EOBiBfToyAdIDTq
ehbWFlBoRvkQdOmTqUi5W6cWNCXnc+4jZAyafLsk+aFqDWxXFSI4vMz5PrSHt6nvRLT49R09zpJj
iDYJZotkkxBQU535aUqG4TR360rXQqddQC06/6TURW0MBD1kPBptWqsY1x0yj7He+n62cPZUz2g3
X0zP4fPpr6h9t2hvvwaez6hXw0vQ52gqa72ybbp+KSv8KWXxZYf9Dz3GdWsEdhtZ+MYw5oZ+ZOTN
s0ZukJv/WW4nKJN6+QF7uHHRE2LVNR28yKhD93UmWN86fXayoOPFdUBTIzcc9bQoz4tbPG2VHEid
MjnSeqYunuS0jQxA3//JufNwEpvv7WgMsZFTdFBLVUXYqjgIHS4oYdftE5x6rrUhEeSSS/dOFvgE
7x5+d+sw4inmglNpcQ9BYnSRFCMGMtcqDvgu3rzG6K9mIpPtGliMonr1sJNzMT+XLjq3bMwpDKPH
eQ4EpThspNMdnT9/a8yB/yz0KB7bRn+qzF2IPwIL4EHWrA9zMyR3pDbuc2VI84WbwHkSaUOQJhCV
0iyA+IOa1LY1IYqfiQ/MlWovqr7ms+YsT8zJeVJtPW3/H6ri70udmE0ffWm5Ai8oqJkm7JfmxVnQ
2XtefiPPg04BSIuBpsOeZOnwcfLX4GyrmpMEEtVGuvKbVdZ6XxEkR/46gTKwaGMxgWDv6SwstJ69
9LCq6mVREpe55YyPZYcgvJnrYhNqeH1ZQ/E7RRUzGP3dSGhw9lshI4O9hUNjJEVcWDphC6mdD+vU
7FaLp3fJcgOKtJN+cGKn9GP7r2mFvblpBloqIau7sec19tZEdnW2ihadwGzbW6mrBTlye0Ym00d1
jqK7TG+W8TrRLJ2wOveSWW59sdFpwSeBSimK5dHWgimAwmThzkHw9AH7kIsygZmHtveewYT5ES3N
bfrG/HMGvq+i9pwX16nL2DMGGo+dXmPMHu9qpjcwDWVHNkGTfgqTZ+EjjdiMHJxtxOuB71DqfImp
LxivUDMoLM3sOPMA5USHvVcetK3VwRqpGVBd9L1YBsF6RsXS7MfF645pMvEkMyaTYtfkio/73pUv
ddEvp8Yz2ricvOlhEreSgzuJqE/KmkDKkG+Thoy5Ln34aE/TC9UFc9PRRnc5zxN9WEcZXuc1SC/2
gKs1mUvmCaap249SrY+BPdmKwA1OVuvI5G4e5vzoz9L5VtJd4zVBXyRzm+H8waWT1bq3S8HLsj24
aj8q6LHt6fo6fGct1j3pJpIybBJs1ORX/yU9uuHNWFkEiMyRoPUzVjP5mVRSHPEB2sdB9etxsrV7
ASe9eoAB8+p34rW65y+36NeUiZl1HKA3lUNzt/i9+SSaofzCqu6ccL2QnWZJ++4Gk/NDk8xnBiap
djmdPCQqIDQ2VEzdWK5LdkflM41QuNrXOsAb4jlmRQXZp5gq2YC92PU87+mCZdtWCtbnir4/drqk
nLeMWOi9AJtuZVoPI1/K0R7q4dwR3bwURPJPocq7/9LRXgSb89KJzcocbs025vEtRlzkwOiMhasl
Xg2dPaDLUn+ukVV7a6XcijMHUVo0JgWF7zIJa0wq+HDaXBlU8gedkM9xzDBene9yzVjCxtKNOK1j
kV/nVqz/OWs98I500DzHVn93piK/aOrwUCwmJ2Mhm32aJu4/nnp9GVO32jG/GDyt49BHyISYFnfh
Qy3Uoz3vM7Wz7K7rgnpXjCspvtWA20XW27usaTXDnO0XkfEzTJnfI7mT3WVy5uxhqFPrIvrUiCsp
mm3uDrvczGnZUQwN9orfk9kcRzD/pubgW7t+dbB6CtdS6xtuoFotgwK1bX/5Pk6nDY6x5V9SMhtK
t5BmaVqn36MhJoQCjngRqsx7EDPuFNt2P9Ov4eClIU2Nj2qAb448ACFlwCZQfzlPrpXX/TUXfJmM
xbnBt0ev9ZGmaP1tS3/6a8Ix2OR5QoHNDryHoRMc9GpO/2Z0eU9yqEQstEPbL0mmU4i7OCox1KC+
cfJdhaL5mnLdX0q3ZwNnmc6l73TH0ncZnZgLX72vDZdPWP5kqUj7W+WmPBi2mqJJdeBZQzc5FKLY
Tky5b5N5aagqGewNNFPApnuQXemLvRUtN2eIK4xyevJchnn7unZLypoGVY1mW/WV/+umOLJ6dDuH
dJrLU2hzDufF0O1sq7AutTeYkT3RDhIlYzwJ1e5v0wjTaytG2kzoJyPavuJeI9fY9qr7NIZOdZuc
DIUzMVu9f+jkRtbbqLPk+ZgxiSXF42QRo6VTisGvpWvy0DCWt9O9nT33fcuIgDQYFgj52yRrHPW3
we1dP1frzhn5cQydNseWfdU4Czx7axSKVF00zrlG0fadFzQhzax8T5va2NScBEYEFMyTsbJq9SVQ
JL1PfCZb4c3cDuwXA1ZjBAhvFwVYadTFXmUYc9Cm0wrtvmQg5j270/1DoaY+IgS3Dzbkymvp+s6b
KIb+4EpUWJifKE3NLZF+7y3kN521M5tk2IoRuX3ilWgp8QbHeALoh1sEs6pZvmwcPfvFnJIdXZyA
1DlAq56jnKpzq2Aan37xGk7zLgwM+sVTONz1a+HTMKE3lCYgmK3JwQRM4+a/NmG+bioxjmkGfzay
ZKdlDYNsj7meQpeZFnep8EYUQ46T7m3H5aGUtRf7ffjmyYA3gfu5/Mycrrtv5uDXH8zuYk8ph0Jf
m9wsdvnKmT9uM5+a5/BiAoF6dpeWUkGHxiXRqN/cTBTnhRrZpbbpmiOmNCIKPX/onitAVEN1maZc
Ed7mMDkntKMT85n01b3pDVVrToPTpL8BIpyF5IJCDSLi/m61C7wpiU0mmPDq+yUYPhsy1b3ndp88
/uK4tssck7FVh7nqzc8CY9ppySbayYLZpX5Izde8M5jkLNonwrE2Wia74vPLjPvJ65EXiUDETKhZ
JH4l2iD+ARjE+K4BWpJXpz2/fs5IZ+euXzqdVgaCfIfXoqu3CPya7RB05GttG14Z+kcSKYimDbrb
UeKX/2VBG+zHkKJVlpkVNumRqQhf92efa6ih0zbZ57GZ8ks7u/aTROF8nJs52TtG8pEkg72fswIH
Zabt70R1/FENy6UQo3fMWNPeu6bMjkXXdPu2GdOnYqYugEnWM65SjVgrR2f8Hap8QTVWu8/hbCt4
w+PKfE0mW2y7iIVVN/4GjmaImGz/IcUVixSxCKyLl4o8Wjw6Usqx3JPLsE8bV73uvosmmfkKNXlE
GYa/hbbqc9m7/gOcTgbzC+NDp0t5GRRtSdu1q61KKDgZYhxOJst7e6p+y3XNDR2nVV1HwzqsHw56
+DjDhRo57tI/V13Yvaip6nZT57hHkJx2PHE3fMqp3jHxthm7ZqR0kkWuZMrCMPUThXTK4L3jbrTR
qftktoqttG/OaBra/NtN0+FNyjgOLfueBtB/Kf06BFty3LWZYhK4OtIIj6dgwZWONOrUYtOi7WWO
L2O5ICUbF/kisWkiF7X1b0CNiqLb2p3U0npbsST8EZM5VZPUbTbe7L7xn/Ynjzv3ANn5N2OKks9z
GJEUyRLjXru+Tm4x7DgYkkunx+xcM/4JcMIJt/7K2sOCV/jbYq7iy3DRUvHm9Elcjeab5rfa8+m6
T0nadM+hHyiMv52WW9WsKk7mPk5nQ22XukrO1ghqzB7s5ZlFyQWGnOvEAv3uY4fgM56Llpl4WwU4
28PAO4BDI/buLH1icGF+Wj2FcW5ehni0VXjX05R6J1Umw8xcp/o15oyVu6QlD2pzQWlb28Mlt8bl
ngz6FbHtsgemimTRSrW6pNb02q7ktbZaVTQ6wfcoPfvcwcNmCobCMo3HglYkU5FsGz7B0Pny8uY3
SNKcUoCkvgqsgbKF305/pr3S+ikqvXCo1kjNqCJy4JNjQOszf2ws4nsM7vnRbcOW1TZahsnGTlNH
RbK3ER+jCvc2ZdkYB3TOxSFwfHE1svrLmBZmQFcYdQc/lM2lkgtzUQGbjqLtczrLbU3/1Xt0Cl8+
WElDh0vI7nHp1/lFCiB1mORqVu7omGdVMe2L3Pgq5yCPmMTyDl5L66S4sSP3UBPTc4mrOaYp6qBc
5nAAOjqqK/PLr7iDm33ntuWxhpsZjfXKIvfqfXqMrpxR2jsfXsA4Sp6N2S6ckze/nH8k8L64qCp3
y0AEy4ANj1SXOMlTUwQH07tOKwMXvmy/DL+SVxV09ZPX+VyU+M8ZXrFWabA3mGF68pl6xybNLmdp
3KNPlVTynZ+WAznidv/LA383ePtUPZpOP1yRpPdXn+1E1NrpNhFMJwZpFt6Z2LZ6y6pjC8U14vk8
4O7SNbctdbuyEqQ4deUEv6GCxIaTj2mqbHX97eKY/W6WCi4fdYrt4DEE2odM47Fp9TH2TRkR/QPd
MRNhxAz9+s8+R+C93RfZg2IC4jOXzfpnL039YpsMYohBW08MdhQcRMhhTc8QGyMd83fP6Fn7ZO4P
YxZDjjFD90xpGvYh0UZ7MkIywG3t2eXjUM7MElGzVbT9EqF+Qpv9WMZ12m3LENbBogXLnLYElt24
+Jrt0oqYg+X6mBp3v7CbSovLaB8ySnPHObTl4X/knVdv3Mi6rv/LvueALKYq4Ox90d3sqJytG0Ky
bOac+evPQ81gLUs27LOAc7cxgDG2Aptkha/e7w1T4TOcQ6M5wxeckpJAAr8ZslOaDmKk1eXTdg+C
4baDeLeD7MWONaS+p2Al3lV6kW6o6qd96cfB2gBrJ1JOD9bQJkB8eg44Dv2U1btJra8BSwQqUUC0
5qtsfYA219CAEZNZU5fDSCE+BLHaKch2bxU9Vo7jM0Qn0Sde00f5Q0W0KvzDGixk3emKcD+nEjtU
BLo8kUxI+y7lbHGeTA0BEAguI9g2jn0duS17JR4PLaeJ7w0w/kVHcni8CZxefndzCUWtg7fj0xHd
+dnsXOgocainovx2yITA/16BSrbx9Kpgph4LDTlhmQAf9jZyHD/u4/se4hSAVD+c2rqECOGrwtmK
GoMtg3AgbgQGsDap+ryBuQoUH0M3CFL3xtUzKCVaL1bxCJuPSkXflaJ6AnwMd6Cn/NIACvkc9m94
imSvpIG3F5zB/fsMXGunKqIPizkZ2c8iDiUlA7SOnGnPiUisDTOrj6rLI4KBRfgwRzPxDU3fsg8Z
mGmGTnB0iqQ59vWAGIBIbfqowu53MsmCi9zP1Uvfg+rVDhmYbjbW+zChmin6YiS8gg7HcR56sUey
0VO8OtQziiNaOMGhHJNgjoGHZfWltq3ZG1kLV04cjWduhFCRisgJ9zblA4EJdDdNI4JpRPDwt1Zo
Y7S2mqJ4Aq7ObsYG2kcRaf6pwv7Ic016vbMRRLdEYA9EYkOmxFQUzUzGmcRse0UPLHVuXCO8DfXK
3+l5TD8uM75ApOnidcJmKM3a38OYLXb54BuHtnRhcFkBQcxF4Fi3ZiBJkIUxx9ivk3XFPALbsRVT
nY5W6Dsg+dpIUCYWwo9M8vjCtyCfckjOHlqF48BKDM4EfiOb0FOdOVyKyg+eA76+jmXPqThm8yxK
HxuPKeqOJKfGXoNFsFeqoNzgPRmsUxtUI8CZDUcr1lzw+lsbavsG/0z6iEFUvTZEZnAeiId9AHF7
bWhTd+qNGfV6NCSHXEnyH2c1fndtn7mg2EF3bD/lumArp7k6kKahNT2alCaeAw85DutyE6VANcH0
2Eik7+DDX2e967zehFmpm8EUrvFt1/aWUz2HoqJtCcHIg7hDJAKklAGNCPkb4KRIPNxqfBvsmSi6
hPZn5/bhJh6icFcxAy/ITENt1OntEy3j1CsSFKEzh9WDPknnmJYyhkng589Jkn7pDR2gM2QNsVxE
HX4xfdG0YkYaY9lwwxttXcLnvUlQMCChT5nKk+3aCewRwmoc0hepliv5t9b0f3Fo2uIX8q9gpiWT
7UNm2irs2pcPIWvL9/+dlqbEX4awHHhdFt5Dhu0g0Pw7LU3Kv1ybaC/HEKZuOehL/5WWJuRfJmiE
qQtdNxShs/zQP2lpwiF8TS7/OdJwLJ3f9x+kpZnvIt3P8kVXmdYnKS1yct8aW1vsbUcbGNbk10cm
7oFr7HuzfYjZ8VFUUGPqPCypBmyT3CDLdtCuRGZmtLSOZfKg6fYjJGKAmUiVLZFN7dgQotWEVFGx
7YbXbY5xwlplbj+Q4qwZ1zKhqbAJ9VR9GZH/PQ+idm6gLjrwnizLUDqL8kLvsIpS3s5Ds1CpDM0N
zjKorMemJ+AtKF2QXEoWJA65BqaexHorVwHca3djG2N5tHtUa5UU/rQ3gZ4hZzmhb21iQQShYZUT
Nao9RVeayCOiYs0KrwhIlKr0tEUpvW6cqbU3XdoktA+gf9yxPsbXdpnMV1ZeDEcTxcveN9OavgJm
beZM5yY0xvQZ+dJ0tC1LcSCnciCNfVinbDmc6Zq6WKPCKF7BZvLtBC6yruqZotMIi/MGYcSJ4OXQ
I8iddYjwdDCA8LxyMxN8i9YwQLo5dzu7GsV+GGj25Em5QZj1UFtOsKrk6K+TEvnkZNto5lMncr7A
oSv2SRBYZ3QLq1NWZc1169q3FWvy3vcDdO6dzg4J4XRdSwWt2rLPyYIav/q9sCBQThP4c9Mf3bSd
vBQd+V0p3fySg8YwrwYZoad0NLXJYM88kkVkw3CIazrQQ+seCD8GmSvJ7T1kiTXeFVlvXMo8EPe6
tN2tO3cujapkvp6hDia05dLGAxiLxs2kx83N+4GuN3oaXBXkf7i6hM5z1E6gq2t4ddCErE5V3O4z
LYDBUZU6odSy3RR9Yp3CQLceXdMx6fHrj1qg9ycWdet8yPrg0e87CNpzC2EiobhdQ/NBisAet+5D
gh+sJQwLloHkkOk84tAJ33FAgggSAIGFZFrXWuSWYF6wh9nr7Uxzgb0xUAhWfoXl4qbIuRmCjQvr
rQ1z3MGHYCLndkCcPEXS2EExJCG6dKzp3I8n7cSBHiRg7jqao8lUZ80mqgZd7IMUVQ51UNZdDY7m
30SznZfb2YaXvA78FBLrHFbmZTeNQU1pAOx3gFrlyhX9ITPalOQcnPIwM0CThvnBpZKWF0WaQUrp
yEY8o9Oj30XK0QgWzeXgOS2kW+oeOmU3tbIrt19NNKdokVWx0dJr6oXGT1ZUREniJJQ3NnZY5Thu
8wD24AbgQbsWS+9aCIELpvk+7SDCn3M+ah8DQM3zSDQSvduE4wtynUHu4Oy04F5Ome3LOclR+1rx
OSJY+Bb6AFLRY4iwKTSS2knLLV1wY6sKt9kcSKhdU9gi+wq1e90w6Zz2HTyCodVv0DQIFqWqC1ZA
KUvzKFfDwbFBYkzOv9/dCQFVYPhZDVepFXctB6MBRK4VBpKTCWTPh0sJqdj368vKlgbdZt8AunDC
UiQ7DSnW105z04Mjqc2ArWj5hnE7HTsElYSCRQP96bFpQMOFaReXszC068IRLqQ2LKFXdhg0aAkh
0ULzdOD3xgMdKgyG4HNLFY8D63BgPLcyLgAf1ZAfpwmehI57LD7u0chMjQdpXTG4pjNRuZUPt3ZG
SJs4ZLJDVY3VpmJ3yVdphGUHB4PwZBamgMkXM+Y4EaSEZxSmQdnei7OpR32ybsktx25eymGnmsw9
+NrgW6uGvu6F7Rvumd7Th12ntHoODejIJgvswlNjSCI3lU52Tdp4Sw9Rb7WDofX0X+JcRtDNo+Ys
k1r9WLVjPzEf+x5tkT/dFI24dyM3uiXCafxCcVwhqhsCtCE2h7rehzPyviH/by5J0M3/piSpu/xb
9GOC62IC90+Aq2H/ZdoKpJtpuFQk7P1/lyQQyP/SKUocB6qcMH4sSey/dNiY/LOjDJeQjsW9+J+S
hJ/RTV0pZYC92EuZ85+UJJ8sWkguN3WGp2maYPTSlNZiSfCDP8BcIrG0jCE7zBHHCJO0ujqZPAoW
wtfU9DBYKHVVfJb08Cuz5EBbPtrPc3kxqfgPdh0OV/p3bfTPJ6HUEo5J5Kv67JqI7CbJfB83qTIZ
Dqy7fopcNvpiq/JPTvq/vGmeIXi+cC3KwU/lWEXQhh5mXXZodZ/VK/fEKM5G34Gxht5vW/o+GkyA
hQvNCOr1HBUTTfY03s6CQsPoGuX9MFqu/r7JH5NFP3q6vN+6y53zXqkxqVGXr//wElychial6+mB
7iUIk62eBonJVU2/PnQGd5MVSbhpdef+95ddbvPTE/9w2cUz4ofLak5iGlM1pYehAgTObaxMjASh
piHl9e+v9It3++OV3E/+I50Bmx5EBFJhOLxqAcAG8jH2bfctjf54V+9JY/++L0Yxm57UkYfwMHm9
n81CfEByvbELZBUpBgK+SxzRsFAt8d4DDrYfKLZ2mTK+1/4BiooXJMcytITXWvJJTHCQsnHHtN36
sjS8ztooowgOdBXSNpq8LMuTC4iqCGFzsYH9SxdmKgDhteLGIJf2qssrxKya9UqK4mU1U7wUsfHk
8/J5g4svAVq3sL9PZqvaNk5zH2syWvd9N3oZOt+NYcthpSL/CwtEf03g0MpWCC5jAwB7FPKCMkZ4
A3Svh7q1gAU65Eei0S4mkL/jZIZ3+tTVWzvuH7XeWluonLxaiFtjRmSggB/Pi1Gdq9HaodbpAJnA
TgLKfhzejmB9W0mlsI8NA8XtiLS+DpiIOIreO6gX2PmywSsy37hVZnmygjy5HJJFlgv3lQMCek9c
Eax67OER5sgU2m8UoW+VAUBTNemutXAMqBFld1r4RYIOzH23LZCEOlB/NrU5ejIq73UCEw00pyvH
MjA+h4X+1REASTOA3Z6Stzh0RQl/X2/K/diofVPQe7QAQKf2MkrEtySeBoICHEiLVGtoYSe6w5j5
crajsOm6fZlHtKgH8z4wxh0D5VWj57WCFssHS58RNHC6qah52mo3NzMldwcjOaMKXNVOkJ3ZXfCk
Axfu+ob5UrdIDGsohitLWrd1vZySouqiCRAKSd3WvT5psdNo/CsBLQkMim8onAfXWNq+U5d5epTJ
h7ZzGk9M8bModBol1GhwZ6YdhyTWnNmk1M6Q2SNmTVdgOuI4Spt+pykxnJ9fiUdSj0k83Nt4znJG
49A4Ya20iaFn5X2HvwtlQOnCGjJR8jicduJ2XFU6hJzqQHfi6whVTskVAMp1augeYaKIdMOY9npo
brSwPWoZsHlZRafQoAfg+vpmlsONr4lrOnDIrBr3kgi6a8nJAEqmttH7Fk9RI/PmNrqZY4N2ZzRs
9DHdq1Q8OIF+h/LkyOq8NvEDXFWdN8aPMq9PjXErVH4IxrcgFGepGNcYq+wgZ5advUnRyLb5K47u
G7uvEXrU5wJv8Cl9LoNkHYkWcx9tHxi3uLB6xWB5OdJoW0NrHOur0X0ajWUFKCAi+scMAuOUdgC5
yJoENkfl48jyKvV1VzL9guIqyrcQbXTbOWZNskOQIbRzaccrp9uZVnLRpdgZJNJzwoug2wXyJoiS
g1nPnj4j+OGsOmLbt+vad6b4WVddJmW/LWog7OrZltOLFb6U3Zs2NUDhM2S/lRu/tZqOaQF05vs5
hP84bsaSYSuuFu/BsSTDAK4opo5D8BbjJF+H38fZxT94W7Zv0TBi07SZM+3Uin4ry+NIxIrZbHyF
Eg1hKEq1IYM9068sp73Ia1ilKCvGRXoNChGGUBtMmHcIqzvaMhvXpCQX9dFP5Dp65PGqZrwZ6fGN
VbaKhgtcYFbYOHqGYqzgIVGIjRGmh3m61RB3CB3fGr4h8Vc4rhyJNMF3pjzG5sCuyhDuM9Tw/bpD
8mRWX6Gp09pA0tHstFlsZGBt4ZCjwurX1LWeMygaEJ23PMusyDfR4GzrdlwLVFlZpq/o27GRKAh2
GEPFWzMTNzZODHVwW0Ke6aXcOGW545CHvUG4rSrampDSG8KGcv8pM2aPVsqsYg/jtq0RZscJSxoj
EpukXqS9qDgR+9SnLgIzpA/UKf2sDY19pdcPjp9i7mCdizD9UgMEYDHg2frZlNU7Wyc3yaGbthD4
OEnkutclGMrWGhqpDBj3ao4923JuOOSuBj1ZZ7HwxNxtraFaW5gmDLcO/kasKagdaTfh0SOeDSNa
Z5nBbzkXRXITRxBa6pchvwzyAaDzK+a1W+Vgb9Eioy3g1I5qY+vRpofM4voXbdrtRKYDVNaYaHLS
9wFF+NjkfagdBS4vLLbVxqwRLcf6YXCaCl+s6BmpHvxRnwzkyTabbYlGbxMH8klHq7DOWgMHGLTy
Sd9z5p/rdceiMU8GeRVZ8ZDVwfcqa88H2mfHKB1uRytQJ99oTexkkuxYEnbt9nf4zH03RX9VGxuS
KBHLBHITafWp0CH2w3kqhyzc9Fr6zZ9ZgGJED+xZJytO34q+NvZR3F2LKjmrzfTMaKrUa/U/ZUdZ
+mLt9rGoUDbAIv1Oi+3P+JyfExmN3eKTqO1buGdDNFU3sb+XyoCKnCUwqsMZ4nNLZgoYI61c4drW
BhsV/aScodoZVpSdkM8NaDPH/FLC0YYKDsuj2RpNw17Ze/4i3ONcnLJBhM2bP1eWs5GsPiute4B+
bt5VmvPY+hi5KuatUb5hRrItJkwIWPvS+G5hOSBFwuDeT7N6Xhfi3IoPkECj74gY3CsHZQ+mhJ5b
fUHEX2u9F0EGLPSCj9Kg4rZo8dGbmc9miMhR8BiYqsbcaUBefKFpJgQBkpUsGtKxUXnlrB7nHIUI
TjgS51sTfsVDMjc0ZLqD47b+a4GSeOrT/tYwxvaEl0x1JbFXWbWT4VyFVR1DQYROrfeSNWQuK6Rg
9fQaTnHxGGHZNZBZ3S5dVNNNrlvsc1C2ZE+DjcFPP8h4pbOaZOFIu3FWXixZWgMJ93jo5wUPehWI
go047a58Ou4D8kDPnmrcwmLAjnU8RUi0AEpZ4cV0KaCa0XJtqjXeRbVnhyM2lJ3yT26dVyu0mFqE
90Iy46WF2Ev2qU6i6Pwc+wE81r7yc1BCDTr2MLCViOaYd/p0XbTGI5YVS4dQP9Kx1s61ema8yuDC
9csCFEm9uXWAvnWRY+VVGa9HwREsJiZ8l+UQDRWctSOFl7Wp/AINc41gKQtYkVlCWJtUJQ5F0e+z
wqwvmxTTswqlxpjjKgQTi3XwjHzre7QWx1y3DqbAEAF297Pp6g9YvT4RaGWtG4wIVhIq6MFsmdaJ
ENUu0OmmQFU0znUnTjHxAeqZ6qh+9oUNPKNGgzcworbjTc7adaqG7mubFD1aavVoZTi20A2h0Lae
oBSrVdYGV0lrnI12igFo2r/MDkwsqynjE5Seeu32/iVs9rWVUYbMOLvB7d6hIAe3xoQF0xFkSS1x
GhutzTdt4z6OaU2FYfZPMk6r/LnwpTNt5rGoIMVNiTo23DKiOtaTxJOaDvEHEzXkBoJscXJZKtVc
4+LYVviNDV+TxmFHE242fEMqee7AWb2dSwO+Ql0JfxMzYnT7JdaP+AQaVfg1Ia9IwUYL7jqCwF5y
vX2xx/ISitSq1UoF8pVgblBp8M+yPuKuOutgN8/5wPpAXLo5rQZkhRe10Y2PGGwe2164V4mBejms
6AmXc5+tYXPQ2zolaHnzApujcjqUfU5qrX/WTXI/phwVNOvc0OwnK0AdvZoiG8qmBTYq+qHaSOtZ
tGRwcUCiauomTwN/hueMBUF1btVQi5YNbVa7bqQqaGa5EUwjJvYBUjLQ5rFR5fnSIijYL1M39ZR5
ypj7yv6OBcUYMTh4pq9mB/mOEHhVPfbGa9Hw7yMi+KxH9rkTY+HleBzZ1R3eH+s5MR4Xnp+Z47dW
3hY2YgLslFV0Vc0TnU7zhP0PCbfZOfDXUD5W/cnBIgNy2soSL3LA7b3aphLXHRvgtIleElDErMWl
q/vaDTD2KbN3c6XdVUxYrIHPAomYS5jJJhCv0Qw1BRPLxfg6WHbGnFDt0tljQIQizlzHY4uzXoxj
HdnMMHMTa6urJVpB91SUrOTAGSl96oZvWXMy2zD2IqKKAywzNFauXu9OAbl8Se7QfRzAJeu9XRdq
t9RUlNEb2k6rUjtUDmslnDOScbPs1Ebp3rIeFnkLIvQtFserBQLU0L2ELnolZ87azTzv0unOZYno
yF8vrROw/yrt71DWv5ryWzfiCRJPq7Sy0l3ZR+XGD+OLejzXfMqwsXI9RxFFDKnhKhTNZi5neT42
bKgB6uvCz76Vbo2t3DAMKxD1izo3ThYE7veD//9vJPA8+loXTfG9/T/Lb/5alCwoQdi+99r+/bfd
t+LiJfvWfP6mDz/T/M/7l4NvxdI5/PAXL4dIP1133+rp5lvTpX///n++8//1i//0Iu+m8tt//xce
THm7/LYgKj60JDF7+AEh+amHefWSv2QvPwKG7z/wN2Koue5fBuuTRPMAaiKFBP37GzLUpAkyqFzd
ttERuYa+hFvnRd2G//1f6i/mpA3kocALJY1OIMh/MEN+n3Ih4C4opLJ1h5zb/6CN+e5S/e9SyAaX
BJQ0lz8cMDTnc15TbruqgRRueRVHRKakxbHNnQZwQafaCA5UF1rWt4d+noSJJ6dQN6p0nHNbT+Mz
E6unjegWT6lWJwXFtexd2wZgJtnYahuFMfzOCfk9gYOTjOtilvbDg/4F1vYe9PHp00sD3A/sD1yW
z/8R9TJSzVbKxxk01Rx5BXMkOimViRiRwxRtWizkseLFN2SK2fbdJA+PUzzj9lgats3WFtm7WIb5
ttej7YxBqTdaeMtWbZYcm5zD4+B0z2h5bmxUiE90eDD8R0b87NNx2BBuEsOzH2O1rsZp3FVm2J8I
TJs28PDaTabw+WvzsLjQ+yzaF8intrGr9dukk9BNxyI+1Vk2/sHL+CP4uLxNYTKQHFrmwNCAyh+f
h42GF3PgBP+aOhvvILU1HR2yKjjhvA9iEZnJE8oR2FdQnV5//y4+JSMv13YMtiHB/zmOqz4b3+Zp
nrF4NsBsA3/MsVL3bTpPFM7RuC1Lf5u6NQZNXVbDz+0f0Nclx8kov/7+YyweuB9HBMNZug6O7AsQ
b34yjC7Csk36UaK17WnUaDU+XfqQfqeJ9wBNdz7wHP6zxOzlxgHuF5qCcGwU88tc/RF6RTbvdy0J
DJ6E3b0GEX7KqvqmkejGf39vP79dLkS/C2qZbZiAzB8vlJd9kNuzg6NRvEQTz/ZcwORaYoEqYW1G
lx5yU0usdvvY/oM9v7Ggup+eKzmULuPL5j4B3D9e2+fNBmVJwEDitwXmT1XpSQdjaNkELv4ONQEY
7NIj3miNMT/kPtXmf37zy4M2IenZzk9PudECJ/H7GjM823/CWeVlrJyn2CRnvaKdjHfANs+du99f
c2mYfLppvGNZsx3Tcl3785COOAXoeRe1Xgmf4hBFQbPwxsv/CLpfxo80OIsqAxUNPZzPEaPdiMtv
7mLc7CYgE9OSNT0tCGyeWNHfWzj7LDvfLxbMX7xGruVY7CycfyVrxcfX6DrD4uCFLS1ubaeucu8r
w/4GJxjzWB34bo5rr9KndD8DsIm2efz983yfCh8fKHi+peiT0ezidj81Rxprli4jrPZaU7yB/57p
Y/3s6u2zGXTkdoAllYGPh6ID69e9RYjzPMRqQsUKEywa7V0VqGjdyQRdsfvl95/tYwPl/S18+Gif
BnjbwJvnEMhbsNVR5OpKWe0rr+YPK/QvlsmlpQE/SeAqR5OI2uLH1cIhh3yMxVyjBRtv3bbZycJ8
SBGl4KgFiKnF21APz9HtLacn6sVhlPIPU+nnYc1HYIHGpZuyRLiUJD9+hChu27joRgaBrAoPDqDa
4PJS/eFOP/aJ/nmg0C0VYYawsfRPe5FeIHNDHsBVYvc+mNy7Nm0foK9v67Hxfv/ufl70JXu/khZX
Fbb7edGPrVTpld3VnjmX9R4jgCfafM1KECmy6+3WXkWSlsnvr/mr2zOXys6wTdoX7xjTDw03VRuG
A+Gy9qyyuwuIj6X1Ub+2lnvsQ/Pt99f61bQFG3Fcw7W5kvW55wZYNMPJqmsvneJ0k2mk4NqywG1y
KsY1bufDrsTYlj6HfEITudar8k+JTr8ct6bUuVuQSjQsn+ZHN/iaXrVVDWnXOlds8Sf0N2iBfHTA
U/cNcqR5ZhhxtBmBO6hbb6Iem44/PIdlZH5eP6z39V9nH9DVp909Ac2vRJiD64zFk2nqN5Mhziej
vSuN8oHS7oq9CwcM+7sV4gQwFpTt/2IC/Gr5/HkHlsKyJIsUNZZkVH+cOX0Gqyho4A31TY+tc6+d
qUQvdskC5LVLn8wiUwvPj61TYbg3qtZHbmAu+geh4d2EcCefMEax3BjS0+I/oyt9UxfIz37/QX8e
nAo4kt47BT1EyM/ZZ7jbumgTyUQqB+s+6kx5xDkT1hDY2Nxrf0rX+XnpZCtxlmOES6a38TlFsBmE
A1qKe66ym/4tSaJbG97M9177U3krfn7+THIupjtkitiYf3x8/ohRjWRMLOINAMzoQzzNZoLiKG+u
xoC6MvLpsQb1lG+rLD9yOAY0V/qwx/Jo0+noiPOlGYI1odzkifsMEtnv24HggzLPxL61KSaMMLyu
yTyg+ZVBCUNGg/ECBByzs+BWjV+DNv9DPPfnd+XCEuAAxqt6r9w/r8aLtNpBnUXzggMUJgWZvB4D
7AshSSFxBjr9w7r8efX/+3oSVbFuc5DUl6//sHCFWRvTqaO9VVOdn4pYt6+bwHf+MAI/L8nLVQDX
pdTRqy8168erpBamz9HiKif8OQWwCF/nMXqmzX3WIOhVLfKL3w/5z0ODCxItKhyXosbkAPKpCh/L
AbWsAd8FLl3wVFaJ8MKuehG18dWAr7ACwotWMXrHP1z3Ew/YhtnHRAPVWYpEegqfA3Ft6JNxKzFj
B8GEuckuJArzDhsftFtDYx5FX5JaEmPG+D105C1+mJeOzM98KqC5yGCqA+H0Cnff3z+Pz5OSj8VB
gTXKtXS6Twvr6MfXPOYBKDBzwUN6hPBmDHBV8wO1xkG6PPz+Uu8BPz8uy1wLA9T3A5AyADrEx2sl
dEBaYjhG1sAgXeNCGKwDs9xYrpjxWSGkY3aFvnFm48VGCTw1tEo5+Wlrq7AwukSdkg7R6+8/0y+G
A+Jo6DhsF9RZn6OiusoKuVYyenFDUGtDLUJ/sik9251fhDk9xR3mTUGUhtvfX/enrdrVDTZJToI2
S/ByaPj4LMBsWM/HePCmJvmeOnMCzO6Sc7lRYx55QpIdgZN5cXJwNNrC062JIcmq9u33H8OxuMzH
V0KhYEjLMG2dBfPzK+mw8iZ9g74QFtHmm13iV9lHl7ROu53vtt+SoXPuemqbYNXQ+L2p43Lapymx
AhjiX2uyPiSpK8+6Pin2Y41Q03KDAPWhVtSnyhoxWtPm4trVavzk5kWXb83GQeUznBI9zb/YWUUc
ojnrz205ix3O0CDUIYYJHV2YLezsJS9zkeOW2QaT1OyiGPJdRQjCWkxVtkY5LA6jFb/ijugeDaCw
l6Y1xps2K/iQC40nFsU2F+KhwmXhZkpn/Ggxgt0Lp7EvMFjEIg1VOkyGdt6F9IY8EHnU132d+htc
CcbzNKksjPxjUBFHr+VpHIzkntiD2N6VLvFcf5iMvxgVvAnKJ848QH4/LRLkLE2x3anBC3Lzzg6s
ex7qa+GWz0TfkVIzBJxxGtIKTC+YtD9AIj9vMOzK9Fol1xWOsj5VbnMVSytJa2yxss5+kymm58Kg
0ZXN+gP26OMfivGFBPlp6HE9OFuGYeiuYPH/OAMyMHqJtSRMDzfwHzqjhAYTuTahkLr/NeqFgzXn
WOFYlmrjjTP4w2OqmfFdmNbuKXAL53uPo/QmI9Lp1JL2na+0NDI7mjgFcmR/Wc0SfRpv9EkJBEdV
hIUhv0i3MbgnLNy4sJou2v1+Ov28mlhMXGFhqgEg4DifJnVqTyjshoHZVAe4nJU16VsqkpeyHBk7
aCQOEoGF1wo3FX8aOryinx8ooMeigeHsbLJpf3ygoeG3mAgDQ9AUyKNtEtPfh1uGXV8hYU6UpVN+
KSLaXwTujO6hxrg7WzmZll36dpa/jTKC95E7sLzHKDrkjT1ezb4NCWpOOutEDND0JJ3QPIiy/55i
5H0Rh7I5icRILySeeTC+/NwmzSeUat922dhv8U0rrsbK/pIbBprG1NgLUVinkqTIDQZh97PKXjBs
C5h3bXEwm0Y81m7mPk+Ebq7LokjPc4xRD6lfu/sSSRoUa0zuqVjUDR6N5cVAm0+ufQjSmYd/jnkg
jAORoIzFHfrPooBAYHoz++0+t7vyS9iSAxD7Tr5OR/QRZl5W/Spim3kKs2K4B7fBghdrnNqD3xet
yyomLUfBSFBeaeo8iCyrizNST5vLUZv4u48U8eTHA7R0t+nnFy3ptBfqbOOuGUybNmEFE19TCbu2
0aD+j1uj/IKBULyZq2HEjbdLt9L05wO87ugy9eV0jUa9wGITAbDWwPPnCB5Dmxeu+xKKDic8Df4U
DBxpz7ZX4l5ibhoaYBd1AJq8TarcX9NOH8/tcvGBCnVMQOIyTDEg1DSBxQZ2VvvcGZq7rF1MNYZA
L7/MGMFtm4rUqJVhauoCj9PyvOlID0jqKH+WZhWesCxqt2kRuBsV4HshMblb9fT8EWcWCXy4Elj3
C7WMjU9AHcEfwG9nT26SS4IWnciJVOjjlMTxXiBmftODvruaENth8EvbbTaG8CLNxvg4WSLauVD8
6SEQ7iX1eMkazxhqk4klcGmch74Oj0J7Z8f2yApXJpqHo5GG9rexncqGQkIPQlTrBRNNtsBcu8ie
pLV2RF3t2t6vzMNUcyjeFg5JO2vcyhNqdzOl5xxKWe11NUIuSEJSZuM+2iWObx4kcRQ7S0bdhT45
0TGEC7NP62a+0TV83aFYqR4fkiGdjrM7BdeuQ9Ey2xgqJybK1TmObo0YF5nKLvNdW9Z045WZnyIH
t4RimPxtA4Nk4QXm3XGsEwL2ckc9JLHq8d+X7nPUOdV+zq0RotAMi2FMpuwx6vKZ7TVHcqD1cKOE
hkZLz5Q4QphA2j+7HmILCGKjozHJjAjdN9Itq3DVAw6hOKn79nhTa9QXJBzJ6hyqhL8lgGNd9pPL
E2mNC2yJkJqDhyFrmLyxahCyJYZ7gYGExAsKG3RHtdGuiTJE1HVZSGdlmbZ2bKehurCduL5lmnzp
aDpuHFmm9PMJiWtr4R4UviZHJMPafoZjs5mRz9xFSet6Y+AreHsx3LNQzF/RdZLgFwxyW7Jo3uBq
2Zx3eol9aJrIiylLnf9L3ZksSYqk2fpVWu6eEkYFFndj8+Bubj6HxwbxIQJQZmVSePr+iMruW5nZ
t1JKWnrRIrmKSA9zMwz0H875zq3vR8OtQlj8YXMKfOKK5dKRkfSt9jJ7/+uajm0mtrluXcAkGkEu
rRq8SbIF9cHviI5oC0XrN6VDdxu5aLPYWrvWk8WG4GEqg+5gCZvgIzbF56COpzsjK1iQt/raF7Z+
qMjQOUdaVruBwf4O3gLrdzswyFQE6qdNLwD6CTYkK+T7KBZ7CYIeY20anXPIcYeLouUwqlW4Back
rykt6rWMswhJcZGYw8qejfkOB4pzi/ELJ2BpVRSLMvNgdQorS4uV1yNjSL2hBVIwPpfgLkQ1z4/p
KK2LL/n+8hKKuSm2cAGi3tkopRxn/esU7LqSddfQDxENSWpX0PI4a99yn58t26B+s3slz62TiK9R
oyPo0DOdHb9O90WAcL0oC8yEKQkr8Xrkg/gGOJLf0SIi4eJVPVEPMGiavD3WSRDfDWGgdmXtNSeX
ceIlzfLg3oCfDySsbx56eG7fZ9VCIZ7c6R5c6GM5VsYPCCAuz57UWzNDsy7OguXKJYh/Oc391Y/a
xDoasdVPt+h8JXT3FrWJLiU8plpKxGLzUAYPDFPq01xk9o4EHH6YPZ3/PPiDTrfaDKF3l3086EOJ
9u2e4Bwd7uBTAvq0shGGI2AXa8OUVupN4EBNHZtJwI4Usb9LMo1io2G9q9cZGR1HiKX1krFQ3teZ
gNVAtkC1VlI95xohUqKUuKugH/yQlqFf8yQ0eOl2GHcDPOZXx3BRVCcGQoyxHapvkum4vxaDge07
0d60a0OFrGBMOiDEvvlFWIAPCrnbdZk3Q7VsmgyYpofNH4FtSBjePo18KbAbBlDljXS8MhwfvvuZ
kb1nZpE+VbWOd0XpeCg+gZh3O4wRLShjZcxvhjuUzQYyCzIr/vni4MUzzxtcC2Po5PfsR6ufUAEI
8/D8kki4sB+fhXama23ABPMgaQE89uB/2LJ2TlYimx04Kozigp1MVu8BWkOJpz15H0MbrIDn6Oco
Cut5py0juRBq5PwwTbjz/uDfgb9UX0adUyf2+eA965FnCttZWD21palqMuyTz/Nssz2sPPNS1zI7
hpKkMaAt+ok+CMVMneVnjtT8rZ9N8KWDWgTGYHy56daqih/NbDjT77RrRxsWEli4JEreY24jPBE6
7o2huVmH2HSOTB0DZytwt1d7aMSsueuRGtTT5cNk5vbetMZuk7CB/K7lXKQvfju/TambmGT9REga
CZGkuHAHLlBbcXeSiXGatH2KKfsPsA7Ah4klGILcoms+GoQk+F5HA4PznVPOaR0ewS7KzXTtl+wR
+EwCfR0J6KiXSDIFgCZO9kNSe8dqaOH96rSAnqjTEwgtfUu50l55kOZgKvyXgpCPc6Ty8CwcQRiI
HGCTITPm6Eay1c1ns8eC2IkmeJJU015htnu/p6Q28sHaDQlsRjguPECNCtE+Crne9l9LEI5YO1nE
GIjuEAb8jPhOHTyvxJ5pFt42qH1UTb3Y1Ql8lSAiyiisxm9C9sYhb7Fb6LHmBb0seeETyj6KJkHv
W5r+Lgv8+NKEDdV1EB4hK+AjAGt5h51DHPtlaKSaRL8K4C4nZL88gVQ0veC26c4V0duYGirgv6DZ
rNGsNn27GEE1yAFfBwtpwNljGxnWTjtW27o6pLWeNm4sn7iZcyRk8yWry2AdmmQytJNz7cRocudb
7n0QWYsAV5ugTUAr7Lo0Ke+ysZ6u9ly3xU6pmhghKMdngH79vZJJtZ+FZV6wRd9xtvV6+WSoYCGG
7gtFOTqKsN2mPtiwkAfdvad7dql54d3INm0ecMWGN6DscRSXE8AUBlgb0YvgRi9/YaoOJgpgrHyF
ncUiW8hFa5S2wbbVmTrQAxHQNTT6lIzaYx4W98/8O+eBu+s0sG1bpvZW9x4X7/DFvZ3ZZbhv+dae
sA1QkTkROAU3d6mTI3lj9x4hAW3NNYyjBgxucdFeaV0MZLcrSY1h9HZ5iNpI75JFeRrZocuPj594
nMut9pLpkkTkJuFoAFM4Zs6zEVWgwkvyYobUSo9Ol5nXuI+a/WCbNDlVnxliY5mjLmC6h5rHpzXd
AKYHiqzc6VmMgBBlWMkHVwpkHWSrtigP7QodaVV6tw5eFgcwkY/HtDL41s80bis/9BukWkOq8Gos
EnWVutw8/WxJAglKM9uFcIa2sdOikB/DEJyf4cw/hBT1uCkgePPvAMSgTm86cZ2ixOGrAxjuu/Tz
+HEwsvrYkStT7aCVBvGGkcVw39b0uWtpzuOl6aLxMlS23kEbQcAfTxGPqUrNxRPuV+MmhzPAcU8O
GTNKy2BmxAwTfc2md2FdRB6X3ixc/YDU0nvXQ/HTkI0HmNGZHC66iXk4NX0Dn8pYt6hSpjrfj64X
3DCKMk6kq8qdlZXygYzgfmU1VviGS7t8LYAFr9gJp/tqOfOtpKR8wf4Oa0NNPHg7vwo2g00lSBYr
TVhbx3emgPxbiTld3Dolk1yv3uqcZFNdQMGHW7OaOnIUGcQE+7/7odgFTaT7boupqREVGsDn2i6L
tmPq+IeBdIatmPL6c+LrtTFj38OsZfg7j6qR3X43yZ7+czKuXoELgx6hvvklpulcZW0z8g2GFYgq
873SldgIFVinSHYgyyes6DVz7hUNTkBQdEmwVIpSCRXkph09ijr4nARrROO7CeRjl9tcnGoUpyac
Lqz2rBf8lF9+KeOXYXTSj6Ezzd0MzQcPc4G8w8ygfLld+QDxJD5hUUtuiCfi2e565iapJ2fluSNk
trEM8ViBVsEAA8l1MpZfqRUMeog4CDoFkcFzSGTuQ9JVEHI3N0Ng70eHmq7rauPQ1IhHS9vvT4Te
u3vthdHJmp18HxtdvQEdbm4QS3OzKjZOBPGO5FngHdK1on8xWhBVIevzdTIrdCIMXQ9eF+LqomLw
2YcAcOR8beLuyZ5mkYAWsNAQZkXSbLMx3ytGIrehyYRWOd7JEiPKTEdR3sZOz6foVHDrdK/IaoSL
XqXO8IpZZDwC1G/sddSS9Nwv/hQmbOXZKELOO4XgOHmaPTc5GaZFBpZOKBijPGB9U3OeroZAUd2V
ECKRwcdjGh0jC55+yUiCCcT0SGiwOE1DrMAEh/G0zJD7Y+RYww6KEaYKg6znzOSRBMi9gDRuooDn
Q0NN3fvVOqR230o5ZpgJA7TbBMr2nFHgev0blXWXXtMucuyshxCuYMymnuix6A0luL5MuWAYhWDv
GrtRuWYyAr+HCBUQtdFN6CM4E1077uZIhjhyquM8Q000XOMb1pxjK5IfpVXA9XKXJm7EZdPJWWz1
LIA7uwO2ja4+4mlL1mPUzE9DyQ87iSQiTlvmMbbSrTRZXtGrrNshGzbViF9xMKaZOxbLS534xq4y
5x3zfTT4rCpIywOA2OhsvAkkA0Z7QVxFARTKPJqeJuWAc/CzbGsawr+1HAKGvLS+ccqMDLuUr4KH
p38bTCark5RAENmBjIvzB2xEYJ7SIuQr1lHv6r0tzGcuwnsXyxc+qJfJyw4jCb+TFuexL5rbhhPZ
3ZI4iDEADGiLWUU7ISXKPIXY+Mk7XJMhqa8O+NqTZVMEzTCe4CIbI5Ygz4Da7uTTNZiVvndTYk9W
aKgNeAVZs2piaV8COvofMBm8tWmVrzM7ymrlZkRctzHDk7A1SLF2SSwBX97vpQ7dT+6nxWrPY3/i
y3IWnoPvomZYtI7pLcsy7NDtiWuUiyUmYXCQRTtPwWy7a1jU9cVD1IfnQ72mhZ1u/HDK0HtZ87lU
eDJqruYhJbVmneKtXAkyW6iEHIgmVkw/Dyzmu93OzzlUYNJACd9DScigZZJfDCfgQoXpMwkcPWJM
SI4wRL76SO542vGVc2muGW/aV88egLvK0LxNfDe4h2sWXNLEqjZW3csD2rjiEhvWER5HcFmm3mDo
iELgfMjTF2JkK47vzLt0SWff5nWcX8xGoZds4h1E9W9BbMVrIow8QhFt71ZoVXBzjeIgPOl+8y2t
F+P0emBRfhkoDVD3dfojHI36oZKarQHBWdtotmY49iX7A+Es3Art1zvRN+Bkbbu4QMeIbrskDz/8
SllkWqUVGQR8AEzTcgQFuFWwv3BSJKQIPHcMecDKQ2uxP73Z54DKLVGDvewd5wLsgoI4juNNDc3u
3Wcmcm64J+59rsE5HpvyXJrOtGSV+O0PsC0JL5dI1hJTR4K9nOI736/Hi8eZ/KWlNB5r5WQ/o7qY
bnQe129t4WQPXWcOS9ATEy2/YWE/jZ61h6QPxiqD3JkxrNlC+OTLU8UezqsGA1dtq2+x3U5P1pKb
pMNseG5JYr7n6sL57TCiwZOh8CGiV95gIMm3rOrrc1nJKN/S72jyqSZxjvwUSFzTueve06NaO7Dz
N0Rp9LddqVM2aKo/ykbnzB0l0q2WXOBJCYkscOguYYafJx6m5NpHRvFYqEEdFPGs4ybIAMBtGyDm
rCDoj/RDSmZBtGtCi0F7BnPvHd4fgwoUleF2KDCLrHpKBnm2Ox4vduDnH6HinJp9YGUr7XnhE9kX
3rpxipr8lMJ9KScnfjUobcByhtsgawikYDhnbIKmIREEE5UNNdhYwpN854W4Y8ZohFQ/8ox/YKIH
JoiWmJU/pcljxvSRQs3bNaLZa4ckMRagxxjcOrHcagWYDQSSxdekD/PvHRC7TVtpnyWE8dPJUJWZ
Sc2Eu3BW80ysNGPtQ8KyYa3Tstyg/mfoG3DPNVn3kgbNkVu3/1Q9wxqVjwRRJaJfm0iBa6LDIesS
GNMkqXfKeOtL7oZ3oyyj2id+WG1nnXebHBcDYX8sKzwO2R9mxBHdeYW9c2fP+zFpK1x7vXY2PYWe
GBIKkzEczmlZ1TeLAPTIvN6A7217GzUPFVkrAwz8JCTGI+HnTk6DxIKPjkkfI9j2scdCj/2zGG7r
mAcFTEjrKYMhvjV7vKDTQMoOVW5MY9QGeUR1hhsP0argy6SD+4ax1s2vhntKyvE5TkrrBojysHGB
Cq7MqUoOGHQ8jt0xOKetONluAOvcsXdT0DGzatC27wkb6R8t1yr2AwTHHcPqfOFTE8/qDHl4cEds
8bbT1W9SVf57KdPsm7K69oW5GlgcXHhE8Eo7qc7FoLHMsSU4lyzVjtpgTIybKL9pZlFfwziT+3KK
r0Rqy40Dzebln+967GWZ8/vV6SIh4y3AT2S3/0eR0cgyKktMu9larnQB+OAO8azwuYSh5OT1XRlZ
QPP4rZ7ZufzgeKJowYvpI9UD6foulnJ6jAOx9xta/dzMn60RP39bzTFBMCVIArqav/id/4sNvMdz
HiGJA3GDxe8fhFEuE6ZodDLUm5V0nydgN+sEjyxNQJ2tcxehVrs8cey++kocbiTsgeIsi9a9rUn1
Ws02ok+KI/UXyoA/7808cnW4SkFIO4jX8vebK8csmxjML8m2jLxblCbsowj2WI4jskA27mIrblqc
Lf/8Ev5yLfzhEiJwwSOxbCEFMojfv65PMJtN4GOznSsL5ntF3sck9CCx1fhPtXTekac/T+iJceLJ
gRZhQSizMFh1TVBe87nOUS1674weslsWkcFlTN3q6DeAy2eDbVsx2xXyWXNZUimLZYK29IZlx0+F
+HbFRNunUqt5DJix/Rmp5kI6W4HN09qShh3uixnZnsd6/iacSe00JlwDfp4RvRaSiEUmUkXbLcQT
45jkSC7o8KYWyqiKCnxasoWkG1ogC9PiLcB6gHFJWuJz5t7By8UA3J3j6cc//0T/JP8DkrG4C9wQ
bYP4s3I3nCoUo7BFtrUB/X1UxIoDtrkwic/2eSWYBjXCT576wADXNWRfKV6BtSO9MfuLfeifhA0I
K2wAWoh8WOH4wR8u7cDf1GlvAiWfHHEvIuzFInTG66/3+y95nf57RqbfeZ+eqoL//hd4nWyW+f+p
iPyT1QmAcZm+/9t7+fVvhx+KqNMKOC4ayh+/zFjHr//7f5af/42VhIcJbzVeDMtH2oY+8D+MT0CU
0J0takEYRQiQPX7mN9+T6/3N9olJg2Pk+qZvOqiW/oOVZP/NE4iVAytEg4m0JfhXfE8oH373lPdt
BhbI0B2bff7iaPijFB1Ic+0VgyshyLPwQ13uotWMAH3eWiYpuKuwrNu3TvesAGY48ejx1AwysWgY
KOL77kZSRzj2Zs7IfnyPu9F6bhN/ecRMpPasq0JRoeh5JCC5GzDbbjGlLJmadt4EAMzysd/YJG1B
hoC4ykhURK2iryC2ZxO2k/nTtHIQpt0gIoKUh5zjVmRG/sIQlomxBx19hvIjoepFaAZOvt0BPU4x
6b6Ehpu+qjjBQx/2IeGIALgfxzERvD0vYy5ezbo4RnndsxLy/JE/WELbLZQZkgVlaJ6CKRjVbRcW
wbznEajOEMYcg848F9vY7xVxNnn4yErSuk3Zlm8Qn/HPOmUwXEZ6lUs6OXmzZtJaswJ2KFwgbczs
aOm0tvz22bcojhV5RZVhrBqBTmqdsouhQpunlIDJxmJWwyHcPChj7H62yYJ4z10+9w0hrAhmw4Kg
9Y0z5irYNkMbOofZbc3oJlMZyViTZ0boQ+mKiSdQAFB80tu+j67pLwJpP7xzksxL1k03MqtKhiUL
EY3Yd0Ox96IZLYfPKjP9T8Ot5wkoecbYkClkvolU6sPElQHKYqAW0N1pq559AzvDavRL7W8GM8su
RVB0l9ZeCiwbUQimTQiahJAGHVNIiVT+RmR19N2mtoQICkfzxVaGecxkDazdmhjwF4hf1ZoPv+8w
25a9WFmFmz4POR7pFfdF/Sz9Iv5ANoralfBS0IVNUcyvRaDwdBdxXRiw+t1fL22azSrPyowhmWl6
VzKPgE5UtS9Yi4nc17vYVXZ0FqK3acdZ//rbIBLWWU4TYwR0LqnHWEYm5G2IpHskV4FfjTQOe+VA
DTvmaqrksZ6a/iOXxXjx0bt9pNrsLlqICl3FADFxHpmtrRgjR49dqGJUKmXbWhxVPjyCXFlOcbJh
F9qgFHHIc4fJgsbGMJ9b8tcZscz1+L2NMQCsZ93CQnDLAhH1DAX50cCvxBA3nYLPVA7Ga0CR4Kyc
Xup7G/bgtdcmVmlX2mCCQ5ubbif44X1JjAdBD74cLI5SWGFbM5LOjGJYWC8gHAXk8KHtngChki3D
0Jn4DVTFvoWzPUEyZkwoxTaM+uulTTVAzJBhoh1EjaH7hTOSyWAYGvMS+Vm+pppkhBBq4o9ydGAH
y7rgg5uy+7Ycx2+FZ43fcvKdH0i0dCZIRGapEccl9Uj2eBaYQKaigJQ2yh3wV6QfI/1hqbXSdIbF
zsnJbIKtYnaAmui27yFEuxiQ49lc+3RGyunrVwMZ3GfSws5a9SYrXX5PEyhkVZfEEnnDsE+igeV5
Z7ruqWNoDbilKd2vsc7cN+jTdbK1p4idgh2MPrtaR4Ub4msJJAdaPj0rCREMagOu+A1bpgnky9TX
JZF6VvmRT4X1EWfORLq6qTGJ4rBkxNWxE2rJKB/L4OzBtXlRfTPDbWgFIt3ID5OXwhEaWEqU0Uzj
TxI3PvUHN5rdgGqUczZ+ck4Y5carmhqDkGnXZyOcQZ9xEwBqscEdJFsjsPTrMqaGA+SlJvCBqa9Y
UqGDqm5klUykB6FDAvegJZE8cja74lLEqvyEIizt1TSO/b0OG+aK2dyKB9tvzB/sWMiFc2c2B4gf
MBmsCPewG9rOeSa7bFnjnnw+DY1ObNEDJGmVQEswZ9rnoJYwrMI69Himx8IA2OhAz2m0qCvoDK75
YoVh7tNH2sI9lBDDHw12P5AXRJ17OwPR/4UvFpN2wQ6ovm9S8gY3fkve1NqCTvpzKgcolU1MvuIj
LvE8PynADsYz9nH+94QDiyRAVhjW1rf9LjjHoQcafKwZy297Du3v4eg7QHPGFApn5rND3Bm9YV9M
kc0PVcU1BZ6b9P7a9oX+6MsyfxW9ix6gqiKf1G5yf4BmtVAkknS8Y70gmrNX+khHh/AuITZi2CoS
vhZ1FtMHoqmT5C/Qg79vOZZzHX8KdgSHubaP7vUPLQfR5h5P8pRRbyfbK5jb5Mi5jVXfB95lSwKB
8iEsz5Mc/L9Xpv8DNeNd/aN87NSPH93te/2/oCp0aZH//1Xh+r34qL7S39WBy0/8Vgea/t/Q/2NZ
NanaUaFywX5jZpr23xyatFA4Dul9iCz+sw6EpknXtjRwqKiRPi7F4291oGX+DRkmOQl4YLEc+wj9
/xX/++/bCdoHa/HzhCFmIcrNP5kv0R5JnN9Dd8iUjI+RL0rkYi0LRWYr56YexitfqPjosw3BIMKf
+bIK7ttOEiLP3Y27esyvHAH2Fpd/+2k0OSsbHxQTwVnxSEpVK7dNqLx7wmUgWOjhCdGLu+uVm/9F
r20vDof/1/T+eivAmRlYBDYcG779v296+yFklUG214FosfTLUa3YTVaF/HLsJVvxsdvm6ZQh0J68
s8O7/oaTVmzNXPj3njOnez2ZDFoYLl6Cwjm4sWoONcqrNxi9FntfgMcEFKeHX9QR16nU29ia42eg
PdaHUlRHqLb63uyr9OYfvk3Xv7+DfyRq/hHxuVwj7D5UNnhxQ8f+I6OgV1VjSgjJB+XLYhN1ung3
J4aCtbaqw0Q23DGyTbU3IzY56dgmOzkIOJCxJU6/pjG9jPt6889/qT9/2B5PmcX5h/kDA8giuv4H
F01u9qjuEqsFcM28R4VIP+Oobm9HFEe7WfTG+tes519+UY9Vb0jrxLcfu9DvX5TxTY/WuYbezYV+
S1kP5qt0tiy9tpjlXUlN6A/GiK7oL3ru/+LN0ntxDy94AXq2P7xuJLVHFjqv2wDCXiEYgmBtVM9S
K74dZtV+T438/p+/VTxq9Hr/8H0GX+tZ8LXw1UPOoO37NfP6h4+YE88twzkfDxTXp4p9Dod7HJun
KU3YiXTS+fRVZL2huKpIYjOjfTLY9ZNSbnKD1hPgFilJAM1gY/cEWLbi2Qhcmy3lUngj3QzVvq65
xEx05jR4HphUMpNJ9WMamM0JIM0nOzsNChweOiipDAWDUIdG+1G+a1uzfWVju6Kob45a5dM+lUn5
FLmkbTiyG7/nlIhoTGP/PafsUjVon6xwCTp0WhD7nV+24DWLwSNfEy2M2ZFulXV1QOYY9XxLHmhd
Ywb2nFNSUOnSDsWVXjkVkVybmJzqZdOu9xXPM1jRXv7OXedunTrsNo1S8Do6YowR2zCw/W7YWett
8IEp+HCF3zywhizfrcRgj8YHqN11WkLtXCEVSO/CAZ6k6nV3h8yoezJqh1xkhpYUVyOMUwm/d2IA
S6NMuKAsIh+gBum2ZjL307pgNqnXDOTtr4pKaUfgvDq0yTiwnrQXdH6kXjNTfXMbYYsV20DyrKK0
Lu4bAsleoybrn3Im5udKORV7GYf9R9By5zoJU/0SdOf90CdkFBbV5Ldrk0+hZT8CEjRD9jd15Y/W
zutbZHb5fqKMWc891x+viX0q3bK7a9My6lZF4EYUgpXsMqS85FXqzPJOcSKjL7hd7hNLEu8cFp69
aTXyIB+9HJEJIruh147HbUd83BJqlD1VsYRBG7ZiWNtREJJlWzrfrS61AauxD/JTGz8kcIRZGddB
mN2hM/r5FhXovhx870ryJKWSO0wM05txRerxCVb/x5SJmzlvvgDMg2OJ8zvH4cE7S6IwB4OuqSd2
D68DMufY6z4ZKru8az/Y9Pb4iNGUDV4NrtTnCFAA47OSHiYkhp2/ulpO22DmCYbbsq81voE0wUAx
d8GGy5zsfDI7oYMBs2Amm7ntTmXRdE/vhLhW9oRYghXbcY26J5EYfrD1uRj9Kiwq6vSYaf1udkOK
2zGcomPcQ6kwkjlY47li060yBEvo/N2Dp2fj0Z9N5wNyinEABw8lszXGO+U6wGxr3W/82qERj+tp
z5KnEvvQsOS1jGp/Z1st5rlRuXsvKb+iwUiI4kuibcYT4g7fgPG9tMnBGbKZwW4J3VrV5gLcnKYf
fjtJJqvZ9zSE++6W1y7qjqQBkf7pu6+N2dy1jfFi62Da6HDomeKI5KnIVXOSZdM9hgqlAS/62SBs
P5gFB9JB4ZCiR57C5AdThOau7326bc9JbNwNIchJy1f1wel9WpqyWpM/RwxTm56mMlKIWbNdXpdX
uQhrrMBwcAEVs34UdWAvgmzunnYQG/b73s62Zf6tGcJ0ouzvdbuCf5+jedRWGZIFF5j0OzHAncFh
A7FRNtw4ZBVWu+Wpx5JoKpNDWWX6IYlKoAI9AwxuIGhtZo8t1gVFJpFSpCvlhiemEsK5sRx3fkWr
LUgIRfmilXkd8JuIw9A6Jv9q5526MTnbyI+QiDYBoQ5pbK7aOQ8vgyW7ewJ/UBeQandX9pAssKWc
dOk9l3bMln82bmxDuZiljQlHGjo11y8/uuGba0TBurfcc4bgUK4Ct0p/xpnxxP7VYdyMzSGQ3rz1
wQCsCw7bTdzUd/XIFGHG8/Xk1Draun1pr+1yvgTLcs9iTbWzB3ZSFqfWJ0Ps4o5tNG6x0E0W3UZW
ssfvyT5cW6ZXIjihVdhFFH+HQHkxFDur6S5ZMKPoUrEyMIc55gkROaldLlUYM/2qgUzGvpo9WSjk
g+YtPpt1BNqCmI4DOv6QvT8sgiDxzzzXiDhk7QuOrbQgPkwwNzLFGEc5RbLlUlavTWSK+yhsi62z
0FRnpD/k/hqhenCVSUxL5vXHZOCm76NtIBH+j6AObqzBZXU6F+5lrqJp39rWqeoYCU39U9gNsNCn
8tRlM6fQXPTkaekiJfTQmo9ODJdYeg3ykjYl7rwcOy4HgVhtV41vnCXGRjSTcQwh7xEogyvBKKEP
Osq+Evt0G7XyJe2T+6Kjv1qoQ8klyMp4XyAcOCSkBPYytB5gMDUYVbp8NzWcW+uc07NsachWvbGs
YOuRksUzhnYbG5H1mWd5v06dtH0ITKN4oGB9VqR3b4w0i/bxHHv39hxmO8tv4QR3DAHLoIFJzCr6
WNmYM+TQFHuSYVD9BREc14R5TsSbY+uXnnRmv8RFeRxZ4crpLZQjIN+Sx6ZDTvQYkBc7R7SrFktr
t+7O8aR/9lF6nxXGLbwUImB9hsMBYbZrzzH6jwKp5rrLRbefAiu74uKItlP/MdaRcaTpHrZ9e3JD
csSaPPiwSTDdIOUej46BiikRjXfmcTue697qt01/gFwQFUJcK9EMTwWn6UYygFmh2Y3A4EFFnEuo
Qo09gkNsnXtzNNBb67HaGFLQnySeuY7rTl6wN87rJgtWg8EfZXpgKDYlM1yZ2NiXgVUe0iQEPmmE
1zowviH+BNQ1vwf5IBd7J8YXOHRt7iOODvwA2XyPwFuTOJ1Iu2PfUlmg9vxk/N4tc7s6Qk0wO/5z
mqmnruo2dq3efXugIpnnr3pUjyUx6/fs2BG7Iihh9w8mwUMhVpG32gRVc8u0XGwGELPrhhECT3XS
M1VqhQvM40B2Of6TAbhx7FlELCEWOBYS7LKZR90uMnW7jsIAIvQoXhwre+PDXVdo419y0+lXS42k
CJih/srtNTs8yaN17G6JZH+Pqa7WLTGZWIHNh0x4z3ahyZu2cIIJz6h2k6lfO4HOKLKTu5ZQsfWo
hNrj8PnJaBOFh3LXEN1ORlSfTVOu434AFkyRlQecovaxZbXN3vMkg/SbaRJI6uoR3irMU98fXWSg
MTO8MXxD3bFCGY/aEoQ7IZDVJq2nj0lUu0QwpfVNas6xew2G6da1g5PLnb4HHODfRHksDnYhuk0a
Tle/6zKQFM6QrUUVfpdt+NiGbfNN43utK/9NGfWrBDZ0SNAg39thvYeDboB4t14IxKzXDuhTNaTu
c2Vqe5MM3bybw2TkFkrKtZuZ4Eux1ECFnoZj2PvJOY+E2FZBrF+iBsxlDZTR8uTTbEWAJpTFF9v3
GUx2jCTr8KtPbGbwptqycfiwQ8M8GyRnXaKgtPehr49mEM+3GDvyTZajzcZurOOTghV5EFN2x6QP
Df+k3Xuvs+4iBmD7ZEofQyp6RnC++1Bz8Y89MVx7u5vxxozXNPoAqjRuuANIfssw/1pLBq8ZxZsg
oA3wAuLg5zmd7g1VD3gOyGYwsTgCVvTXIx1zaBogYJ3uaJslBgricsgNXBuWc+qDNNiDL3NhjT7F
EQXRKAt5zQYmxnVbXRNdwaCnKF5Wag0fzCZmMOs0U/jY03Bsy0GBhfNk+l1gtzKkwqymZvI0S2VF
+2b6qUOiTZOXjp4h9pI9Zlly6dugQYojhsuc9Ohba0VZWO/KkYFTebXG+ZaRSbrzDE+depnk6yrp
oAtoLW4qcUOuqtiPBgWYbQwAa1qrvzBc3IaaHbLp1g6qUCNJ9iaZU2vkf/GuQi/57koIf6XqnDXf
bOOSCEjdxmQdhZ62LfUK0rIyfKSiGOFtis2/M3ceS7LjaJZ+lXkBjoGaXI5rEVpHbGhXUmvNp++P
t3sq47KC7lY+m1lkm3WWJYIOAiCA/5zv1HLhPyR2gZuPG+T0PVHKeJuRQrZQ+pg7WKoMwz5QjHIR
AXgP0U14qLiCRY7kltuHZWeKjYLrYI2h90fdUtvq/OhNLuKjb6NB81Wme8keJhFR/ZMS196Erp88
y5ZHdea7TlqulnP7zZdXWwm5v8ncLh439CQgqAVIf/Kn85AtnLQN0ojQ6iC7U3sq57aRHYrhaDQl
5ux02xqcB6XmmdCjI4kLh0Y3+EZS4pagPWwyKvFjbrCGD3frIEDD08AFdqAiYCNyANZpiLcDcxMR
UQulVUgCUQ2iH9C+cE7I49smBvDce81NGTw4qDNzYhMar1thgFwo9q63ox+paFctyp2Foz62dv4y
IP+sILlESQCE27/1qgfsN6u6+5Zp/BCiYVAXdu6wtuTHMurYrfXHTM4BhJIMIcMkdthz6q54Ye0s
kK8ewsDgdRCIbJMLbTcrXXvOTap1xHey9bXuHIpOITLUodH2Rl08qBkrT1xgxm22cvDEJFNWefw6
FGa6p+b3zdW8G0M7gOiJ8IB8GJ2QCR1+R7KuL5oi3BraHQ6KncLo/FnWZfnaxIlx47jOXgtkTEwD
Fog2yB6lNnpk+QOWnniDtjep8SNTtXUkWr7Vc9iocCW6tRlzoa6ELAzQM24G2MO1F2a//ZgyR9A7
15AtOfgUYqODnkRuGa/Q3qWIXiEBdO2oPLVIPJBIal4oisf5u5fUK+TV5r3E0rZoBBHByx7J2qqS
kWW1vev9tLSENIZelsZwcveqRzvmDEZ8iIkulZalQT3Ygzuz4m49W0cQ1BYdLEyqwWNOhSnugWi0
t4kmrFs3x3XhAwcn+ldeOi6vQh2SdhuYqrOqaoSCpbFzYoXDSiGF4Fwj852ALHxwTY89CmN28xZF
qoT9T7If4+4thwHwLlKvfUIgR1hGLXMHpRXVfYaWnH0xPl8RGCGCpiqCrt8JkJwh1mps5+LYJlK/
DGqH4mjLJpEypflQeLG+j9MSQVqs3TP1i5WqhPZCEdKYmu5Ve0x87nWOWmajmt5HAF/xMbbbYN8T
CHsfW2PYhke1/5vu9BZlkiYnz5oL+n6tF5Lyw+cCQkcyjf3R30JIkFDn2C7BHnqLA1LJknYfO3ny
KESN4kzq4WwbYc8nA5NVabbujunjQsMvr+Oud1eFKhd35mBg58Cdu5QVlRUDo/GN62v2UXGUELtn
R856Ll9pukmcmzlk9z5G34VGJp1P/cuooIT6XfMNP7lOvJvG6cYIdA7IeRLuc87fm7DMPwhYoSzZ
ePnRUXv3StVdY42iEgiWVdo/lAz5eAstnT0fFHdt6cmJdpVbLnYTuUnqRSH17Z1w5eC5wxUNMVLu
2QooqWy9+SkiPZ5fD+8ClXIXR5fsVUkH8UQdDbtCUHjRjapI8Z2vGPE3O0mIqMClTJld0u78UEQH
NBtYD2LMszdhokrqxsakxtfYaUuYyGhbk7A9mqWtcPAgP2bn9FkjNmmuO+EqZW1e+WnPmQkH7L52
HGsVxf53syBdnvHYYA5SXk21ML/FnPMXFvQlfHxxht/Di5ob7qgdYjekJtmz65Cb8Q605bsXUTRu
hRZ/i7hYKv2h3ZhNVS8yNUyVpaA7PpRYwombqhSw/YFjQpy1jwWeMR0JvwxZa+mpVJFA5BX1cpBD
ON/YG199MmmuVStQKVIpT57Xq5vUK6JXR60OEfeSwE+0F1eF1xVDYzdRShBO19THWAyY2DNO7+zX
9X3d5060B3Obb0ytDbZ61JQ7Qxnuja4UZLvE8v0QlC81WpIbdrT9fSFjP8R2FT40nP82jclbGQLV
3ua2Z15Hbn8MkwJggtYm+/E4vtL7QbtlkPZrwsmlDhvo4N7ZXognn++z6M1+SWyR/p23CCTADD84
gXvyMoea3lDpNcMbqVDUrYxJC/UxO1RuOnvkAq2XKysX7nXe9OG1V1XlTsU/flc0kfQgEfj4yncg
fwSn4iz5ZHBJ3Zeq626bVkkRlIggHj1Sgfezt9GyIQ7V2qsMlt0tZ/cQs4Cl/epa0T5qhVoeXE2u
FppNoTQEYr9EiW/tJKkQVwJLzwMORfNKDkN1A/B4pKg4SKJYZauly23fhkzQ65iaabwQHfu1xDK5
lORrE+Xbsgz6faAN3U/UBdWac0PIlido4w8fitK+SVz5IA1e+BI2bvX850a/6ZvqmYqxtG89u3it
XC9blFrJxYac1jf49GpvleTkGnMnoB+xqkkb0ffNu9OF/lHT+mHDeem6suIMvyh+eCNrqPFiPnWW
0RDro46A7I1Wku4chJ5rsAbZu2E61jUHagID5cKurmQp6oEbJgSmLEiKHn4UGgIdDgp1z00IXJA2
tPQ72MDNAhIyecZyxt0Pzrvr3HeToweckfumQPsgFzC6bkB7rEWpapSqMfH8iMPA2chxJRPX1Gbv
JBlb945k9bsQnsrV0CWlt3CcqrmxB5P7hIGUYryYihOxjg1p9YwPP95GxAiWiyoQLSkE4PzJlfHs
X5LEEYLNV8TO08tIm8Ksh/kqBXfcY+G0avPBA5+8rVE6orI1sfMl0vcOUroLn0HVj9y/qjd5Lxcb
V0XsjpEdqdOge+ZvOQRoH8gYZld5INI7Ik7C66xnK8xeIfzeFcxkv4RwlpWysm9LQ/ku58Il5VPW
sWgo+INHb6Ge8BHu7S57l2L+XwGamepOVd/0laWt3DirnhHPO1dlqt8GZhU9q1FcXcWi6s2lIwTC
k1rHgR55ir8HIpJscTHTSVzkpfsQjeUa/0688UGGEdfao5AdOOo/14FOnq3IBwAgfq25162qYR6G
z/8Yl3xut1WNUMwlSR0fhRINWx0szc4uo2HZBK35o+pZF1AQIXHOemfMHQIMpi8kwCcb0STmPcIG
IqPCKsneiTa11l2hWt9AWCEe6DgybB2PeG3W7sbYaFRHbhKA5c9axw35yi1lFS9RJe9rr0+XkqLh
Xdfkfgerpn/mu852XrXbfmHgJbj+U4r5j+raXwsY/9I4/r/JJf9/5L6PaLz5svcuTdz/dRz/z+P/
efisgSQ4/F/FbwrZGhpHTH9QK02cLf8qfsvq/4ajKWuEJKKR5jrsX8VvBaUjWEKITQJ9IkpI/qP/
KX7zP8mUvYEQoVYyx//uPyl+8yc+FdikUT6LypI//3cZEYxKTEGrEUdXLxG2HEZXgSKdKZDONT4p
jDZ9GYOjbtlSwnAx6vIl8909qt31p77+oihMl3757OOf/VQUbEzmeBiWRPGwRc+RNBLgfrrlvwUk
//TK+Bc/tWyJLAAYW4sjknW27h3H5hKlUYqP7VrRJe7Efp3+Q3M/YaLVT1TglQ61KW6lruXiytTy
M79grusZN59/QVorA6QPTRxrgls6vGoKzprUGs4AK+eee6zXfuogX7VAh+ZjB3XkcD2bGYqQf02f
L17pOBm+fKejIeNTw1JAsK3IMvkoa5BvVPcA5nXRxNKmNdOdHja3ddgt9K5bqp2747x2ZxbAN0hN
J+vtqrP1W0KJ11JkHa28uqYMywmFwj8HaTgDu9PP+Hcl/F+DY8pQSzPdasyUBKhOD97wiSGK9FZD
+NvW4oOsN9vTf2Wmh6coSRnoQuWk9LCcfFD7WpDmd7rhmZGhTWa8m0jkGpbMeFO89Li9jG4TW//9
mWCN/5otPjNvtMmER5bbVYbgoeNaXWfq2hxSIi5/mN6tKJSdk575CX9oZ//IXP55BeNv+zRK3CpV
zDQaxFFXf7Exx+IHpqLEbRC1CKIddjuSdVBTk0ib6JDiE4Mc8xwTjk3FbukiN2x7rNIS6ZSOw91p
tpHM4Ra/2qrww5Wnw0rBj+lryTWWcG4HsTU5bbHrRpoI9xmQuzYKldVBk7YFGE08TSuveOn6V6D4
GwAuRye7xpbEfUK41BtoECK5pbqxsPJhk6LJC+vupu1CnkRf4KVOU2UT5eFadiu478WWhWfFmW5f
inRZhu2NVH8An8LQ/jNVxKIhrVSjCO6YP7sBwZ8TLAfs25b2EAzc2qnFGfXF3DiZrIFJG+ieNQTi
2CePefGhBVdyeg7irIzr21cvcLLuBUFTUGpjDhmEece4prSK3WrcmsuhDHZdvwd6v3Y5xlKa4+pg
kyUkG2LbbMnhzog30klcsiLpSS3cnVXVB8S1B+5k4pUEcKWvmzMDbRS1fPWYk1U0Kd28zgrGc8O1
Sau8hWRVFv2HTPU1Ld6GwVrAbz63Yv+tdflnUE/WVKZlN8hSJY6q5bz2gbwprTsDoYsj8Cna0r6P
fsmBydTSbyujirmjkElTMY+qX61Q0VP+cpdRLV7diM25x5nOZcAXsn7MMC5bKhqAKNtxFFtC5Vg2
/hgkN95CHmw1X5jaO04Mbl8lkvaAv2S/ZRopmpZLD26rKHqEIUKTOCUBChs615eueGzllzS9dqDT
G86TFf5KqW3GlLdOr1NzC+DkS8ABp8YxTt8rYPwCQSHKOdOyMtP0lF+ODwzbgyTzWimweFyNUyjm
LLr2Cn6nvO6Ai8nw1ZUED/kH5yxzGHXS2orjHPmc9sKgIo6wuJc57wiZkvl9YrhUq411ogBhvOj3
/8m7+bTGceWsoj63+6Nf9TtX42t2DgY68wFTJ18Am1xFyFWkecoed5zqWkL2o/4cyUGxfGZ/MLN4
TMNnshZhkt3ykakkvthQM76p0q/L+mX8k5/6JcxiTNY948K2F3mz6/UzH9y5XpmsdzCnoInJtGuw
jDjwaeWSOF0CaSsPnePj6Yef65fJumdESdnIJX+kdSjs3gT5DyO4Pd303KCerFWp0RpD6vbi6BWr
REWgujrT7sy6NPqwPnc4CCbLFE0nKCDgyAiKLdKpEdOySoS9AHm9N/33oswWSvHsA7eQHbLYtKeW
4CMzc0fuyEqmvkHM86Itwl3T+FAY9IOvxStd4drAUTcNjiAp5o40lGGSGXu/viv97r4xbxTdg5D3
rST6V+r3lY45PNv7LrW4Tea+wms6s6eb67zJYiM1Zhf3jsmmqJA2ar4BoHJZy1MNupH1Jc6ZeDyk
PAT9lcqFxOn3MjNe//DxP80DkoZw1cvGcIyRPhDlwr2Cx5XifedYCxPayum/MtMxf4TGn/5KXg3Y
Z52QpdLbSsq+0M5MhLmnn+wUUScHzDg2AKGvwBK5GoLXof/duzgNYvlMD809+2Sl0NCw6X7gDMfI
/VHLR+oHZz4gcw2P//5Tp2RBkbUKilJqsusGy3t25oFnVoc/u6VP7bYItbirVyg8AtIw5HaFXOtW
cs+syXNPPVkg8F4WperTHTEwzqrZqKl9pj/mnnuyQrghGUwitIdj6jyWRBFqxD/pROKeHoJzQ2Uy
NymTYUzrCzb7NmrG8KkTdyNxLuCbrbQ/T/+NmV8wNadTsYxrE23bUS92lfZscus8wiRONz7T8VP+
vM8Fct3XzFRirnPm6Lkz/ly7Y4d9Gi7e0MRcW9Nu/S3Cu3puezTX7GRqZhW+7RxQ1LEVQOqAt6wu
64bJdEQG6aKO5nErSuQtdWnjzJdv7uWNP+RTP0gKdsl6bNiFPiruZc5g6s1lzzz5Xkd177dNS18k
2V5qVkA/Lmt3MhcVuwykYHx1uL/UkZd4ZibOvbvpTIwH262y8Xm9rfmQ1uvLHncyBbHylEWe02zo
X/skRg/bi9qdmhjCnE1iUdJu7N536kfe/rqs3fF+4tOIqMIMM5zNghSZ3zqKYUFxWf+KyZRDKwAN
MWUNtTpokSsvvLAjJnMOADKVhkYbjprxqAyP1bkD7PhcXxxgxWTOYbzDqlrRETj+jLC6r4kC7loX
gaS17xLzwl6ZTEC3ImwzSPkrxJVBtTuA5b5s6RST+Zc1JbDdMhPHgVClft91l30LxWT+xR5B4X6o
MqAjhFdLKG2XDbzJ/KulLCBuhHZ7Dg31snIv20VOw6bUQc6RhbNetDEGho1z2aEBh83fEwVplYwd
3+6OcQucaNdLZ0bE1xcn2G//bpcgVWjjhH4cB/tbW/zWamwYYMJUp0Q8/aRBrPeru0u6nEDcv/8U
bCqg14U5cE7mKqmGr/X9dMPjHPn3uUNU4t8Nx3mbUb9jTgIZ4ZwvtkrPZ0DfnG7965VaticzM4wd
O4IIMxw7BW36KA35uKzhyWQMVKFmZFsNR+L2DHPn1Bc+8GQqVokB07iz2JwCGRiUW//SB57MxV5V
DIrbNKyhvkN9Vp/JK53r4clcxO5OLLfH+8OyFNXIj3B9nO7iuZEx+RwWmluiVaWLbQ3YGAfbWoHm
fm41/bMv/GLgTbNdhanAjBo3YHLwUQJr82xIX/Wmh08tyyZOoudUhnYYlktXIh8UT4krP0TyFru9
KmVLuRc78knP/NZJbM3/vZbEefn3NPBrP5XUgqcpGyrqMaqtrEaHcqgrwCjMjCqA/mw+dMDAT/fu
zHuzJhO6wb4GiDPqj07k3eVZelucWfRnXps1mdBdU+ge1vnhaEJ+lEPC0m/xs5556rnGJ/O5Iq0T
8wOjrVIR60ThxhKPCMrOvIWJEfKftzCZ1ZFpYOJFP3RUCKmXGlKbsXclgOi89MMp/ZUEbtlVpIPS
10cDugCmf+Id/NWYaFcBeNAVZZPK/k0K5yECFR+aggSH5szjzb0y9e8xAt66RGLNFPYErqcAMPa5
w99cy5PFoRvMPGKzwqqDli/dJ+aZ1WzudU0WBw1rTFlj5jn68qFL8V8aPVTA/kx/THzY/7yuyQqR
ByBCjHFNa0sEJEG0CfulAC4RAkckCW3bBepvO3gVwBSD5ntiPmnKVm95TYmBWOln1GrHRtv02Svq
/nVZhisjDreZQhbuAKciUvdZ+aJLD6cn3Dj+v1hvzMkmoBB4A8o2RiEsRizdfQnHMJZhpaAzOf0X
Zt7iNAGQck+dYxcjYlAjczH63VeXrfHmZK2IdD3zfAEXXVDb42By2dEaatVkQI/xG33GrV1LnUSK
A5BxxfayvpgsFD5uBrkL6G3obOQxJM2ZtzjXx+O//3TmUWV9KIoa8GxlGlQW26UVXXaRhgvx76Zz
4i9lLU97gupQly3q18t6YjK3sZFJpUGe1nEoV8odyszLmp1MbYmab49zvUfIvNJvLm52MqXtIKwa
xI7dEWyD33zPovLH6eedWYqmjvpMz9wKAwtXrMUukN6J6Fo7anTRwYFi3d+vrg4IAPPaDql0tKRm
WFy2yRyZHJ8HW9OzNcYk3h8x/HKB+5/lkv5r2TQm065DR8/ro1nE9w9Bd9nqMw1Vb4Xk481iQCTe
Hfr/j0jC+3rm3Y1v/4u180/24qdZVxjq/8w6B3ut3LzbfJrRueapszGGvTRgUSjdexEAiiqg+qfa
oq/stWf9KsGGV2lG+PqjJGUbCKc2KkVgVkRy+spTWLwacAB6WE5IYhd9miCGBi8QdOsk+NEWElr9
fmc5O71+qNqDYe0yew+QDNd2TQwSJHkbO1qfqwthrAEYQLolYxGAt42WWPKeC/F2ugdmlh1jsjZU
uhljI2/7o2YuSwME5up0uxPixz9jYbI6mLbv570ruqOLrsYwH13PXYay2MTtmyPdC/9nFP0CYpy3
r3rz4bL9Of13537PZPXwAJY5Sc5Jm3CnJNlp/RmCyVy7k+UD55lIEExz4/CtgVRy4ddEn3y7TbuD
Z6yPzf7W00PdnNkezWwJpkREvnjg58a36gSvBpu5aHgwjB9Oe1lxX57KDtV4cOFl8dip86IaC187
cxU8rj9fTMcpisXQsgQ8+NBR2gYzJRz+URda8KAn7018bjM+8ypHZuXnxc+OKpUdOJeA6IDdZuFk
Z4b8zIdAH//ep7UkN0XZFISpHpFrQyOGSW8vNTjNFw1sfTJRQ3LiYiPkqVMEHOm+PZf8q44NfNXn
k4kKPRJNWVWzuXOuZFe9V/qD22pQE56E9+whxho0HNmNjgOO5DNZXkjyDYyxjY/PKgBDoXvFTtf6
Q0LhUnXDdZ7VK5Ga97KEzXvMmSMAKvlVZ6DKn4SMmJ/kppYC0EDuQxR2y9Pdg5d/5ndMZr7WyKRt
qJzq49JYDfA96kxbWdSc2/wnYePLlPsl11UpD0PfFtY61vPFgBEn7PYNqRh6be47dvugO5usRZKW
rCyt3pA6A09qFxTGWhEDYh4XlZq2UpFuZUpyZSRXna4tUwjo5MqsbRkj0E9VCdDcvJmZ9KgRZqEr
8W0afhfVC7BFIl7ShYfS3pCMjZoUmEf9Ra/9yPwrz5NQtBhEH9153msUbCwtv5bJT+069GH6PhHM
ieEegOgCR/8itYNFocsQ059VZOVF94083WUj3iOwCaWoKMULzpTFUuq1RQdlxbKkhUugp34HTX/p
hOZWB/+SWM4KOukgnnF2LWNXW4dCvzGsF0u9ClNcNr29siG+m+12ZDp4gbizoEmQWLguFHmRxr+F
gYA9+FCr8K4k3JVs5svWXHUyoQhNdzEzjVUWlTC5ZZOeGyvjkPhiyP+ZCp9mKkVlKzJb9tpZ9pRa
V9bP9KrAkeSTyLjJ5J0b7p10f3pczoxKdTK7fN31UBRyknSiQwOOpfS2Rn62MjmzXk61HY0s1ak9
plUISV4YOPXZZvS/I/Uqi54iMF5jnMp9FbmY9X+U7mOatYeofJTCTayTx+GZywZsvJ7nxJZcDxC4
rCh/FHW982SuHkxvaWUkFlkPhZu+eOTqRNHSAEUWKzLuVEhGZAtm4RYNWou8rl4rSY44rV1pCvGb
L755Dz2iMrdSdk53OLNyq5OPcKWZHfFBggEhwoUjUQW/P/2WZhqeqjycqPALvJusHWRI9niunk63
O/P2pwnig2fIfj5erFjlVVAcumAndWe0ujNX9FMZM/LwXO/BzBwbHIxu+JPgn2WCJyXxgg1utVVv
5IfW8lenf8jMhmIqZ3aw9/Wt03fH0LnTy6civNZwfVfNmR8z1/zkPGLJfkY0At8gsj8xVfrrrMdL
5ZMeHpz5fM7MlKm0uawh+tbjjkUkR6izwDD2Tnlg6Brhmd8wM4a0cQx8WlSUBChUVPGB5qim1puo
XZ/u+rl2x3//qV058iMVzDDbCn3TeZu4OrMKzrU77gc+tduqSq0DxeNqLtx3wEb0M0fWuXc5WfES
SAYyAZ39kQvVlVkkyKdj4EN3NfdoZ17m3NiffOrhERBYM5Zb2/wlyj806aYI24UqYPNwBSYwvWaQ
dy/r/smakxphLSUBV1RdRRhHbW0Rml226kx1rHhV00Tzyv5o9UBLjsG5auPMWJ9KT3Huqb03VgV9
HNly2+9TkrLzWqZ3ooOQtNXpnvnzDfvqMzqZtUbqVw2ZpVzIq1ck+i46lewswojFHbbFZR+l28z+
XvV3Elp6yyfKqFuI8lYnea/FqB9YCRDfjVPI0MLzVSvBXvRtCELDU5Y/Jxr5ZDjkreRXGF9LVgiX
qtjkcAMNa3P6+edueacq187oEtUqmFlJ9Rb1JdiKBuM8Z+y4Idzhe0CAQ0eQNnw5NGL3mXMbGfem
9b0AFU2e9zIAWiAAHShwxQkI43Nor0jnqMDMl969HL7EPWDqcyvwzKdEnSwvXSeBh64oOGrhitTS
ZqsGl13CTpWIlicHMLt5jW7xvQbaFhT1mXk6s8RM1YdOhS/Oy8cBYv1I0jupfT/95uQZCbisjIvP
p8VrqIRXD5gkj2PglAKJwy0ewvYjlm+LhHuy3v1wqQhE2ce9DgNRX5naIcpeZPcDaguOhACYnbGE
XbfFtk/A4O+2Z2wGb1GbL3ENIFN7JwF0FUXrMt8GMKQ0IGatCR6w0teNqeHNJL7YxVjS9b8cMh+L
oxcQ6/ggZ9d6fMySazFcR/qx6n8R5p5pG1l6N8JHf7iTADxvouqpBEuwwC9/bcnug1lAEYJ2/Rpq
Iee7Q2G89+0tcMaVbn1UxRVAJbd5TSLSXOEqrIesXMfDb7N60KqC/KvrwSDNXeOAoqF4H0ObzBW5
YQtPLTGSC6RwT2b/5Gd3CkCJ9mGo61Xt3onkcUiucmcvJPACOze+yvLbPn8MtKOhHuBorjxYaYCB
ArgjdnsbEqwyFM+hdszUnyWJnIZ8IDMAWmazssqfUdWuiWu+tfLytcf05Bmv4CKXpXTPo2v1z9Nv
fm5ETWZB46oElwg2ahhLgurGly6cA+Pf+zSeNGJBoR/SbqtgRrkezi3FfybRF2vkVBOaYwbxXK+j
YeFsKIsupNpeec69G0sANZ4jqPXhW/D67mz04Uoy3yX9hwNdYrD2tvVq+L/0Ln7IiuheJ+2xCcm5
Iqa+2OicTlMXg91lwij5j5/v0+93RNVmvowKg6i0hW4ehXtmqo4X1V/9/smnOh98EvFwxhyHiOgw
f+WRDds9q92hEauO9f2yYTH5SPuA++oCNP4xhv7XrxT5so//VFdqGUmiwbDkwDFCQ8GNr04/758D
wBfdMtWUhpEB6G4U2DS4Uwt4Abb5zWs2Cp+URAoBLz107g/VhFF5yMgGHsp61aaHOOnJJ96ZED/z
sgaCR3GycRby8L3ob7jSIF6a2COy98hjSm6k8obAMKJVK7goghg6X/mt2MEuiX9JVraH+H6TFc4i
gh4E8Maxho3rN4shey6L28hZV/W16d7q6o2uk1+oX/am5MmeARZqL8cOZ/o8fwjlK5MLjNNdOrMy
yJMvQtB0cqi5jGCZ9IkftX9mkzDX7GTBgRatQpHleYVE2Kvx5nBzddkDT5ac3ooyePwOxZIfkivf
dGZxRvQ6s1P4cyP/aS4nBJ+KtuxRfEDqIReTx35qICiefuw/b+qroav8vVR6iacKT9c4ChLfUIDC
1FrMVORecCtVgZH4ZVHAdBLQXnqhLuIwYrsi4oWfBzdVRhCDK32AcPg1IuNOP9HcK5osMQPSdZAz
dCTovJ/qq6dqPy9reLKquK0TArZuB5TrEGdWxINe1O5UNutaip+pBe3WbGe9lffrsmYntUJfolwV
wEY9KsZrIQ4XipLlqWg2VWMjl1IeNzYWnQXvfnvmecd+/GIkicmUbURQZ17NA1dgnE1zWNjGM7z6
RZZchWZD0uXvpOdgUa2CXFpq3j0XmctAwznaPSTWDy/QsfX2+H2V25SEjyF6y/rmscVGWcFI5CsD
f3OdyNvOkheiSnclorfmbVDgqt65+TaKdrW8HRpO69VtW76prtif+WEzv2uyZgQKsMo8o8O0DzU7
5O1lS9GIpvi8Ryn7LgDGRXdJ4a3bbEV5Zv7MHBenIl2vUQO5klXq+NptqxPvEqbcj3gBZR1wwJV3
2WyaanbdVu1rzHgsS0qyasxqU5pPl/X3ZAFIy0EXmTnOp25XlyvzwirXVLUrpY47kKbOJ0Vc1W/t
Ob/D1/1NtN7f77FT1ZokxQZ1e/Fk4O1NUmqkz7W7Jvzzkg4RU/muCjrXEG7N3WAVX9clV7D1me3c
198WMVXr6qCCbAKLuTRS33MIQ4p6VQBwvOyxJ+uBqieaVY6ND2Tq9IRMnml37qEn81GB2FnlPntQ
PXg37N8R5ZTC9NaXPfRkVvpOSpCvwiDJcWM7S+3cQ4///b8vjmIaXUrCSRCYBLkeq43W7ZLs3KI7
0+zk690BqBJGzeOazjcCvTT3olqNsCdzcJCKws6VmjUv4iJuXecXPu/kG2yBx9IqEbLoySulXOjR
GTHpTPdORbq9ibFTNQNunLfOXfN80Vj4d62tXojBoNHmqlifA37MPem4jHzazrXkPBFi+N9PyrXP
6Se15lqdzDWnTDgDEP99bPVsGYQWCpPY+N7K9TLVykMUl8vEOVaGvAkidRkCoQFpz67OpYp4lwFD
WpRGuk05YQT3EmK1JLnOk5c4eyPcb9cm7srXh5Xvtj8Qy61zIBEmqYeFUy/1qhyWkaocSpAHuv9s
+XcBjpNirzfQELlCuU2VZluDcTaL16jJ9wR2I5t5RyGyJHhLJQddR/5qRPJSYI1ZdsJcSG62d8J4
T7jywYNLqXd9dl1WN62SHKyKZO+HruNC5ei5uzJStgrA0oXcKUhddXfFxeUqc/y7oU2PvrTujXan
8EVZlH1Lqsewt9N2b9vJVnPlLak2AHrtJ9s3yNLzwDWn6rnA25kXMtVOpeRzm06bUioiSytdZNpl
i99UPZULRnlnchrwq6tSeTNMknHFZaIEMZVP2W7tZ4nK7Mz0n7Xy2MdPp4fnzIo9VSWVWSiCKhpw
V/SbxpJBnr4VDKrTjc/19GQJhHrd9jqhm5iSFm2w8rUzhY+5h54sgUXcA56W6Wmv2bITX8TxZtxF
nX7oP+fYL74HxmQhLPyoqAAo8Z3piKpS5VVFYoQqXgoPHGtCtGHdQYF2VzFswNr6DU2ecMJFWDpb
rWnutbOck5nemyqWAsuFc0kI6FFYb1L6El+4Z5lKlnwBIt5F7XBUspfSulXry962Nb6tT8unXJdd
HLQsn+rGfe6/n34bM53wZ1X91GhKqpnqEeJxZOHZ9GfGz7j0fvGGLfXvJ9XKzM7rxuuP5mCvNO60
hwqFjGSg/Tuz6o+fjK/+wmTk65Wj5m2ONUN1jE0CBkkQSxCx2/fLp6h/u6xvJtPAR1aqdQEdHu3z
68tqFMKajP5QdgwtHDWggB6ec/5xL9sqT8XzEkR/A6Yo1UqtWsfqQ4a54nQ/zCwHU9F8XrdFB9ec
DVyxrzuNEhKy/OCcRWFmBE6V8+j7lE6uee6E4HLvUeBCu+yxJxsDxRx6zwU9fgzMj1wa7q2oXgC9
is/0ytxzT6YjFOiyTXxGRz7clhDdz2l6xsPTF0PbHP/epxkJUroLJYdaqmM5ywyVGkWhZYiLJoZ+
KwlBlo6/Ls75v2fUrWIqqXfJHoUuT1VY9bZDZq+q9KPjpo3Q520blVviwJagJNdZkXMpS1WmviOx
4PQLmuvBySRWjbRtS5+1J3ygZHNmZfhT8/yq/yaztggQmdkZi09iuUevXldhClRdv024UYdEu8r7
YpdAKs3YO/VxuhaEIifSPiOTN0kSElMsPCfvtLBsk21ovcTilmi5cEy3bV4Cq967uFIcFISO3Hxv
m29h+RiWOzHs67zZdKa1LOyfknkOLfknWO6rnzNZL4KYlBzSnIejSiZVftBQjKdZvIZyTmhPckSF
o4V7gihwL8SlTPjYva88nH4/M4vs1A8QeDqW54DTZuxd1y6BUcO+VF4j+9hal9VVxdQV0JOGXjEO
kIS8DA/h5vRzz4yrqSeAjPMSCL3VHSPCZmJz3ZB8ebplRZnxv4mpYFhr0dyQoMDuVidpr14q6Xej
vXLFm1X+aFEXklLpNrdhZi8T81vjEWEXHNCQwAQtljWpe02z89wra6STO6+t+WoZh1Z+Y8QuxvQH
S05XpYSXEdyaLe7k8ookLpX/pCZsDEW9vqzVYjuk9VZC4JcaO/iuOyi90L4ONv9ExgOZ8QdSkI5y
8cMkDNCHJGyo8sLpYK1ov1L9vzg7k+XGkWzb/ssdP5ihbwZ3QgAEe1J9SBOYQgqhbx3919/FGqXx
lTLMNMnMKEWRFAi4Hz9n773EVrUepdY+VR0qSv1Ei923AUZMch2oCSkQVeIN1Xy/AFvJ6l0XXkal
pPVoeiEYeFkK3VbahBZHK7PG/22veq08Vk7jRaPwGTm7WOW9Nr0vaEwUS+1OpJcN0Xgf10APpOey
/lNbCgNt/uQEI/ie3M59NXwoo12Yq/twTNaTdlmWA8Jmt2w84lpXlnSsqt2gK248am43fM3gumKA
OspGT6N1q0NzB6ZTVZXfhH/k8X2cbKBIaD6V9KvmEplDDwZn9CVQxcVGHlO/bSpiqyMMVe20qmWy
PWd5Oy0imGUiDaU/YzFdZlbdpvxq5B3g1I1mv41X5S0YXz1eQyfdp+pLUe+d8U8ib0XyrALnIHee
RmPszdJpsodApMazCO8zNPxtW9wbcCxmHmCHUXY0rslD8EboJEb/NVa1V3awB1I1kI0LUe6rRDs1
+bKSWJZW47xWImedR7JnQEnTWI2ksHU7B9jU/JGlR71WAtXW3Br3gzLVnp0snm490DWjYwSVDSDI
3Ll9Au2IOZ2q7ts2Ww3ZH6tJTvpCfBZuzlE7LSQg2sJw0WIS3Uw0foD+2AMvFCzg1q2+8NlIUYMI
2YP5ovup/mCoF+E8RtPjkB6G/DLM64k/dtf/NoCNNJnbNCRLPtXZiX+W/HN4dILeX8ioZzNzfBe+
TUrfvBg7eudgwtqVyjl7GE4DOhTQVZ15Ktp9o/7qQKJNjHWn8stWX0X2oYk32w6G8HUOX5X+K+dn
lhJkRN8lVuHmuXTMUz/Nj+HyFqqb1EAnXLjRcJnyc52f1HxLOe1KXFDFCfEuo8b0wvFYFMc28Uf5
3knklYmTpZFOIVqKNK59eT7Tx1lHUrOBnuCJ4teQluwvOKWoLto3MOpl3x7DfCaocFrLarnuAF9M
mF4AW23sctoU+hlBsNtJJ2M4jmbndp0/Fliqi3fbeCznCnZ27s1t/zgRXQbf3CUl70id5EMYKiI+
sIAJI7lF9rJUW6Ob1kO07yGCmFGzSoxdWw4rnZtUAosxseosi7OvGc1LrxY2vxRGn56hxuZqj2m2
6oVDVwRtyTK5tiogXwVaCPePxynO+6OTXAz9bMkXyBnu4KFFZxym9DGxCe9We6eo0yHS1fspR4Ci
6Sspe05pqS6InErGuhzR7fIh65KN00oeyRE+2aglNJoSAW7e3xf1ZztlF9MGRpVXMGXSQNPuQxB2
AMaBAJAPwmxkEvA+JZA1hcFRtPec8dEB9FAL3beaV7PNMLUiPa8jr4Nzl9NH6asWkNwDkbwrg/D6
1nnqBfInHjs70j3nikG3TxlXwCneEwPNTQNovS42jPddiZCPHh+zZhxMRP5V+6QrSPJEspnyLUCN
lTV4WA3QWGXgPZ4d8yFUn/ukPamkTkZYHa8UP1Wr16jq/Vq8RQMtl1L8auXpt4KYz3Kk4yRY/8sl
v8ZmupVZrMK236Ry7kZQnVoOS0OG/UCuXyvU7/nUrGT0EX1ueLV9jW3K1rp4nBtAaH24nubea5fE
s0pjDbNA5N0e9kkcrTuJ7rAZlNPDMuBITf2y3+fi16if++bZVPHu30nlC91Tqd4Z1Dr8jckpVhrA
yvhu5OZpQhge6PNtyBYpavpMOyvcMWr/EFWM49VobQ5B3Pp2dU5HelTPafKg85zEoB7lcBeqzp65
mFtCeDCzt6mqAfWsHOxmEkSlSodyOSl+LcOrUIOUTW/QnjTrfhHoLHMvHzGdNS9ViM0Trp45bMfo
WJWVrzc6HbUYVvz0mGhvZbsDerDS4tqDq07d2jKGuBA+K41vov401K0mqPeg8Bl3dfShLGLlIHCa
xk3abLr8t9LtUj5SFe3QSW3NAf4p5gVDXYXp4zgHEtjNOXxGPKRUYObhDdb1GlqP2yQfE/46Z7wz
YD6KB6f51drrYjpLw64n4r/r7unzsHvm8/ix6AqwodRXJSnIF+6iV7N8FxyjYoCLYrZ2A6trWpOl
kG7VFEP1sSyB2loVdVe7iap5VVTrfD5VwF2bkoUr9oRyUbIqKAmCbcQCHjJdKVEE8uWCD3CbR6eF
5nUuNqP0xyS+EL2OXPH0K/Q84Z5U10ORQThfhLevLCF9FDB0WGqWCm6d6B4hBObirsjWc3TWNW/K
DjEOSysJZC1gH0Y2BkelBiXuycq7LG8mdQ+paenPiv6s5Bct75mM3TUS2i28y70OguI82PZaYfxE
BEbKTjjGMDK8toRGGpHncJ8MTxLbXmsTot7VRB8vLX1b3gPXh1NG5yhCRp1K+7Z7jyBAVq2+God2
C3PSS9GUVQBIHGqxYWNV/dHOxartCle3KQmW5qy2ABSa8JQXjCAoWIos80gWdqNuy8p8sup9z+pU
1bWbRJEbOyKAWQ2GdaTKIlG1HHwVV3xfPzhStM6GYzqKwCklwvHAzSZrLGSXmL5VLOjMMvFN4i95
PmYqWIo/pERKyiWPd13/EBb9ymheuyX0I3FJAOyN07FOnpeENNyl9WzN7+hY68mrKF5SdQ3hnV13
3WOtsTNWsIidvU/X4B7dapRZwL/adINHCVxywk1keYLjy8IKML04zmNubZbu1BiV1yRGkPf7yilO
gDBOWYREi0ygSUoODXFiHVJ7aKmgXCeLQ9EfTMvBVIn7umncOgw98DeArOuPbgLW2/sWv3TotG4V
NodihDAGQ0oCdc0DgNDGzN/VololSeLNAGBFJdaK+ojwZ1VGUC3sw2D8VhUwStfrql1EqK4GniHR
ZfuOS2ByuEikwEwHoqSDUoYkl30sbG0FhctCOa/ZtB+4iTWK6wZG8JgZnjr/liiyTYKA+/Y0R+8w
g4RMOIUVbxauctkINzaWc2/Ifqnr1wfAiftNJJxjh8dJMz6tVqwzgHmRhCEsLLfdLK+01nGh8PBk
VptceZvK2jPzjhrAVY5XfGBoqH7bJWslMf1BbNq28YAaPoN6JAZjl/XHzOwfUvMLxlho3mfFhdqz
EyIAIuQv2d6JUJYojVulG/JhXLOHeLCA8EGomRbHXDE8PY1XhWkc9SrzRENZWKmbor6iXIqgytnY
oEqLBieYofBoVK7K8tzpXLVexVGlB4PxOTrE/M3MHAarftGskzY91fMvyoXNII9vcCB4e20fKZmL
JYXFbUS69THXgRwZQFMibzFP02CtFJVKvudmpCKvm+GSFLkr1LtyFJ5t1DwYnStRS/XmhD4bvNI4
BYr1EhfaeunLw1AaQJwnkp2au5agyrhVLrrBljP2K9Fke1UrOQZYfpTuk8YLaUM4ueOKAVRzQT6Y
qdMMrlbOQmHT2q5ILDjB26alUMx4gYKL0gootOvFmgiUri9zf27qcl1n4phYpVuA4UNB7koEX9i8
qIU0I63JiDYX5nv2Rquzw0DWt8ZlXqTl4JRIx3TjNWdBbUnWUSiKFvWrw+NnhhY09GIrxq0x5W6D
eWhyKO7JoFGN3NeK6T5bxqDk4bSrgfyVfjVQxE9ZfLGV6bh05G5o4E+78tO0qrOa7NvqXWihb9oq
m9fombPYWBAX1fgkKuxNNrWbtCJ/2idEj2MtFjc4gJxbwq8hTLywe+5N4M9NuSa5fK85O36PXHmJ
oTPG89qZfE2b/JDEoUEL5sL+kw6k5DgleOrJiyOvvpqlD/3Yrat53VlnS+ODY+grRzTqfX9qass3
x3tVnQMwN24l25AAzfWUqHdtXRwaWDLIvRIJSCgnGNWMmYs9dZwOI/M5igFMo4unckwjwMBR5SeL
hVN13A5282URC74aO5Y2qxfHun4guGVlqndg438XenyZWWkwQJZNkCyJi3KhKIhEng6lMlDckQSu
sGonYiq3BZkynVadHHtvYBEjWwdsUIldq0KYbG/C+l600AlNVsdfifObTL56VZPhmcHfsRIOPwnE
1pZVnDhgrVdOo02LZ4H7qjTTWpErL2u140i8gKVoHs9WUC9PJUbJiI3XGB9IUPSv3K42rB5HY3qU
ie7u88xl3oOnMRBKkOu84SKtsmk+ONLoD6O1BhOBRsDtx9Bv4n5lpo9KlHsWxLF55ijBGXJMF4iI
kTeFpd8vz5agJCh0iPbmxkkVNnTnys2twc4OAHyI3W+ni6OxuypK58FOe17azC2M+LTojqfKWznL
Lk7zZTfg7PBuCm3yFpzJCzLzadLdDj4qsLiTPj8u2rkcw/3Sqb5a8zwCnw/vFs7jcdwFocMBOGo8
tdNdEDMBxFfIE8OhrvQvnUB6Avqb6tJpa6s8QckiDnrlKK9q8jzEd4MDuqw7sG4hZG+TY5PS0Wh6
RNBrk1R9uEGPUgwUMlTdrMovTLioH+Ah2nVgzs6dlsaw4Zxtl0VHvRgBR6qfGRWqOcSH0Xqeh4ZB
FRWDU9B9WVZJC2kOhlaJK7bMWDxMKdCceCejwhIDjE+i4KjLoDNQ12mkz+vFlZ0OdZywMjOU9qF5
0jhpCIs58vgImw80DSd+a9GCSDsOJt7ba4x9Na1ys/VVCIGGXbsZq52qK+dEio8j0+JR9nRcYBKV
ThFhT1I9SYUxMJtvk/3l5PG+EdlKSX53ZQLj1jnTECG3QdmVMTtc3lsnW28fRRcGKO04LVzsqjrX
8V063V/PpG5BMZwAQk3HY14yW7bUoznOrq13lGfglet9ZLanOmQbWN5JRHStUluppeQv9ltKO3Hk
KaJlhBQ3j5mOD8sqZzhcvlU5jvVrEye+79r3lE6NqetUZjCNoy/AF7S0IlfwrAky6iFtTmgiVQa+
pvMRWvGDPXAHz4HR2xsTuLnTaIc407zahGVzddG0PijHoHD8lk9mjV+VZa4kYW2M+kSz0VX46kkR
DyJ7E5fWyswH15GStUnXTR90zvY8ExABOht79nRdeKCGiw1BRUb3Epoti+zXwsLZ4fZMw+hUSMMm
omjNwQ/0Sob4OHXVJP+CceWiSoc7cHftiCjsY6PePaTqxm5OzNswwJBqVv5JmndHhPtE7gKlYd9R
5ksTF76Vf0kwtwpjrYbb3NaCCTxnvLSBzF2batSfk7ExqB44Gyva4sfzwpona9vGsjnXgjsvok2R
D5fSeSsh31Y0ogxDW/XAktNIPi18tA5nq4DCkFi/imUnWy8D6pxI+lPNFzoas/1geJk/Jp+tah8c
GkKZdZqFs86oqcoxw+D9phrvRbgbabK3m7ErAwHnHhuylB0zKrlB/ErLbUX/Qu99Qz6GSQdzt6E+
/12SoZzG5qrmYWoTfb0sXxMFy8LpciKHWxOHTBn9ht5wSp6SgdOJ1hqK7fFcjNJLS6Zln5WnlHW6
yeEmFPk2bjCzOEAnU5Ro9V05TF6WaKuKc+kyeQUnbWTfh2iwD1asbQpKuMKMVs70VnT9Xg7PdZJg
wj9XkQ3/svc6510XOoFZyTFlaiHzeSPZ5OoP207PzpLRUBl/FfbgduHgDw3VXyW8bBi8IUpA+oR0
Kp/CJdw4dmAz3jIB+iRWvi/a57oMXWehtqqMfW/jppFp4nbXcySw8HjeOcLFEuC2FrJ0s3AliGuh
KNwZibqT6Yd6YhF3WhiUwq+qiS6Tgu9hdAuqgqnRadahQYW10gzcgI2C5QWTMpVTW/0RfflsRddU
+vQczZYvG6wapuMZTejBoOSv9l6cNm6sjofR5kYpskM0nyY1v0+b6dJOJSZ7FrFUWutKEgxVSB8A
W385bjKWqtZ6syCAN0hfgMBjpaMMAU4eq6wb5kuHJUuRlLtGd54NAl3oTjxh0AUFGUJVdZ4yCKi6
UI6dPhzncAoEKlqZprYqbYucxH16j9e/nuoS1XjpW1O6ygdpy3aozm3MGZNyLBqO3fx7urc7bd91
3as6okJROYWCnV9Hakg3tzKwAksPcU93rUWKptAcMWL1Irc21W+7XLmANa2YZDPO7YcMNLxQF6+R
cesV+q5QJL+rDCmA17iE+t5AaTAbUEsyX02yCPMTvn858ubqdRLooZv5pIaKVw6HinyO6VWzplUW
PhrRr6h1dn2d7Ym1e41BC0vOGLTL7BopD4gJ+xzSjfLVDC8NaA49tvxFgp/ThX6c1X6hjmfR5tPK
MuN7DiUIA7yh5KDu/IqBJo9x+T5Bb2cAcpwbY6tkLWESspRB5e2YRjGC4iA0shBlKRL4kftr9kdd
cq3mICnjQWu5xvNDNB9s6TylfGUbERexK0dPqeVXJmW+c6WF28RUqJXp6UYLxwUMddPeGcS39VIa
UUSBdg9P902yfNV6ULc1FBWJ7pvgnOG03Xrk3B87T3J7b6XVndQ0vpOpu1LMtK6btSDRJ9IQQk0w
z7O1aJxdW6uczbjDbBiwyVKvzORtFA8FjYvQUXcy2FYVy8iqaw1qpqXyJP2UZtvI1skl0rkBWnDM
6p2+nGCHru1x9Cr4DL6WNzlK6nsjwsEylO/21dSY9evYUZl/9evrn+HErDXGVA3/7pgPXP98tYmG
1eIvFIOjYq9qHGpdUl7PPQQl8cJFr1Ai5sRJ6lcp9lYmqUVrDh0Fg1jiO0vtV5IRw1c3viYQoyF6
BrjNtmuCLF7MC05GL2Oik+3HgiZMSyk9ae2DqKxgGtvVyMA5nOR11NN/cs5Ronkyepdebtxu7h+g
uLzXDtaDtnT74i1k2jp9Ge2jFX4sPdukZK07ow4anU4wMR9D/WnVj421K5yBPVf47Xic4nIt+sTX
+rNpS2uLv14vfzgd+4NR73rRB8LRPXJesU8AI52ifdeDkDo2bRpE81s5b2PwmWqxKsqDYz43svDr
UVlFi+xJdA1S2bdlbJqK6iamhSv/XXDv17R4FcZrqkMdXtEwnrFRKAi+lDhIpPZXMqjP9WiAEy/G
gNbXfWHvpHqTWZE/dtvZWN5lys526siYwvsYbcNxEzbNpofQPpXyOk7oUvX9OlSMtcyDMHOx+/hz
ysp3WJ08YbknmSNb7ac9T2412c+JRsKkY2UPdqpAK0ZHLyE9W1L1SBbMOsoUauvdMO7ZNrbc4EHX
yttWYR3Ihi+TVaoS9WZRHiOoJSafv+Hqz0lPizG0vNnW37tuQCSX3DmRudIG9mijJEirooG0LOWm
HOzCs2Tdm5Y7GEGK69Dum4DRl1pyILDlDlzMYRTZwTaXTZyo21CSN3Jpc6rTD3FS3ilouEDlBiFn
Ajjs6yYbNvoAdISJhZIfI+0pm1+q9MNJP9LxPWILUIg1yQ6d9l6NtNq7c2ScRvNu4MxWEhMc0Ymk
YQJv18+Wj1S8OPNL1n9NOK3K+aQPG3r4KARle00HVYsN38xwKByvk+tWiXBfXpglKm3JK1wi9c6m
K+PIW6nbTeNd1h6j+qTnRyU+JspRnj8m9Rrl/cBt6A0A3XtJuiMPtGRpWuTUzUM8ydk4/4rxdArr
NBjn/LoDPsLevp9NDqRN4efN4HIxPqvqozXWtYayUbDjTv4UOv6UuKxENuEt8YNJvWvQhC9j4j0j
r9Fqd0GVQjbgztI5gGGT1XZafroeL2fnkknntqd7VB6lULtftPZgsKVFOlPADYnkTN0CYeAYpvpf
Lsa4DYsv8klRWhx6+UORoo2m8UCNxzT1hfQ8JU8tRHtlR6ugJDAqG68RNWKvQhfWHA8K7Y7jP5xX
vu99b2knKTmJ7mzopJYw6GWOFtG9BMO7K3tbe00XNcBYtM+rN3VyDlp/r4uJGOZSJojGee+r/mwA
GfSc4d2Qn7tYWXPSWkdOAuwQ0lXnl91v1vy7JXI2uqQdr8k4eX9nxy9Fj6a9f5KS54JRUfdg115a
2zs93tmU5hvd+pTGB+O1TLdSK3wx64GQT0pxxsXPWMMVgT2gNI38KCSrR2hX1rebsx6DKue+PWn5
cJdkJ0vEPtnoQa6Gr2Z8F7MiyAbZPtSIDAw4+NnJqrSCdstxpjB1t7cfeinfShrnH5k3qoEyPSKS
9OWeriQg8OiziIoPp6n8ZXAOshbtYV4f1JqpsxAgpS1kvWSv5tThTmLDbPeLpFmbzB2BoCR0AR4y
jqR6ma5HyNltZ/d+GyNZijVPHZ5AAhIRLBg37+XuQ23HNZIpKOczRmY2n0L2OkV6mOpPnFeNoJdR
85MyferH6sHuHxRZ8v9dSPCNROE2HkyPI9H2IxrBXHhSyej+L7Fj373ujSgpnYqK/Y/XtcW6cY61
9TNR/G0imJwkcmXMvG7KDLPfyD/VSt4oBUvoZWptI/6aW3Kk+Yr+ov36xtsnGzfaoqhotKkrJDYl
zdymydsgDb5iKuyxDGNVPZiyxo1ydV04f+xweshjsarpv0ZO60W43cvfZpb95bN8953cCJIw+Bt5
ev0dG4PRlJf98Ku+EQYN2WjaWcVXIhenmVEWs+8f3Zu3eTz2YjpDUhSYhRSvT33A6P/+ut+oQm+T
dxKttbNQxdrMZlMaRaDZJ47tqzBf/qL7+U6bo1+FTB/v90kZif/9H+X/JXLUSUMijQSY0q5rXDDq
QVRTYzMXH5StlcqrSQI/qGlbToz7xDB8XX0J55wy9Fw6zFYG1mE6I0pYneR2OHfFX0wa3360GzFi
PmSLHEeIjQu63pBisalviB2I6vqQ9Z/MoLdNv4GsjdBHN4816ekmARZSY5HgkK1yzhCchAACHiDY
q8bPnLvybdIPX0dFM8Ehobbw6DkDSf33r/qbW16//u//+CIau+iFkBG5doxmZ/VP/7NIdlm/WS/G
qq2sduGF9UDqVuB7fvZ5b1YLa8wUXXJM0hpVV9Y4hno/e92bR99q9awZk5aPO6tehPDQoA3ys5e+
efyB4anl0mNCLLu9nK+T6Wcr/W2UTwxJoIyGed4rH8tL9fnvH1b7Rkr4/wX5JKpkGbPFcqwjzELm
MRjXIFraJ9OSMLjOz0mhUQKGd450nVmTCdIyXxzzQ62/MoKQpIOe7hKqiTqFiKXqMGltfHVwrJbP
ciBRdpxO1+l8IjvBoPySw/ehuXdUOTClxzga0ELtlMUkeZiHqVDu//3XuvqR/4s28z+/7T9uc0tN
Y0Wl47/Px4eZmJKxHcAwiPFVq5v3pOZXjMPpZ7fof+Su/3ivOTMKM2+4laz0vLRry37+99/hm0f1
No1HK/W+VPSE1T46VOn1rPDvr/vNan8beWjqfU3MJtdmkCoWYgCMUkhjyQb+/bds2P9IxP/b9b9Z
DYZU1uTG4BlI1dhdyruyOsj6YzW8dblDlzFkgLwdtIOoDlb+Vooz23pVvjSShMYtW9HFpHWdu1Xz
UQxvjvQQWi+J+gpZ3Zxp2ALTAIIurlNLiYSdiNZOla+r5o/GnBQItqnWbOdPSfZsJB4y5pXNyCZ1
AoXcJauJ3c46qn1gjReZPqL8O0nvDOXDWV7pPrtDfFamy2JeMWyXonVOUruf0lNSITuoGoaMbzX9
HbNpL1GpIYlEwRPdk2Rotwt43eph0mWvLp6HcNcgzXZ2Uf8Xw/d3cvD/JGT94zYz8YN1aU8c0TWW
g8MgwidGNcRqzhONfhPdo+MakQJso/JqTsI6zXcnin+UPCffpkCKyamkEY/XfmqOUbgZ/6ai/u4m
v1ks1SrSYwn9wL7/sh/rv+zp3y1qt1mLcyJV9tCg1C+HFwOyKCpQ2mMugVt6hOlX0I7r2/UUKZ4y
mytZXoBLM5GILK8W2zjbctofu8DIZ5qGXGymGpahHqNq+SUn4uzoJWoD884uY49QwUChuTwl5jZa
NkWkuXGRHGb6yZl2KMCyJNrfTN3fXKvbEK1Oz8dyyRRqgh3hA+PPAmjk2wStQTDNbmNeNjkxjUv+
FpbyjTflNj7ryhnIioI7JjQYy33imdiY7Q/3QvXmNJWIsW8bYuf2yUL8gl+kfylUv/vQ10v/j4dM
kQrM1jWvG0eF6wx0OhCTjD/DJsrqzaooQ+oo5J68cuWD6ejPThu3sUpCUkuRT9hErF/ho/n73/eI
7261m/IoMyMhDch0rrEkIvXED09c6s3jbo6iCsfrFVh+Lae/hXx8s6HdJigVve04elhQyzlN0DpI
0dEgWTIyCbvzfnQ9brOU9JQFZcy1aV+99V7552cvenMoSglilhObm6391Vg+XZyfvez1Mv3jHi7a
xHLkijoRFSNjLucvsQzfXeWbR041olYaVZUjnNZvLATARVS7ltACLf9b9u53b3Hz9GUqsZo2Slwi
5RlK/BnMuxRGvZP9JbTom1L3NrSol9NYk5SO9XMeD1M0rJx83Nu0M2f1go/nZ2W6cnNiSXN9NKeM
0Fy1QGG+cbpo/bPv9eaZVBt96GehYKd/jh6lH97Ytw+kXjGwlRkRGEq4pamPnf3fP+03K+ltAJEZ
RqRuXk8rSbbJEDlRX1Vx6f/7i3+zPMnXsv8ft7jqQBMuMDpeu7XjsJ21n12N2xiiek4NOuNcYiHW
81Uv/pcjwjd33m0KEekFjUp02AwNDlFwR2Z9hmburplTP9SXv7zJN0/PLchTNTM76lLehLboVdfB
fEFH9aWJn200t9lAmgEqJBLEOZiNSFamrngVcsOffaE3O2Nk2ErW23yhRkgQHKEPf6mav7tRbh5G
myjxYp75zKrhjR9SGvz7x/0P5Om/nG/km2dR70bDyZxx2svYwWbiAFM0aVN0SAlmlabPJRpQPGIp
Eng15saTJhn31tZEcymrK5NxVl6h5jqbqo0AGJtHEwdprTH0LIJxedLL+Trp38e26iKWvAaDanX8
5BS6b89mUC10ZbVAMQePhpmrk54Rlr+v7ggpk5EqvC0csgA5HEyy+qYl3+tyh1TzQSDtTkzm5wTJ
FtY7I3pf4ZQV0eozGbnEeRks+bRVu9bviPazS09azEMezVsn5cf9H4Nhave0KNE6xpQ0FBdBlH+o
39sqyoRCxYr6RHYd6oLf/36ZDet6Pf/bdb5ZnnAJKwq16Uhod4fN9jmcngz0RhICysp+qGauT/g2
plKgOtp2drp1l7W7WZjMMHZWNzOXHzeFdSxDQsvRp+qElk8Oo/J6Ndif165EVu1aCx+RWgXX9JFJ
8zNkAJG8QyoYRDpeHX46L+cm+0zVd6wPOBweSwaHpb5ZmD1P/XrS0bEsEcmG3tgUXoLOOxk/Kixf
pBe5uhCrHLGwNU1YgDa6kq4zphsLoqScQb3xCTDaHPda/zrkTlDYY2DENElQaM+/K/V3CqRkGrcp
ugzl3OVryUF3w8y2Udy23k7qF216dzT7p0yU51rq9nPGUGlgUok/WWiV2yIpC9GYZBrxr+PzLFBK
D5cZyXxUcCXSk8VMDm8aGikC0BIS96X+XsQNGjB9k8e6O83SfdWh+XxXlHnVc9is42qdLdnzBPo7
T56rZfKrdq+Z60pmVk+UY6+0nsUPx+J5gYI8GuOdhHm80fk/q8mAQlaSPQ3BeD+rKx6D2jwRgbWa
6o1Zd6tW3MHOcMuk9zX9I28Oxmx4qVm62qi8lKLBoYgmnU81JNpvkwR3KFObxCFwfRz6tbwAtcaT
UsTifmrqq/pLM8T9PHSejZOiVyUP3UYwJRd001ZR+jnZ5JakuGMybAdU+JGVuxAllxriRLxsJQxW
+gm2npcjR3eMDEaG7Sp8BIO3blCyDBFSrOuA0Vf10NPDdquEYj2MJiGnzk7B5emEE56qwo+tbtMz
a+uS2M8RK2TtFDTmVzeE6yRxNmXDxCvWPsoI6TQGrYgBrV3IvpmoXpk/zK12TYdxTYlU3zY/5epn
Yl1mrAw0SV3aIUhTHdB5hWtb/baLDXe+Wg6XEDHRr9yp7+yFOCYmKMZKwo8gSUcn7Y41g99m8gv9
1wx5d0kOFsl3/YaD0IV+2dlexoPi3CvxnynCqKkgSahRthuVO+mP8jjunCygo8RcNAwM9Ba89WqK
1kzp/o+zM1mOW9my7K+kvTleAnDAAaRlvkH0DYMiGSIpauJGShT63tF+fa2gbmVKLF2pqiYydQwG
A4D78XP2XtsL5DJAg44sKGhJbzgNlolcrECEWa+HbP7Y+RiCamSjprMouGJO8diMjyZ3ItKokSGB
6tUyVyVSqXzRhsaymcCPkPgyB95CDI8gj9s4WqYjFpMcZeqcbwZxMJE5SB0hZ2NqWaH2zTABPJep
wFG4rxOxiDxBRCKEvxxTY3MVT+MGABTUwXWSntPcRzjw2gt/QTiN1R6MAl86faKx54L3cilABQnz
zsVwjXEHcrgNOat1P7dlvomYZvjJx3y6a00E5mGw5GKgsTramIWDAr19wH1MM1Knj0beACUSeDHs
XTb4t6EbnHvviHwrR/ZcxYcBmHk1bmQjTx0LtNd+MjI8gSk20bhdmRWc5oTSCtgWYxPUs1mUrjP9
aXR5PjtkOoSN9OIVWOPSNjFgTc6qcp9r1K16fNBjsTVjj9nrbepDzPR3iIMsnS67iNjIi++xTw/l
/MFiC7Pix7ZDFZ88B9LZVZVEbtjsAs+kO9cvSlycGcJPw+Shw/DzQea3ZcptPLoLH12/Geym4KQ8
ktpaD1h0uez1vW+h3kRjvyrT6NVMskMYnXPm6zxLlw1xcBFAeY/OULBEFutZh4+KaZdGFpwH+UmG
n/0QKTw3nEY/NxANs5gQDVU8oqb/kKD0KEjPKdP5RtbmfY4mfspxFo8F63ISfM4NVsRoTJttNsqV
1OOycek9u0351PRy35tXiFIjQDHgHXANAx+VxUbER92/WM0pzk62+eQP4yYp2ZVHhpLthZY7HG2H
bf/rpOt9W4ltmtyhNVxPqjhxAlg6XDeCYJr07FbgmLEB6gB9rWZ4pPKd5QWnxj71zUvNRD4clhpu
vdQgDMNqPfl7txkXtXev/c/0llZJ3K9q+eDm34Q898kTkWErBytJSNHRFS8ePoaZ0B279W6b5KZq
SUoJz0nzkMcbnqjtoHg1N4tPYTrdDMSBxcYhHTy0dKzAaHDBqi6ZuGDEQ9WUJi12YP/QFuZyyBEP
5G2y7pI7VepjX+DTQIsjkXnXaDcllQmHKRkET2q6M9MCHS4CljD6GM5n3sbKRHRk+v2L6NVVY94a
zv0QbzU9YaxUYzzsM+PgKXrCwSllhFQhYr+QUvLJ+9KV7Dj9a4k3L56yTd6NV9rD6hbw/NafVGDt
x4gpa4uy0+BmzUwTv4xauAzpLmm2RjxSCg8Uandu9yd43lt//31twg/1Hu8WkZuoMMQMx2C61q21
ilmb2wZTeP3NGZJtQWmlEbrETUH+E052/AME/65DaSyHCO9b/G2287tUsbmpc5Pnq9wNqfPsVcnj
mZT0Hf297npEV3jdY71sImPXdCWq8ACv5jnIUIYW5UZqRFUIg39fcmEH+EXJxY/1Hh1Z6qhLq6in
09ujV8wwvMOtqW8ju9u1Rr2KWYxxGu8Gsa2r+cq3nhr/KxrYhZ3JlVf2i2jGe4kRq0LlMSYuZuwP
hIssZmwRw4yB1FjXTndEVhiPt0mVrSto8zK96QpMq4l9bC9awooClVGfdjDEe9UyKz6m1q2GeTDr
YeWXYm2qacVZ9WuOCTVI500cAqRiaDDdkpW+KTFyxvsBn1isb1xUTGIifsi876EyephJEnXKoi9I
ad2qPwzyLmGfSoZiHXKW9DvvlKQo0ujmKyorDGzMGcqUhMQB63R7ABJkLfI6xk2+aXDbD0ynG0RB
LAdz83muj+B+qISwK3vlo2lAvaaVeCHQdsaVW4d3moVrwgkwtpugPgXuddOsdHxrl/POTPYT173F
zaVCVMVGuRN2uEScRl1wUNVWZXt7aJdSRquZ5cz10HNitvAdxNlWtXb8DwWLsll3C1uXrOJIPjES
iWenuxvyuwj/GV3Y8tKqjm8rhHLAMoIm2MQpBai/NSQ+NWFexdn1bHxmy0CROawElVPV300Jc9Jw
Y6rTzObZ1Gd/9lehvTXGxXDntad6nBfqMmsxj+F8axcfPevGTZs1OccLhyF53J0671OLLzPbjyxr
knLZtbiTL7p4UAIp132OP/twJlIc/+1ZDQ+meRuFL31zjJNHhbc65l7Iuf+Ee12FL0GDl4oXTj6W
TXwJu6bWYMH1ce0z0iJaQYX+TYQLZ/TQLZOBtu4wIja5+XHMbkvm6h6hAwht135u7wPb2vhS3ZHH
vU6DIxkYftpsqgr5vW1f6TLaF5x+FBLxMpMop7g8wcS4oH4o28+5OrfxvZUHB0xCsADFRzV2nwyz
OmY80qX3ZZbjbU/sJ6ELJLytCjLPWvpPXfnR0awQJkaGqDwo1J8i5gPALR0b4RmB17LFJtqbbALT
bZkrUsrGRa+uJ4I7K5Ru9bOy7nq7XDQYMQIPdIFz78KmzWPcsmZ65VT3fbbtxk9JOq3K7gCp7JIR
StmKCsthYbTEqeBRFNUtgcMLHjI88PiYSW3gYX+2kruO8sLk6gf3+LuIHNHDc6OOgqmwfUO7hHJ/
bSMk1vPJda7iftz6frAC/qHN48T+kTufE5wOY/Dg+K8WaX4yLtdhX955TnhfYNaOIYyAP9EQ4Fed
QhofsQOlnD9DsN5b/tLK4DlM0Ta3vig9rf2RMgBV+LJxdk60nYYaJ/vRYoiZSc6+7WOalBiiU3Rz
HaZ2CAx9e+8b7dEsyYupI82ZWardTHlddu2nCDa2DDo8WNHWCQAZMCWSeBB7jc4z1+sQ10Hr1B9l
F+zB6V8PuPq9CVVrtsol5DQL450VLAfSdZLLUXygFML938kbF/N/pK4vLhq4Kcrf6DFgNscyHuJW
BiyQz9EGQ1PNGWC4FHMk6gXGuImQ+xbhuPIxTXjtITav7PJhpIEmsgmjyLxMFRU5Xg5L+nfVTETI
5XoG07bod22/v2xCdlZ/i51slyixxHK+9BsMEc55ooWQ020ysGTNWbjC8AGtYh93yKDlbhwPbeJ/
8JwcY218EgI+boaosNbrKNwm8Fb8Nr9TlrPVOGHCprtWjjiATNs66mKb8u9mx997nXlsM+5FViMf
/vLgPhlYflTB4tTehYj7m+Zz36iNl6Nt/khUTzWpq6nwzlk67Cwf1SH8mz9sZX+zkb1rEuJa4oPA
L32cMBXiiY6aP/Tt3wYLv9j53xOKB6uXg2PX49Hv9D0L2bWCzjNKalABFIJoqIna388RfPqvoBqo
P+QSY9lxNqwP6ejvzXZ+iPxvSRBeB+rb73/aX/VbL9v2pSv4Q0u0mYMa7byEFpY5i5QC6CJPHqry
D51R6+9e//L3P7y+k/p9X2eM8ypTrPRs3g/hobBJKBq+xcY57CyG8ntrQGWsDwP7YTcl15l3Xf8x
dfdt1vKrT/3S4/vhHcAlLyX3Hz8hPZQZd7095XhB6jUqsoMaAhwXhEuWH0biE2Jczi37VG6zwxRX
ujoicx0hKvi2+f/R57984O9alhEmsDhlKH6MjK013M/xH3qL7Kx/c+O+a1p6ssC7wV51xHi/qInW
pROHJ3GHLOLMwRljSHGk+CHBI1sWTPyL+Eudwae3Vubcnkt2kzlyVjUGNfaBtYNNesSzkBUcfW/7
6kmEzsaV3caZnUNU9evIeHJQh5fC/xCUn4aqX05hvM7zh3r2lkOKE67at+2Vmh4KXa+AGgW4YS39
oUmSZQ5QpKHJXKsb4R98VlLWs2Ulr3D91fVjana01uDakCE0YiZjZW9LzEDpvPSqJzAhmcLJdtA9
giFzhQKkyz0KRyzyhn6MWCRH3EZjmV+6CEtltIsLYaDuKiqK5zSiUEwR6QLPyDSu0Mg/aTnuDQc1
/4XSsfazq8BcY2B1ZqyK9XVU7ttJLV3agzY9iFHkuwT+VsqRoNQY6a29U6ULOG74U8vpPtHlqumi
vRf4ALaePEHJHu/T+lDRXiNhKQ6f5/FbUYbHCpNPHaGdxsEIncUWW3e4CqBUl8QZMB67muf4uolj
dmJqdnbUwUp4VvJVOOL+HrAyhlu1CV0LyJTHpcb2Oj4ljn0qym+irHeZP62y7uLsP1TRx7iZn9KB
wkfiGZTWmuPmsorZbbDotcXHPj3Z6QmRKEwnlWyC6UXk1noykztPvwbRF8eOVtUAMy73aHoknLPS
RWOby7HYGdWd9qrVLKpvQ1vstDFzXnvynCMicqyu+ioXYg3LhEO8swSmtOhlfjNjJB/wGjX9uBlK
RfMou8Ls9hYsHkbZk4+oIMpKonI/pTSHu4u1En6iNye0kLxjbl1H80lTOTZTeO8aj1PSHIPi1Ytw
1Lr5ahT1esJT0A3BtROJgw7FSyzoPiDaCMxXoxf4jknTal1otRX56o8Jni2gYl21CWBrFLlzk3jm
H2YgvxrkXM587/aUOk16bhk1UHH0dAzPYxitDB/5SIQzbv6TuuFv1lr/8t1/WOmAtBY2AKHhqNP7
nHRht70KsLT+fqP41Ujk8iO82yiCueCAQhV1LM1dEpKTN05/Ojv+et3y320RXmjFDl3d4Ti2p64/
swP84YV/Ndm6vOV3K78MRDkUHl3yDjREr2aAYLDjyDguzD9tb78aNFy+xbvV3PWKrE1nlwuLi6NK
NdGBklbZIQFXEif3kbmdCp91Jl4Gjr/8/ZX4u8v8bp0vZnJQpsuP1UTPwrtUhfj5sP///tX/7kN7
N6Ly0yjK547rHLomAeTH0daYT2HPDV9//w3elDy/2JDfA3MTpVHRuoIdUE6XlXofN/F1WjkvVkiD
nkTemJVVW1+8fuRom13n6pPfcBy5BOBhtoOwtOoqoGHhtEsrTrNm+RLIfK/xWjK42zS9tU6S7FhQ
Sf/hHf/NVQ7efSamnEJTVSNjRtyFMmKkIMurITun0dNQfQpHDWEtfJrBcTkAP4IUno9ngDPTC2NA
0VVh62wxIvmlyTjpuTC+JLDff//eLvfyLz7M4N2kq1WJBVTOp4+I5pBNZKI3+PtX/ruOznv+cM0Z
2Ooc7gRdJDe5O23rPFwHetjbctqWWNIMq1q0ZbaCVw/hBxJHUT4EmIMsGtphsfOTYZnIz1aCirIU
ByZNCxWhR02WpfcSJqzc6bm+QEpoaVoWZQZRoCbu4AEOVNiC0jLBual01/p6LaKnVD2nbrXGG7er
pvShnMZditQ4i28Eg/yCdNUu+KyUs2yDbRGDfZjHF2d07giLpkMg/vCp/M3j8R6dPKVBFNaQ+I9W
VtIAyZYjnGAy3pji/qVd//cv43+Er+XN96vX/us/+fOXspqaOIz0uz/+6xR/acq2/Kb/8/Jl//3f
fv6if10/95jey/f/56cv4ZX/+s6rZ/380x/wlMV6uu1em+kOL3qm316e93j5n/+3//hvr2+v8nGq
Xv/rH1/KrtCXV4OdWfzjr3/af8WzYfHs/PuPr//XP14/53zdvvhaFq9t/Px/fM3rc6v5csf6p2kF
Qti+DwjVvhythtfLvwTuP23TsU1feA4KOeciSC/KRkf/9Q/3n9I3BYtz4HiWI1yXhbQtu8s/GZb5
z8B0HXJoLDuwPZvw5f/95n66QP9zwf6t6PKbMi40DhTxbuAspW27luCFfE/4vm+777bgXFhm4daJ
PDmJmFpIjEbQdIASpwahaClD9vuSWRTPTeWQaNfFndBAaQYbqWjuyHY92aUhD7bqe4buGjkWTWA/
JInHmXpyLVuJNdvwIZ8uwEKZ5OJFjnqJ5raNVqndhi+JInZ9MbSti0GzHPMLUi1vam/viwGl/bzW
QDSMz11QmtWLx8CqWRN0Z9uLIY4umIHJp64baU9H52zuFO573xaMrKTPAHZ5+fnnXWx1Xfbx8nOY
C0NCUrVB/BuFfw59lTyoS2jTSzV4RTmfep1a+TEcy4yjK/hp45wEKTyHHATtbRcklUrWDiJZ/o8r
gpDYLNNuIBYVQ2/mUKQSU5YwKK1CggSrECecwIh0xtkVHeeDeBwx95q1efmSNJZTfmyyoDAJY0kS
rJnKiBz7afCSobzlbfI3ss4IEU2dmtmwkzZUvI3Nl38atF/5kJu80DkrHQVPXWtA505l1ccNnmjP
BXjndUkacXRMh+5VYAwtqT8LC9KVqIj12ntSCBIq2YfMtWkkZrim5ZuOtwKfZP0S1RrKi5ictDqp
IbPSbR/PynrsGjd8rJ0shTdnto7eaYi4La7Q0W03ynRNHlu7yOnc8gccZ7ZMjtILp2EfD4CoHvJ8
yoYPxjwnySuBIKZzmq22QIjciHLcpi0f3VNtxINxHpQj65fCdSzg0klWAOstuZLHwZvDdjF0VZJv
iDQZFNMhVT9EYRnl+6wXwGDKtDLSTZSmdsohuYzd4pOwOuhZwnQr99o166l7zeKKa12A60i/CrNp
wcN0jpM88zlH820bSf12YVuTpkpW+Z7z0KHaH0B/1XnWPjVO2El4E8XEjZZS81NgptJkpp4n1Wx/
YFAQRLvCVgFCgCnwgm0Y64hzWcQIN1tYPOX5MfOBtJKHHLViVdpRFt2EbcaH1xclqms0IEBo9OgF
HyYaqcUxDQPVc4Lz5FVsglR8NPsLoc0OiizYdZkUGI6NVPNA+Ymh97J2EeZHk8FP2/sJ36/nauu7
ynexGxYtpcfKIPPvEbI7ROfC6YONVQk/OpnlUNpb0jGjahe5Q29dDSlKia2lZy4zHjp+jeMqnx+Q
kmnn62Tixx4bx01P39900c7cvp0UoF69aOT3UERn88HvbGhNQ8ZQzpG4zG6VZXIVTE4VBpwpckyX
PcNKPrjenLtX6+2ODO1uKI6z8lT9VDZpMt5ORRarNZjL1NgV3jDJA1lBg/G5TaP4a5kBwYEhFDrJ
XRFmSkSLzo1pAi9kwQj1GBo9L8G3st39VPcVNHvTYLIYVQIsYiXScSGsOB3p19oTXV01iQwwdhqa
zM6HkkEsUhwv3JcyTuaH7z9pOtKFve2cVNQvFXRk7n9pafNQTtpc52HSmp97kMj2lWW4w7CFo8lH
xTGCn13RxsqPCTRs1DCFo8Q2CB0+MH9ytPlp1HR2mzCAbeeasj0WyrHToxdngJO8smAl8qsw6vZx
2AnOw0KXdDgzRwcfy7ApLpTSHllUHYr+FrkNqJo2l9idtety41nW7PHptFMI9oIzvU+NMKJh2c4d
C/LGULPFExhX3EWdkVaKB79Pt4pJZLlIOmPmsD50X+fKLqO7uC6T+dD1Jh7aprfrdhdwzF8AoKvF
doBXRNs544E8WcFs1HeTE8bRczeLyNqSxxcqvqdtPYdxldHjitKmGG+zhJ9qX4wl97Ix5qyjzhBM
PDw4RNzx4Axu3B2wwUQFrz1cYDcFjaI0w0g9WSzE1lQb0QPTuVFuOCcU43XvqQT4U294wPkXs9OF
4U3S9F1/5fpkAg5gzGwGdhnMuh6BYd4Wlz6xtHJIiKnhXjFMFnIbdxnXpzfkSHk92i66EsMbBZKB
CdHgYkgFq0DsaX4NMyNmfZ/EZNfbtg3hwnBLyoB+TdvSp44dA1MG6rfv/72eBgda5dvzNTXkux6t
QWXZmcg1LY/fnzvNAjjtPGXFkOZwxQS3RVV79AaEq+f7pLbpEVRZpbvraWxS87bLCnCtqVC1uCrb
mNdjBUEbkS6U0uiDV1UQ85SGPpY+Y4Vqvfdvgy4IuydqJi//MKMzSE/m4NN0tJgK+fSuhBOrXeT0
vocVyau5Pt8f/j6tera+8u0V67nixvz++1ZXvXGe2NXZUlOB5HSOS1hdcSnT6spC0xadvi9X2dvG
lwV+OsPSvDwmYa/YgkfJmWTaQB2+PNBjSnwOnefWqzWcI5B+cJl/KOX+qpZ+rI6snxuTvnQCz/Fd
aiw7cALLe7N2/9CfUEMhuz6fp00ka0QheaNoeRWtauK7zmZbWmYxD/wJtg7OmSxprPbYyyzeV17s
c9z4/buhUvzhwPT2ZoTteL4UlqRYk/bPzRKp3A67UzBu4qEwmrUr0h5Ytmh9e2O3wro28iyjHCvI
htzFNuQjeD9OB4bz92/jXUy8L13oM57peZ5FJ1da/rv30VXYs/OwdjcQw41vpvJGJt1ulX+wh7BE
YzUZ3bSVnRsVHwT6UUQYdlQWALSbYMzIJ8W7RaFjtkrvS8flxvSMgdXSGyuucZIwdz+qdhbXnaym
7qTQ0LTXzeR2xTn3bFGLFeczd7oOpqquXlghi+r/qeflSz+wXJtfENRQoXvOu8NzHqpOotNy9+Vo
jE+xOafDkjgl+JoVeHBsUKHhKvR9o245Fvz32eEXN9xbMNP/HIrfvnXgCtsVl4NBYL95t3+44Xx7
ZoBJ4b9nXZCEUbeytumMqy9jR3NhoSlrXuo0o4mYGp5/X+VReEcOkdksEuKerGWoElAalaigDE4t
zqmyJwKOljd/gRivdG6w63skkhRBgH41R8rgx0CgGEdilbwSYyTCZTnlIj60jpfh8u5i3VnLnK5A
eQqjPhruEsPp72TpMQLyerNqVpEp9Tnse599zu3YpvDZihNbUHfbqzp41mlrxnu7n9zN2JiFoANr
O8iHSZPKVmlUNvkyMQel14nX5B8lzMF+abke4t1m6nKErJFbnwbFI3Xw2YKWjkXhtXdmCaBHzaMC
Ph66TnmgRO1f/Czo9l5TNZ9/f2msN9/hz9fGDgJLckdwJvPE+8Wg61VohBqIMrok1iQzCiD6QgMx
4YSK/NKaHUNYtlXBfosKx9OXRryjc6QN+JbQKNYC5H8ISa2MLBBYSTwyc5RJ4vTL2cqVu7ODyoXw
rcRQ7gAtfnAyDkuHJGzCBMBfQ81b1KNZPnLiCSDYlMpAFTZZ7bVrWdyR9RCY/SpsrObR7QtpwEHk
2qagP7PsfmpNmR/sIuiqKwGHJBzr8Mn1PGSmdsJz+WjYNffLW1/zSssIk1GfcwsGc9Rby96MWg2V
J/P6XRHMI3F+aZWcNTycYCnjuvFhQ5mXEapJrYCylzeY6Ebm8Mp9ZhZ+GvAGqSsA0g82dQYaWbOm
WxeDegyNCOQWkCMB0MxppfvAaREgWK8VeHArYUXZR1bRQx33TeBtXZeb9ia8zKZVGs9EF4TUdsem
HqE1DbVZlys75/nYlzGai2kuy4TorwzOZ6QjHpXOqHVyjmxSXffDQEAKmCUDiiX4H/oygJyiL76d
J9fFBJfhpgmy2V475gUZOMsMclOsslsLyCdXXzRAB60594OFn1ne11Q2LGjF1AYDylKfcA3T1JSa
cKpY3KQML7VzNfsxTLSEw4GbKq8hlnHMwpNOImjgRS3n+kqSt7Nx3or/UGZF+WGSmVu/sF91HDXs
Ge2LCqpvwk5DY511Vt/STUyMHfu01B9a7xI56XVy2JStgknlGEU5QZbPhhsjaZJ+GfcSGy8iUOhk
Shcd5KuJJfFUjrGxIrcGmqBp1NO9LoyQtcXupj9lbV0GCD8+TYFrCt+WHhJ406HH8a7vIGRuxolH
TzWjHnZ23zfYsRqQtci5gyYnIfwjzJ6L0V2XVPbdH8aZb/qun9+B6wpfuI7j2q603gf71rRiNMVn
jUuqyb+yKSXjObY5bq+sea4/UTMhA/f9WtZbmaUUfcWgsQnYNqaH0/hW4Q2mAYjeVxnQfJOwFbka
OAYhoQKhJbdW6bDHiYjD5EPhl3b9wvUy0uNYVaaDpG1q1F7HQWPvOQDV2b3B126bybSna7opyzBP
zE+oswceZNLteSk1XHQVMXIZgjK04E5rasxqZxvMGAMD2wrJuVh+7060VVcEmL5GVm9bTKHYWFxb
2NxViDis7AkIPjgNmZyxCmufVJIpk+DRxyEaVq4ismdN7pKgyzElnEAjpdiitXa4CWM1FcFSJYbb
nvx5Eq8AaOMAyHOHSA/cK+CkJOBwQgPev2CVVEoN+P2IM/CDXvIsJBVAWUl+L6qQA0zDObN4SgIA
Swx5L4cNYSZ8gnYeXI4i7lzMIAsbf+jIYOH0QuO0j+YdE+Do0eudhpH4HMYd8jeTJBcC8/rphd2h
qTjMMLVl2lpkn3oGTUQYsA7QcveNyFiGXmXWRxlqiPp4BhIzXTsaosXd9/ep2go53CxklmxHw/CQ
8PVTiwR/TGoaAy2tVbdYWd0IIks2k93+YXBFK+qnhwTetuM6Qrqe6wa+a5nvvWXFHKosSYGBRq2K
xTYyhyq9z0JnTO4cfJ/zgQLqEoNAdAKBHG83aRQRmO4uYEA6D7HZNGIF1TCN16TQwqgwrNJCmI7U
LWuWdSppXJC8lnv9YvZK7DBVEpBF0gxQ1eaJMojdxNHdS2U7SOuNROeM0TpksIRFZfGBImU+OyWH
6KT3vgJfxonqZtexCPL1FJQ1SNb0boznT25/oWFy0F9y+tIoedxlod1rqywfsxkp7SQNSPbWxk6j
TYkgn4PccvRSe9Fehqp+ra+z2rjtKlpTKeKgFu6B1pO7zMPg1hwT/yQ6qPrcLN2ikpftVE3pgaNJ
094lptWOaygNd0p5gG/KzkF/BvHULUa1LOyhQN2e9rdMevdz3u+LQn6W1fCAzn0E/QY+j5DOOwvU
qOH63gLpPzMSKRllS/wTpkNVGFmyfXUtr7OgorsxiwBLxE2mil5/Mb3STa4jZvbt8nufzAp9X5/z
qr5uCkJFJunuijE7jZ534+G1CYVxYjL/ITSxqcTCqLdVNb10TXqUI+tRHMBPH4PntpDNbU1dsXUb
J16JZHAWbgcJMRRI36KJ7YxvVy2sXt+b9UAypW2uepHeRH1zNuaYMIjyq5hQGYS11y50Jj42lF21
RddXDhH6u/DgD/WNofA0sOsdbIvUnbFPvkQCU0lN8FOWIBcPGjQGbX1NNwQEO8GoU+rdhOP0WRry
DFilPVZeT7hxOPtLOqDiIe3aVx834ywdfz2Fl1SLzH3wg/ab2XJ8maPuaxg297bomGwLo4ILPnyz
1XwrPVwRCqydmHOCDYI1Fas6VzFdSGP65GmEgVWFihjNxWFwZ3uV1HWv10YAY3nb9rRLlkNtGQtO
kdeW8rdmggvBNb8KafdXNL7IeqAUY/I5nIAkbXInOUUEbyySVs0rT0Mqz10yylrPe04c63XOqts6
FWd28E/TwKcE3lsRABJbHhVOQQ5f7rKHshYhLelYqgenjl9Q8dgxt3ZTkgjYirnd1uhEaCc5kk4i
2YBaXZW1McLQB3bmfcgaBdiS3Kz4CvV7SwVk0WxYxcqygALSH1gbeZp8RUmCkJwqWMcDfcULOR+F
lv7sJXlyysOZ0Atfaaq539fE4mfpNEfBQLiBadkWWMnAZyzx85G04pSEUyGNdrUVev3dYEkQ3Wbp
h2Idi7L0yWgxcwubGZ8WgTyhUdjbqE2pngEBiv7OL2mtHBION+C2y7jxaIq/lQNua5ErFDYRkXPs
ObTUQvYUtfBcJptXXeRaMOH1ZeZmdxlY0Uayum8cPWkWcj5dGKyDyNS6yEfVrJsiM4y9l7Zhet1Z
HduOz/7S0j2U2j6HbNzuHzoH4k0D8GN1IVmuTY5xjCLcIDAZ0/wkbZhbz3BElCKB1hX7v12Bc9la
VWc84qRkg6v9jH21HpzI2dlVnITXrHf8jTnB+kUnjvr61A1xrlgVEAjdFLWQ7YrVSp+KPqhiHDhl
jeDaGaMLzOJyZCVcwp8Jin1rPrqcItxdp0a8Ma0dti/93DnEy7jKv/3eSSvnik7T9yIzHiy+3xz7
3KijM7nTnZo1qF9+G7Zrl3C6p8tmy6nrbU9PO0XvkOwk3mppBDSBdRfQAkr5nNpNoSsuGB1A/sZR
VT6+2K059M4C02gRsr3EaYfqtLdpenpjfYGLjJrW3oRJI1nOSajTJysf2vpkyZHXqIaWuCYMJL1Z
v9Sm7/EtooE2gS6GeH4g3IFpcm6q1r+mBmcUMb6VGVPZUzwU00CB8f3b6Njh7X2vswnVNWhIfq/U
otKjn2+ORA89achJ1NthzmQ+wP3YkqyTc8G+F+9F1UURQ5+3/mzAERB8djFfPgY9j90r4zveV1e6
dfsEaO5ywKgi2sLJW78wiyKqOA6YAYTuKcKUd/z+neeqSvDrRQ4OXjKC3iYp35u632/Xzgj4sTyK
gfaQ+6oi0W4yHOTUgHC0bW177VGfDl7NJ1rZM8cIoP+8NUv0EZOZNJ70JnvrTwfZ/+LszHrbRrK/
/YkIkKxiFXkrWZIlb7Gz54bopDvc952f/n1INjBt5Q8beC+mMTOd2BJZyznnt1U58K+bD+Ez550G
anY9OFDoi8gjovaW7dg/pUFblc+9nccV5qTKk9jxTrpln4liWcw20RXEADrCohYIknG2f2dWmU4k
n4VK34Q66NRZrVWknhlUPVSOy+s0ExykmptRF6n+Wjo+/WsBhk5mkWH0zITKPKV/bZNO3QtDKHhl
Ahy0IW6nT+1+hyE5w+giqXiJSeVTm4FEUUm6XVE2mBotG7uX+TJdCpMZLULWL5gION/3yBCi/Rm6
2vkmuybuLmlrUcIBQvFCKnviZ+HKzmtsPA7Ks7KiZcQ45zYryMusnAU+NCE3qzvaYn6pFKWFAsnP
hkOubOapHoT4/NZEJtSeAV4aQJpiIobywA3Arm7UxIbRZVZ+D8ahvIUFw9hgWy1U80TBMTYvf5lp
FtVPbdUO/im2J7//mKdD1nyXhjsy9M7SmIrc9vkud2Rj+gxOJOKL5NAbpmX8ncfkRSV2nURf6ArM
bFeV5kDsgeFDBB98FZNxNQzE1ljC6PKL7nHiJiYnq0midTUSpTyd2YD/npC9LZKDVg5BphAdQuYY
pR1o+9PoJ+yJcp3LjnmdsBuaKuQ5YfHB6aH9etkg2xoGc+TLB8PAlw/JQGAO3lVxJL9kltOAEfgE
ytZRM++0G4fTp4F0pvE5SAPKir3jikndELORflbz1AfPFr06VHSRsGB/alON055V4sjfVufysZlk
M2Jw8+lSDCpFHNG4XnvOmIOzTtbDFmA7dXiujt7nbk0/vj08GYVDsI/CwBo5GypwiEI2VsjIr1+g
kZEUUcqCGVGS31fR9KATh8OqnkrhP9rzOOrnYQT1gRwkcZMbfW7LEJK8V4w/ZkeSBAblBOD/a7ae
Wbp24IkzrMt6Iv0GxYmjSPGaHwU/V3AvMh74suFHpJtxmERdZ7kP4BHFr6lSdvFgUnQ6/HG3u/F9
a8T3vrCW1TrYNcPeUnpYku8Tq0dxqtgODibvhpDOrrSSRi6Wxs0EuSttOVmDOsUF0wnrzrzXSW24
VHhdNZ5AslTDuCKa8rtS6Ky49aYWKT/jrnBx1o9wK6kru1/ShqWob7YzJ2WgxxHoCN7GBlX7Wvnm
g8N8CJa81FNxcrgKfsC5mEgxSDtvRtmbZRZyV2Cv8baDSo/ikTMWrWQ9Z9Vt7QJg7MaWqJVT0lux
fZLEAdc3hWsWEs0vncLNSGkoblvPnXlaEvNMsmjKPOvvJREo0UlI9gIiDX+Z1E/Ipk6WHcfd2ZYV
RJ8pqmJyHwmDKIFyjHEyTybacwx7JW8l2/uiFvnXvuFuhFta1N8zEUNdsJzeaG+puqNwAWv6Huie
Qc++mwKHFR/3JQIxoKx8R4O2bNoYQfqhrxiKuFQry2mgopxrknW8XpP8w5WWVRCUlGf2T9eblm20
nPHjM82XKL5GkeF0p9kQGdto0J2D4XXau4Z+TptO+vnjmLcA62YWzsUHMLJKvzBrXt6FPy93WWK5
XHhVgehiOrrgUeBjdqYT97dG3zwTAtCm1fQxXk/W0GLuvg+JW2WkyYhxRm5bsRLEcVyvVTuwOHe2
MmUrIbahwQbXDvil8+k5yM1Hf57a/jlIOLyOWeUk8qXn2pSnyq3rdzzbVguo/xVd2nVN20ZuzXDY
BayxrpWKNFxUWC1xpEnUa3kbM/RRHAcpFvXkL07UqWYgsLzjq1MWeiYzz5/zjIULUXuRbd8OVCD+
EUWtAylLjaF+MWTefYNM3ULF7g2BtZeMyRgxgpxbrZ9Hsjss7nbYxV6phkec05Cxvl1lr3Znr7+V
NgXDAeoCqCvMA16XkiY65Fa7hPVulcYcO6jVwKJihqOUBNV3NjhXYjRFY/jSx2msKQtKy/8rTimm
0FElqcF5BiTkqdtsiizFIHNkT7R6YE+EK9+ASTCVItc6hiq6x1TufopqoEEOZsp1kpNz76VHf1/d
Mh2biZc1Oiv4WuKp1jxxd/XDyZEGi/jt736FwPFGLcs2SQ2GC2sJBvsLKPYfQKSd3cKyeuRCs8wp
FJPE9DT25hM2HtJpkdIR1INWydcuQ0RLJxYuZk1vo26fCrC9dxqe10NLPo1yXSlMFpYkdpuy/vWn
ISTMq9Bs2iDznVl8EUIgsTYAOvyj6cBDOYYp1eU5yWKjhzmvyGp453m8ngjx+6kjbIdhgmNqqeB5
vP4EDHp1aQw5ft0KZ5TSEkl6gdESf2pMa0g/awldQQ7FEB5mL4+iW7gPgfVI+GuHtLKMo/xl9Hs+
aGn1sf0CM2x4kl7Hs3v7c75+UMvHFIxWeU4269bGk+T1x6RxzGzmk4wYcbmK452z/g4rrr3oENmC
qEmBC8v01NaV6nFPdliHb38Ce3kS/9s1LkWprYRn2hYInvwTxRNDiI995suLiHtKYR9Qm0syam1q
RS+O/fAuVnEdPW8Y5Na5iJWEtRG+yrU9MscK8/dSYgxCpkIbvHCXNsFd0U6h+BSAhBYIPgqi8Tpf
Td2xB+gsv0sSivTnIovn/luvE1EAkQ1GcA/ZgCHioAdm6sB5Y3F6+ztfLw6+MiwiV5smxmesz6vF
wYblZKQXvXhT7PXIIIDZHtBee8NnacN5/fn2r1uYkP95xMt28CwJaRAU2DZZlFfbAQlFk8BWwcZo
0oH6NnFv8q7xKzRq5LEhMX+jX5XfZ7uAY062StY+bCdvFIemcZlxoCqGd7bonx9Kw4p02R0Ot4D0
rk/LOIOUp606Om08KlRqnEpx5lK0hnHBWeY6OaelVWZt8MunPaROntu5+g2Hs8HnHyIe9+s7T+r1
oIQnpSGBaotZEtGEyl7tY/97jBlTFFtWEp1q6LjtLwII8vrviroTWg3emcGJMpjgZ+H4tvnBF72O
b/HLEvk9g2uTXASCnIezJzs+eJ1QTb6DeP95zGrbUVAMHAiiLrDz1X61eovUrDFITmbmyeZTq/O5
gUlX5ER06cBBiO96ym4+Aew6GGeCM7hE6yrk73faGTWHyzsPzH61tFhYtPHsXovwAyyxrGtTza60
lSmUj97NCkb/uNy6Geo2GCDA4Wp0j4VR+e2xyeKWNK6Rnn035GMbHoGzidMo3MJrb+Za0pG888le
v8rlXJGcbQzml/uIiKyrG4mpDfRROH3MILHhxTxzbHrvQyqC8hkvVnrkAbGJxla9+Cu0wavJiYvt
npkzWTQ/h75kILlPPFiaJ7ib0Evf/nirtebrYw/a6cIdwFla8PCu3uTQWumQoE2+iCwSh8xtzfzO
HWxkwNpomvo4FT6VS2sTJLhrBJEXNfxDvUsV7hYHECnHI0098Ox7Qi3K8ZwQJBWemxwUD6125wt1
kDW8mAcCSqkdd+mKdNE8zvP9bIuBXHpQW/1pSvzOP7z93f6PVSrY3IzThGSQKK93UZRIw/YT+GdI
+JT9CEklHM7t0KXFUzVMdgZKKyrEaitdqeKPgCBtGBwlzv/PpuaOEyuBW+hl77y+5OoCLi+9V3yK
XOJbGWbXIZHrQy4egHNqTCXgTTYlY+/U13pP78YJrLZxiG8xZegCwf7fuE2zK6EKv/28rsrh5RaG
Wq6XDeRSFnvXRJY6tszaSIv83MU1bBHTmPIWnu48jZ+neWBsSogU90Quk55zuyoraEURQAhw7Fxa
uC5FgfjSMCVScCsq9BIE4Q2yRAprwYK8cwaMaXeVF83mKRmauoHzMWlBeqHmZ29jyKoU4ST3b3+x
11KG5Xu5XGMCBryEl+X8AYvBIVRiXEiNbFX4plHb64vKhlpdmloZw2e/91r7vTPyuqCgFjU9aB8m
l55ncQK8ft0ByZ/Sif3x3OUGcYYDJKDyu2H3tBgMwkKmP6ogga4rFBspnBdz+DZqDgwyB+fch1nR
7hou5lMI+y07mR28HGZxIOCFQMpMNFBO+unbD2o5i/57GKA5wBqD/cJhyaF1bQ+tVWZDHkgCKJIT
5DuP4Fh4psqrOkTroUnraubZTZW2lLTZTEBwBH+8eedtwZn642OwbRlq8gkgovzx5BItK96XZZ6d
eIISbqnA827CiaypczGBIbzURUr90OQEHFpL1LGnLkgmWUQlpEc8rEXa2E/xzHwWwuOKH5RRT1Xj
t+7Sr0Um/zQif3YUCLaGNYksgPTYY5HnVfTg5G7ocQAvfza2Jhb56HXsxdzsVHVcyD7egfBwVvk2
+gI3piCuvZjfkCeBMs+cMHgd0JOLZerelh+EZyj7I92CNk5xaCfFL/rq4QMPobM/+JNZk763fs6g
HPmtgdsG42cLqqV/bEQ2Bh9hxjIBE6I0v45SEdveUSkVZKBFsvs8jY7RHLavEDQQzT5bpp/Hv81E
tkuBpWRGSrCU5PF1wkxIbk6CxvlQy9FIse6zQMLjLmzCB6NBndSsHVLggPa+lCrEdWnslfQ/wBWx
TmVUN3La5xhYF0cz6efkoQFVNPZOKnMXPR24cXFqlcNsdavdbEy07aeyo8g7xGgU65OXOKHFoJWM
uQ8sK7tGKBB39lOtIr51EEQz7NyhLmD+bh2nNRqe8y0Ilx7a8CrIRTvJurn3ejgYCLWMHi24FYmJ
Lxs5EX9v6x9gtLEajBz+3WHAqU59Y89X1k4sOM5TrAMyqVvp8rO9vKInm6OWD+n6iYH0az0S3A63
1kNrOtF0bJqARMetvsiHiW1cGwBpT9vftd3C6V9EX1BCA1yy/iiBeX2kNLFQtlcplMVZuTVUox5Z
Lsyg/PqbV3A5HzOrrRR2mH7QFuck9a3ytlifWmYoPpzlRmX8exi7wDgl7hzaB9h+Wfy7DUozZm3y
7W86ejP/WJFWW+BsAS09JRUdIPHFDNM0OmhCnKKHMEjzJdraxvl/xjpTnwiP75O7BsJcd6GI75qP
VqbJNYbXk48IAOfEwWpoobdkFUrl3MRA46OfNiMhmTDOzngPes9jHDgKN6f1I2NPyXYysHrQtwIv
jCUKnRDs5r6uYZA9CJh74otI6iW+nhfWhQ+hR3VxTrDm8WDCl1MV/1ZV5Dvfcmu0h3My9yp/gDmI
6ol8GU2dNucx+57Uu14/BWHkM5LPmXXdWLokQ9LOndS+ZQWMNSl9uqtOKBsMNHlRjieI4YY5Y95x
xLKN4Jeg/1gXNY9X6Z4VoIxm0GT5hglyEicFesYlbdmLKUvNhxiOUFih3nN44zOfCcM8x6tKgqJd
CDukBIfUlLsGcUT7lcnxQluRbty+p/pdhxmvj2subMe2KExoE6CBXt0wnlNSvkpxntPY++l2Eksh
N9YtoX+t3m+UUKF6cNymcirznNNEfotFXqcQHHI8IZmwD9YJ0U+0aCtgWhQBy+tzbrtyvBmrEaHV
IpXILpNg37zkRusnL0ZDkvl+LmFjnioD1OJJZF1a3UDAn0n16y3vl6zyVp8ElW/4HXOGEsgGtUau
dsXQLmHNVYZtCpxZOd2YnWf55PqmsCtonUeFx4yTEewWhpEiqc2v3OQlze2R8CuWc34uAQin+3S0
R3XBI2Us98tIAeOVAGdExtCwD1ElqMe0jkv1TsP8fzSL0tHc5sDXALV/NItMMbnKzTw9JV2bV3uI
dVwamNmaT3kcNfCk3MFtLoTisj43Zj5nlI221Ov9F/hdTJzfvrGvxhZLpwiOTvfKImDUpK6LSu13
IThoWJ2mWuvk4GEhQEq8bBYTZZNgdb+aoZ2izw7ucUuQ9N4bX4ohbHqShDd7AVSaLD0SRjiFO1gA
BlhS3bBos2QQwCJxZBxGt7X0mYExY/gpNs1TXlLg7QN3FOZtKUdFpGbSIglOzKyoTyR/h8c6SOv3
fK2vXsBCJrcZwgtoCwwumE5c1dBdyQndj7F/rJnLRi9lhTAHCSLC6s9lbzrVkTGVP3zeTuPtpE3S
Jmo/xU1ZV091q6bxHabvH2WzY/GhXMdVpjIZO157HveG23dTq+JTxodhVGZIKpEsa4zhANmhfga+
zKE5AP38o+AF2jaSWmkmxwJZi/0NUpkIfntN0mYP5uzy3IO1Eph0k+hjF9Gp7AuREO3aVWnj7bZR
MvHvXEyDZHEoxClejBLl7ZV1ZWjDo+Zha2XyAxggMlK9mg61dd0IwzSL01YGKm2U35sVQK3ckluu
7cuyuRQ6iexvG6QW02KCpjf1gmljMfQUu145XaYQytppGmO7oihaZGbvfNLrspVPytxQL7QS+Jne
9aKoQ1YhmGVxyoo5yw5taCDiK1wEH98N+MtkEseqaXHfmgt94prrU2gwvdk8+3BE0FH30rprMoF7
aufCbDo1qbK5ZFK7AOBDWPeE0A5pY9wt6dd24rw7GVPLsv3vSe5xmHgeYyihlOl41+zWrqpFlo2Z
uAwUdMPN5A2wuRBiU/B49Qg+H8BZcG87oTsiHj3InA+Mfsq/ypUUudEhNs6wYGBpLepTWX2R1K7u
0TRzIsadZRY0rs18NjiTx8AhQNjZRbVRoQamcwOwKBdA1pvM8c4LO2v6GjO5J68FcSij0DKJVf/R
do3okw/uKnYbPQGNJj851j0Xam9VJc6VPNTsPjHbhB468qGLP9PtLdAkQS0wlnW9YNsjerlnlrgQ
LwoU+++wQU+1N+rcTJ8MXtVHSMTe90p1VnvT9P5wmRBFP1pejveLBU0EU0Oui18AWnNwyKqZjROu
elEFk2Q6lxSZOJlGPuGpyWLW5k6wHW6LwfGmHy4cp2/vLMI/uhbaPJiSzjJNdWhdrvu9VlRlM9cl
bDL4tc13cEpWOt0lH2wDYpL1VG2Tes5/UfmXwdHq6Oie4qJBKBVMDKhPWkKvPDuwK38bSR8sQdee
Px+YwRfThyj2cZvamSUBFmNpp83XNM5GB72bEvFR4rrkYeyjcn2IS3x1d0bmNCRCdxIi4zY2KIzY
GQ7xwPfYgQVJ/8krRxF8bDrPxMUPCnWw93SiyJTrVFPc9mOBnWK4zis2xTJsYSajVAJ1+XOu0DFc
UCjg0Ch8hBp+WnBOyXRue7gWcywfzVSaiosjthY+gjOxwDZKUNRXVgSDksHCp42X0+WhYGiJqOxJ
F8UEaIIuNQG5pUPYbWyaIdBuiPVxlP3N8uq8nbPqIRk+jvCEHGMO934okQUYbFiw67ru1AGgl+FJ
ElvzX6wmIFzJlYg42lV1dtPbMRwRPY8IXiPYKtygvljP4IH/vuk+NwZJU/vV71gMqfOo+lGdtW8k
AKol3n+6JpHstI22ICrQ+/DBAtK7EZfiR+TM1fJmETv6SJHNZiA4aRzyvQmTwjqiArux7NRk8h9U
PiFJnt0cgQnU2ZhrOz65oROiD7GCKcRqqoIc9PbCXYPsXp89DsMopaghHKoI74qUF6ZWMVeldC8m
3LjxOV/5MjOdOSL2dVrnu9CID0Ob5SDVjr+i9aMnfxRtXmQ/u9z5ufEltgZt8nmy5BEuBM/Qn+5j
wBb8FxFqiZtx6pP7KGqSj3GXzbiIhomFDboqYCN1EGOeQg4L/KmyzsNK3CshwjQZPu4bxtzoBnZI
tuqEK8sxz1iAldNj6Wvnh+WkHhVOH1jhBXGGFaFhqGbvnWHuNUyFpo8pswN3kdm8SSv0uuDO+FI+
lgPGBRGR4Xwz/AK2GxoIAtgqf4gfa9Vy9U9l3NGJDuvQ4O2XdVXuLQAKeIyJ0sxTLsP3a7TCrssJ
xXiT3lXw4MfzpL3qWxO4YQGXnVr8KQ5SijbLhcRwai0/Q8AOytnfbqBWp8PlSa+ag1RHeDs2mR4x
xd7Q+VRa/l1RlbZ101o1yhHyOXjzQTpb3YM90VXu2rpLglsWtLShFznDF8bTVnpKV9rMRkN55xu/
BqnWAhduOiA9NZZCRLi8k/9AIbFNCzegNj/lSZ9hibbu5szmRj9yKY/FOc4N7Cw36h0FGkt427A9
LRvEj6or8H5gm0Y3mYcy5cBshLzqwh7m22asFKFweoLc42WFh4d9pvDbNehVmAklFJmnoGo1UxHk
P4gfyoTi7u8CNL9/Jw6GUfBVDeB6rliqefYgumyELq+/aAPVvB/zyD8XK7Nstqw4v6+KNI7vuzGB
1eWlbobSeSsAN6F8DZQ7fxlh0fMvxFAv+mGRF8XDONlm96XKHfQNfWBHlIcqdrlxc83ltwSHw4d6
xFVuEUcbqWhgt22snHkVETu6KdU5HQJLPm4oZ7PiSNvEy8gUqtxNdC49ZPfc86BrkSRmPg36f8oQ
Is0LRhSi+170susvWZ9V8cGcaZZ2/VoxmC4T+LuiGSC1BH4wULKp9cp0UBqjGxazMfFlnd5r/r1F
0zJbPm03z5P8YEGfrn7VMjS7BxO4GmqgL1IkgGttqiCdobBzpqhtfiRM3YonqYoItiN6vf7Fr2vp
/kjgTKOamplFnrZLaVtEG5ezzAe1WHPkHfddtxh43W1akH+JqCsqGGoXQlbgLdvExawDOpNbGOUn
tm9r3GQsAqg8bWwZZxweQlxHUx8GKvUpQw5FKkN82NDFyU+D+CaBahUv9CsKKvzbWJQbb3VjAMsN
lNg2wIYFbJ+ajp/3XiTokrFEXBlLiGml/WiX2mgPG3Vre1nCYfgY7ctVUYMIssHBsNPYj8OYs8db
hqidJkFyFfwnKqaMQUqfZtMOYTlKMEzDR75vEkGGP8XD4CHs29jqY6zwNY4QZ7lHa+tiNl3+VsSC
JEH61X3vkcaAnMCI/hGlj/NHPk+cUntX2IN/k2rMGMed6QxzNO7zOkbQzb+3EhZUNzTQ7xf65gZr
ZlrzJBPt8+Q9EQfkB3VmT5XeSh16TyIcPATAq1mGqr3KuJhYsRSHkqZHnfA/SWCARk63VCULZxKF
e65KNgGErOV/Tev9tzGVpjqmb9/KaywOIcIsgwr+0Nbp5Ohh5L5Oh8Y9B0HGVJMBR800b08OSkvU
VUHjneyYGnkwVxsjaUKoXgvrxl7dDZArLfIgAyps8kAfWWTf3aKN7eft9A2352jQPfGn0qLiBXQL
3slhXI48IZvKwLyMvbCcB7cOZXYnU71wF8xu0skDvE+OiCJEXFfsptRXbo9G0pbzvkYcHV9k1ZGZ
EhqlH+wzZRvVMYNcjMdVZ8PhHIPWJQDS0FX6sC3/jeCjvEwvLidRaQR/21kn5xc2TJueaLQmvZNM
GbxDExlT8zygy053JFmL6VxYbdoQpcJUufhZBFkdkx5a9ynBCHa3cD9FNPNpp6RcHE+YKMn6o2dm
w0sigih7CBEm7rbtudGuk6azviSmEemfflhx9A8ZQNQL8zfNnDAg6rM7gbCNxm6CWyfuqoT9uZ+E
MQsmRnrqyURdYgh4uNF8S9XBi27bqXBvkOV20Xlrm0gGsIu7Kkym7rnDI2QHlIeROwwRNR+yZex8
1JBL7OO2FxpkXqcqzRNuKKG4azrNNGkHe0/imt7G9ECzN5bf1Tom2kilYPd8eoaHXbX3agYgj/+S
TRmeQ0OkeGXbJojdqdXdru9ucdmXUbmLS8fO9jn4wvwBqyMsGlDbjhhagEOU35TjxtYnb6VkbT+P
LGouAdwmfPd7LaY+vCsNPCae08K1ZhSLiynRxnDJe7lUW2nPOGxZKu14DqG+IVB0warPcYy6C8/l
1MZDeLbN6TsoGP4rXtvN/mdEikELazUIHiow5RsVRTEuQpaH3fbmY1MqAcO/Sbs4PYlQKoN57uIa
sXzR+QviEa+4zQGrrIsZ+dGAaLi2W+JDl2azSGtKb6xX4iUqZuq/ckS43vnfPbsynLf/vtE3QzyC
7KPb2mP2mXdT+Ufw+DE6BOXgGZftoE3bZP49AjeU+KYClJDyExndHSBl190k8MzxdEus1L4rMtd2
d/1KHk/NKYFHgK4GQGbDL12qN/YZWMhCsY0HE+pv2tvYGLkoXjjpigEiKE5KAz9xLuzFZycobEVe
QO/3d07Z4Ly3m1brjF4XPFAda/52LGcuRTh//GUHNgFcXHOOmVhYOXrRS2yYjAqUO9BITjz87E6Y
dPYf3RyvoodqPe6xuOFHbJu4LQbDxRlKt+p2KmfuTS/lZLz0ZSUwWvRs+g/yhFIo11+NwOKK3sR/
NpZXfInOzKCq+/AbQcsKx+0+tKs7DCIQmT4oYF/RHpy1FsvcSPEkiIzlSZA9kZgEehkEEO224811
Bo+tXrlNq04bJ3R7OOgL2Cg4lPLhNqnLMCUM8nofSeIuNlJ6qrdLzZW18t9OaInDXBr4hYDmSOd6
kNcWBrz4uEgZd1N8YNHic0DILMlC3G+tmvOdLpcsFxyAxu43ZcgCtozY4g47p8zoGpMO8RrBUC62
wMpZZEhvf0J9jYwuxT/zT9wETEUfcg3QmnUBkq1EfdlMd0bo7kiDIMB3RCckJdooy6mfi0BQ7aJf
7IAGQNjrE45k1q3bxTCht3IACjCqlQRrm/oGaDILjjrx5vhmMToKD8SlcQ6AjoTDqTXMdDoGs93a
twUzQeAzsxX5iTmofxSxMpMTZkUTgrUiMN1LAfHTYy8vSog+tuj3C2WSbboLmq6ojmaTJ8CHneLW
SMe4PmDHVTaf46z0WcxVKgmMSt28PzWl2+UvcUDNfMngd/gE8DYEaqV94rGeJqwYAXDQjmGYaGjo
NZ3CleDLRq1YTAGQKm2+WVtBOwEJIhlaz4+y9ZfjdBtHjFlHRbD5xuSWa0jso71ogLwdzM0N5j1V
dbJNPFC/9HNOsbGZ11QbI2Prp6KClVqtlYVLzQdTY1WVMK3l/48kI5Y9Qo1ueqcblX+QnniIzMHR
tABS0nFdGY8goxmg3NrRZZABtweJVajFs2wIu2PFVMx9dqC3P8PZZmaBqLcbDwCMavxmZo6OEUtp
8sbHhfbWEtdskLtlo5aWJ0TuZkVUTlfMz9tPdq1KZQ/BUGH31K3KrcBxUqZ7GKKgm9jXI14BX+Ye
kuh+TgqmpJOMbPzdp3K6CXrH/r71FoJKqzsmnkWkUpo7tT5LsxcPZpcG1oPt0bE3yChEZXysIoPo
oIzmPye/x6Ds25Q2Ii1MCyuQ0Xlv81979/AAPQF0DwnVdOmwr3hatKCuVZh1czG9EAzPqCKL0TqH
PhDvhmTHXWCZNwnELH8Pb2iu893W8ZoRI493+sE/bHM85fEymAYvhAyUolefJ86FnGThpHdBOPJy
09CGi7j5Oakg95LFkdCK0NqUTPFPuV9iwYfQz+r+2d5ZMXu8Uamc/NdQZco6/Vutrtd60lqUWexP
uGn7DWQ37YQrRIJiugcmL6Z/163rOiPsjSZGNPz6t0+zP6YpC3hpQ5LxTGYp8B1fN7yh2dOwoNVC
l2eFxk1hy/Q57MHRTpHZwu8IuNqsW511AohZSlDYt3//H+c9c2tAM8AN0DysJa4fMe8Xvu8kCS+u
JHC1Dn2AfweSHkSSFcRp4qxD7NSFBjaoU4U1URM63lM5G2Hy7GoYkhd48xRoXWm9uwKuUhSY9TAD
ABRQFnMeE7bAFdbl+zUyRmEZl359Eb2fcK9vQwkTWWvxsTXK4AwiHQ83CMYwiskcM37cZONIXtGY
+LPMLhlWKOO9AJ3H7nyKZm4CM4/nxxplk3mZ1v26veu3n++VT//yBRair+VaUGFRqF0Pq8ZpdAcD
cP9OBE6a3jS2EWCDsHo9Zin882Ndplo8lmtJ5FgS4cdOyoGkE7dIm783LVaQJj19gZP6lywpaufD
v0Op1ebEgA5ifNyGEhgPEZ7nZy369Mhw2/oE+4UDOAFPzO6MQjh3De0FKYPZHMVPeIYaC762nN0z
dobq0jajfu/CvprpsLSxhwI5AtNhdnhdUdhZBCrv1s5dzMGKeCcvCW6zbAQtDdkDC7G+641MPkP7
sZp3TrRrVAzzIVsKeAEa19c/keEO+4FqrrWBUWAhh99tVKftE1NSk9mkYGE3+yYZ2VRREMn8Jkz5
Z4MPxBw57zinrCKD/9VVjPBcacpFisKJxpK6njDLiMlhO9fxbQuTq3yRgS+6+3o2ianIifpN7oCx
PJ/clUa0P/yG2xcZ1VSmjxOCt/TTWNtT/FdVdxlRhHA1oGZsbK+wroovRsA479QtFIR3juA/wWYk
Ewu1ghEWTQ5v8fUBlWV0ywbjrdPWVucq5WaLKoqaM8rQKvrxLxiiJppKgUmXfmllYcxHM5SkLmmk
qe8YfqnrAtABGMJ110HasvD2r6/8ugL8CRumL9MQU3Bu1m5m0ergg2+UKvlcpFlMyF0/ADEfetiU
ziVo0Bn6EYmEHeW5uMX3qIcYV7gGCvmN5tav55fTVy6cr5VDB8t8ueCqoINOtolVxnwMKHU3jksw
GoKk15UWSjooguAVqMR2ZRXY65VP5yGxrBGFL5Kg7RdtGEHbRSy8mleN8+oqud8E1yoglfDSZhyt
lwG1DuJye2qJi0xC07/ZQH3g/4mLecBrYfzsrH9h4wP1TUdcmuM3vrjHv7GLXwo7djHbinGj2edl
U5UPc8roabfB7IYPm/wWx38u+G0vhkYWQnXtgkWg7YSzH9yRKxf79yUuD5DKBcYNx9QL8SB4+6RE
67+spf/tETiqUE+xRzCVLShBzNUf4D9j7qYdp7brjOAc0Dum077KrKK3EKKbaUJM4uK58kKiHb8a
oHphJ21EtCHWfCZvlTMFMf5uNxv5cbAFX2UjQ9R5B7vOCHBy+l3ONU84wx3sZwIEWz6C0LsfpbCq
6hyMlfie4BtBHnC+FAPJLPrkbKP+xcN4VeQkPlX/xzHu6/ZxK42K9WL2eln+iNAfqQOk5qS72T5L
qDxKKWx24VHxHx737BgI7SAyAJ/gTSgfG3MONGtu+ViR68E5TJg7lQSIwV86uCEeqDez43EnDIMp
2ucNc2n0okSDRLEMc9dFZs4h71FrB/tt7Sth/Aa8npyD5J/RRxTf2PBuHydJ1OR/Vm2wvMwkg8Hj
e2p5ohv9b1vME4mfrFlDwFdMpB5v50BW3oC1hukUXyC9jsmLNkY8P828Rc5ycBTu07832cymPdME
vAyHeuYLHxuzNaxvZucSiZyEC8C4vbJNcVA7aFoftKqhHYCst97Fi0mavPS94Q+fsmr0P29k661j
yTE8AiqrLHZPMwFdLkk3iFqZhpru/JD2ZpT+MNsM94NazjHzriD6pwxynX+wqKsIuTGNb3iqed55
29iVLFksW927qCTbOyezic8Ta9G37feNAO6EJQyXJpKm8eB3lY8vQbtyN7creDCgM5Ju3HLnh3Ng
/Q0FoM9OnhhII1GE0ZYkLTQGNb3QFVpXgR71jPFPU/1sbZbHC92gN/0/0s5rKY50zdq3sqPPc096
88f0Pqg05aAwAgk4yUCI/tJ7f/X/k1TvGYEixExMRPeBBKqsdJ9537Wetcu1iMKlwC/0X8rcvIjm
fLeknTx8PeshB14MAlbIhGxBy75pORMGKCOw4t6Ov4ims+FwytBCL2u9pooNkjlKzAc1GRkCziJX
DdvTDH17jud9FnYr23gc+G6m+o2CmLlXioRAvkVVv2S2XqPMX/TNZFUq3ETdIug08jIYV3jow1M6
Qitqckd7FaoUuS0jrz9W0kpHqyzUcsSGFakUHfN4ri4oHy9upwpuTapDy64gQXeZ0QFf6tLpGs2E
TQPTaMWeLo3wM6cJT0ZsvS4gW4LcbjqUFtNtOoz69zKRUMPVrf1lEVMPBtCZDrVhhsdITPKlFNs0
9LEE0f1phA8KZzmxqIyCurX6m6qdR1eW5xkeqlQSsIjL17pUjJj8iZCIxbHqfXpLqPkLolU7p5dh
1C69siHoKHpicbwcLKhZnkZhzC9mvblUoiUy2XRU+oM6xPJ3zNeE7smW48pEDCMbkKLLaqyRaNed
dpy1Sd8mCq/yZoA88LXX53lv1PUdQgZiepl1Cw94RXLEF0wsC07xYGB4PzWA4YkdCXNgWkS/T5JQ
gwb9qUpiYP80Mru4rTzbN2EtJQ86QMI90gplzRCtezecoX/0Wi97tULDtG2kNEVoD0GhlaZDqiST
Hy1Z5GO3Hj10OY68as3kndxQ71icOdM8VruEtrJBe2EQprLbANw5SGrSB6xa2hupU6O9o7EqkbOJ
9KZB/Vbnpbiyo0oNHA3QK8PtRSnF1+SQEIXI6twPkxk0hhXrCzWKpQjkGWmhF5UkNtMDF73fYI+J
0Tjfy6ABXWAgccDWQHxfRiIapFHJ7vtyepXDbALuxKIusYtnhN0yUeoWU+8X4hki1Z1D41tqDWJn
KGQOo8lltOE6t4QgT/myadrxekEQsRHQKfDqFCohJER5+Cislm0/l53pQ8lIGm+ecoTUxWJnboPB
546Ue4BSaro4QSkqDc/DYrP9iB03MujO9l0GYjxmfFtaE+CVhhpoWKJmh1fXekK9Dh1EyZ2dU0qv
jSYLIvcM0w2ter4sJJI7VUmXnspUT+5B5EHcHurugh5J8i2RequiraEWR+L2iLec+ue8Q4oitNLe
FnhRPAhZdr3pup6MAYuRFw8FyX6VSn2XCmwoe5bdWDclRq7Ri0BC3qLzEi5wTK58pjo+mhNFsH4g
e0npR/FjjPWbJFXCH3liTddGRX48Ou3poR9EIbmaOTp+qRhj9a2XU/VbuDjsp9ECmBuer+TOUgbn
AheHetQ76TbEH+KHVHA9onX6TR9ZV5JFkXWn4tAnIjuWZCRRFXliyLSMQOh6sp2JI93bmZSetArc
F6rL5YFwCAPZK6lezWAt91BVs6OZOSFvN2FYszXpwDil7KIyQ/j+UuXsLHOh45YY6z6gSqgHbYos
44dW19V/5cISV51Du0JR6uaQC/OrHtfatcaKJCNyiF1a0aILQBxm92SWZRaxs7U2f8FdHT4i+CD7
NB7AZKYKuWtt1l6HtBbgys/iOprla71OG7fP+mafjBXQjbZTQOmjD24lgRG6WJzBzdS03Q52GXvV
PHyZ0yy60Trz1R7mifFocPZGaMw7bZ6cXdincbRhFrNokWTTU2oVQUtT+mKMY91Vy0l5NmtlUTdd
Pw4uFg3i4cxB3GnawmhvrCmp3ZirX2tjUU6ilof7wkmae4eZ+jbXRIY0DsTqKRpM6sBq0b40WVFs
ibegWsBrALDLSreV4kANMAGp2UapuUY8zN+m1CAbd+pNQq5nw75TI1MEYUinbWE4YZUlkidHdMu3
pUJ1sNKPM99B2sITBW/3odDJm6EQwVDYRSQ2L1K51xEbB3ZRjV960760MT3sNfT311A8uiscVsmW
DMLQ4+HWrgx8K5tpiKotRUIiNdkNDhdJbDhf0xgAGfhE9StWryiQE0N76am77umglj/6trePVt2U
IKLUqQkaqyjcSu7jE2193TWl2SY+VOrcTBpqWnbR0G2WMetcoefPeSPn5JyBSwJ06UgX0tyQuziw
1cA9lmzVaMTM5EygQKZqOPXI3QgJiZzLQkTim96RuotTa/nW0zB8TMVbhme0kKWZz0+EjKUDIMzU
8tNaHkmn0+j7Q4qwXsZMPWE3LB6LWdaguIxkKJkNpk6X5aXu5n0PxEs3HBqRmNcCJcmVZ0MI1nWh
ZPoZkr1lowqpgTpt9628oXKtUdW3pJXRF/VXqUaGfD3X5U2WoZD08WrEYktMTxekk7C/AEay/bLq
d0VY6tuQ1cw3GTOXIbTBz2bC+0Z7Wi7ATThuoRgoxwsGdqbJ6obZsd3pnTN7+AjKi5S16KbXBBwz
Jc0DJp0sKLUscHLSBPWIrvFkLKyjOwVTgtkmW67TSYI7dadA2O02IYKZk1TFJIwsZJjT0SDrO0E2
ts377tGgnbXtERnuEdM6fuFEGkY4uI1pVD1ODDHYRebFiw2TCq3ZGe1ByacnHLvmJWuK0zwyLtAg
l4LaVPdVRLBeXlssnVl+ugCC210HVv2ZnQwGYHIuQxZnLqLP0rfoEAZOi+p5nGyyoWvd8jRTtI91
GWYnWI6yy1Y8uyyHVjrxXDasfDpSyzuTOtUETJs5To3p+5Rj+1ctN8XWtuaFABgRwg0x8DXMmvJi
iET+ZubSV1NNn/qy13Y9OCVMQShj7vssGVd/whD5JDIUz2naFzt8R/aNnpbmHXDOGBYe4cYFDZWN
sCZ2BFE5XlG4wUQ82fELolNj64QKIJ2YttUmme0ssJUCyU5nFidakRPM95VYpuXMT1F/gtQoowfL
zSNUq/aUGXp0tJF63DrdoASm1WfqJp0a5wsql2beJcMQX8q60K/5rBQSQavR+DQfJdIs3AL4PosJ
0zhI3dgUbi0X/YLxZGJ5OZHR2OiDsp0hwPlJr8e3SmzWpwqFhz/X9WMMTcera5CNHUwtt6od+Vo1
Z/mmLcELSegVrhoYQAcQdDWvCMOIht3qnsFmuUxAAW7aQTwqILsRPRgx4snyyQQsRoAlu1OwkBlP
9Ax/k21kW4d5oA4kDQqDFi8bL+KNbRJagq5KYHSh3yOON6lYeyb28oXqVP6imI30WOQyJ1DkzpHm
SnynQX3J0UNiKkkUdggFIuBdT7zHQ1jNREbCrH5yUGRfjkY9XCwxQDQKakVgYVBb2+95vcG/qk8u
LCDZh5lkZhvZFs0WfQfDWRxegtdi7cdO+b6GyXWZT9ROuB3SKnzLoWSnBmD6MDGYh8fDQMPwh1SX
PKdWfDUac/U0FeT54ETMHwo1Mlhss25I6xFoZjxCatR4VywCkCcH+UfjDOrRnCOi2hfi87IuuzTY
S30ld4WWg6QVHqt063uNM4m+a2ichighKkeK22ekgNmjpEdqyOtA0loRyQ7gSzK7F4MvXE8anN6K
BtNAhIl1O+MUOSFCnWgKSPbeHG37oukBZ5eainkpb5ajarfNporJI5bpDh7pxDVgNXXokIliHmen
cLy5LV5kyGG3ZqHLMO1UYudh+82eQ5+PbJbFju6V3M4OiSwpXtgsRmAv1oBktkKzixHAG5f0oYmt
CGleWx0FgxitnKrovE7tuIfa4Nzn6oDbKgYhgyLK6A4KKl2fMircoWWSq2vAzsldqlpozQhvcKn1
EoeX9ZEeTEk/X4E0Hy7kqFnT29Oqf1xSffFCkMy+YyWZn3es9tD0dAc9KuvoNu1zIwDGXHsib7/O
sWxvzdhSvbGLflS16O6zKU+eSXBwvBY9kQsEQnURQ8d7a8wln2J7H2/ITKa6ZqEK0K0K6uySmbO/
IPM+RDoyH1+kWXFnpJVDIemNGoSyjrlPjU2DQIiBp/bWaS2l/t4PuMGv8Fs7OeO1VBgbedI0Im1E
Ua8Vzrf6nhGncbhtnNQpTmebtAyvPb8e06WWgwqGfo7/yCaTDwuQILI2RDrtj0uiObsUAA6iwCpT
yBHXY611ezZJ2d3ZJHiugS3jFErHWINkQVhdktgBsVXrE99GsyLf0fov7xW1TYjHkhqpuK8nYx5I
rMWg6xeTbFdf83GWLtpBZ09dO6jTbxunpKTSUDyb7qmeUA/QYqOsMTAvzn4h4UhsY62LzCupjhyC
slMcPXuLPMMfKhfJb1pqkSCfjVg+Cm3iop39lYJHRd2qIM6L07lAGNspcMC0qkldWd1HlI5wZlFj
Qm8XdodSK8xyO0axKL50E66PK6nt+TbnmuQZ9GmJyWSHESWTdNW3XUZ1EzV8ARoY4DUDeo2jMBBv
FmCm7+7RWWxC3uM5X+/lWxUms9sBChoN0oqLjIbn4WwknN7qR8sb5GfKbOo15wrJZESs5KSGAuXF
wLSq78x85jno5WnWDojfB/PqbCJ18OiqV1mtAv9waeGu8NouMaWjOZKx8qVaZKtBNVJN/hQCozIC
GcRScW/gwFj2uMC0xGutmOItccSUU7u3W3S+6x1avbDbVCjO8oDIHkpNZ6o6Almqc3Eiz88rbiY5
rQTO6RizsAH/MOESILltMCkWSfHc1q95ROGoYgk9tRcTi0FppwnHiFaOLSEo6I74tLPbuiQKzHhQ
5n6k+3C2UX5SQv3Y7oAHZ7APp1WmGQol+w/dskapSqmnarg/C3FkwSx2KVYJy9YZKoh9LWKWCpTl
ktsXg07B4ZI5vX2JrbpedkircstvOUR1CFHN0ttmzSyjTHGoO9JfyCg4X5FwGMo7bL92tB1JG2uD
35/Ex3NwEPDINEVl6sC6jgzlfcNhROpP+XQugdlp5XJK1WlJ9qPTrNDoWvnhCKqCcN7x5e16KkrQ
nytc6re//xL6L51wh6asptGUVeEh/dJjSCqlKLsG/pDE9r45FZFViAvKN2UaABSX6Rnkhj08GTqF
i5shiVYppIzAS/pRFzUCvfVBIIPWbFLjRoIBhjLhTYB01qFlWYUf1FWjJJ5ddWJy3BUyNjO0pXTy
zLI0HsOO4UhWDYklMjYBMmIGXbX8ONNRtedDFakHwkvY25SWZKU87LaTBK1ezg/482Tk2zD9GNab
/npQqBTvO0OSC0+aAFdc0t9GB2LMCXSw89vw+6un/CLKWG1ca8MIlgKagY/PYWVDyTS7xTmatUMJ
WY+zPr+A4teke2UyY+K5eue2VUxb8VR8DXd1RxCkW0wY6i+GXC/YrSsKDY5PvtZ7GT29WAgvvBc2
8iDzTcvw/tFKZ8PgkbHCoyZZFKpbOhSli1KcdMYZcQqSqizpu+8qG21xU9BKIg0sqbQ7rZ+YRXVh
9bSMrDC1ukvuTK4HRG7Q+LZro2O2+v2X/dUOx1eVFSgYKwpZoeL8/ssO8TSsC+D6YgynPvnKXn6w
UOgOBT4HYDmpeXE2vhlMB83mzOJ6k1SibqPXa76l2J0H3DOM928F35v19Wy0Uv62PGDI3Eqaksxb
Gi9WQwxOlGYnohGbxh2YHcNdz2pu9DRH1Mu6lwlrnNW8klthOKrklq1yOBsqohoB/97g21UXrQb4
NkC4GrFOGMthfh3lOh03K/TitcDv0HuLai9feZua8EJjH1d7iAzQTCHtI4C2LAXba6w1cbef04U4
2mVy1vx6DGaRK2R9HDdJMQL/VSUrSunu5W0WmBLQBldzClhliClid0h4CTe6iCT5Um0SOHcbVa7b
/sIY2ey6Z34zcntkOzElgM8EddqHbiViGu4glhlavtB3GE7e38c2jgr8+ZJ6PN+opOzN5CCUquqv
dHsQpmdJrHBczF3cNcHGojwQzJk9LfRlcFpC0rUJzGWfBuyb6XZPDCFxyWbcGtUNHfPmyzk/hYwy
3jQrlekebBKnhTKDaaT6rvWgOQ5nX1Y+oIC61NpYkGBJSMgE2MaQn88S/XMWpTmKYrla8gmdWoPo
VP3SZWZoHnNNHuZP6DBvp/5Tv49LA5sIdQAYNBzlhvZhumIhhdM6jaxjrUlSvoVcrW2XubXRx6ON
1pSdEg+pcnVmZudjqFin1ooG4SUkfijB2Y1BpbeyPCaSipx5jX5uy1YRMsWFJTn4uSaNzZTLaxzp
gGd0ajXzMNVc+8JeFK/JYL5uigH+jJeHCupoWISDuJhpXB1kRe4oUYp8lLiYBqBV9/fv+AdRAA1P
g2FyzXJZpzp8OR/gBT1Be3lszgN75xIivNw39u1kTlV7ZNWlTkRZ9mm5QS+a7xWQ2K/SpONsbzpC
kFwbEgeZcYwRq+TSWJiRWBvRN+rHPlgWFkveLGlSKX0yMH1QDPF2ImLAIGDI0FJWJcMHRYBoagaJ
XO0P5/4mIPrWvHGEYPo69+POJJPzmsdR8rTa1zwAt3Oha48sKOJVP0Zbzf2fIAx/jZwil5evR+NO
h2QHdPLD+2Ya6uSwJxsPPda4i9HBpXpdLbUFwVQaZwrV6pDZ9BijuUBBPqCYYUnWCJTrDoGW6hdO
rVJ35zBV8n2Bsm7yxHl0DFK+v+pqpJv3bKf0KYApIV+xJipiag/j0u5oaqfKEcoE+FkafxC2znR0
JIFNf8FC1wFGPxaw9ihy1ytc64xb18c61Ny6CTPn2IO+fehIxZJ9eoQ095DDJ7JLokw9vOChN+uD
aUtDAWVhhYtiQKjxb2raBtGALQK7NERxH5ZV3PPhc15s4kgu5h9dJU8qTclwlshSr1JMonCMJW0P
moOVHUxv9G1WbWBdPyvh2kljZXcWTbd5iBMXtE/ybMfW/G/zXPom7DaNql6wZhpNDH8oLmtXhlaS
eyaP4LyNiG3kPLO+LGi8FOTc7CTdiAs/FTV69IHvJdNzT6g8MpGkB3uqZilgdYDEmyDBwTnGlrVQ
RT/bcSTWWda2lPIQk+t5hQpDrqNk07Ib+wpmfBSnVQgE5F0xJaLiyVCtaKzRFzuGgPDW4hmbfB8B
AhnitsCL60qlCWRjaJVav4gNTCskYMZzQ0KolO2GRG8bOMkVTs3cKjqVOBi5sPYG7RpSbCmZBKnF
Lm7Piy5ho3vLEaApXSzeQtzojZMnebeNF1NjWIcQv6oR4/kGHV2R7FCZFNix5zbCd5xISUp8eudo
27MtTMVChDaBMhCRTgQ/3c+jsmTe38pwo1+IgW3GidJ72AKXK9WpyJ7ixejjLzgicm1T5MRJXE0W
cPrfj1sf6LospEAhGEBdV4f3Ohh8eMe6XslYwDsQ+kSBNjkr2/rGYLdxJ8kGhiailcZ4RzE+kx47
uyBbLFTGeeKesOz1zXHGnplUhHx68JmVnhoglRRsP4KHE6pSW3l4XtL8mv1geQ2Oxh72Z3dmpTIL
uXYVGl6YFOaNPkpG0NpqmW9LDndPOx51UmOXLG8/OeUP3E5GPVajOpRtqPQMfh/nKmPRKib4QT3Y
b7aFQSnz/ICEDQ57TLY7au/F6Q6US3htwPsgqPvbKZIntrUvsrq8b+BmTlvHpkp3zCWpM/bAhpAz
LvacWd5kaF2zG8HJpzdYcar0S5ZRYSxEGItPpDa/iBLB+LG4NgBkKLhoOa33a5LGwfKIVcX8G6e3
yLCIv+lmowaQS6oemIYwikusy6U4JoB17ENUW9N4OchOb7k2TKKVZ5ktht+Xxl1FklAhNk4NNCqw
aFdgNKw7afmasemkbPbmEpSlivasRcH2KZ2x5KrRwsw7ookrj3EMVuyVTVgTrQMZPISXKpu16lXY
skTj+m2F+7+6n5A9bJ0JgiUZky8b5o82ZsIoGh05oET/gubzXVlNi/ZFT2X08zTaWUpJbz7zs/7y
7Bsyay12FOq7WOX9rh75pYUJGoLDIDWYiMA2Ze74RnnIG9AkwZQKffDSgWo/VcU0be4i5ClEd4XE
330GwXm/Y10XzZaGQs9QENnJ60Lz/T0dZ3NR8HoqSN3WLOz0zQ2Ty0QVXKLIIaec3XQdH+gVsk6q
mr4naSbMFHtfdc0I0OqNtL+oZOOcYLBT5C4UNJsV+haDdLmmoR+XCaSLGzy6UvkX6cIpBVOEpex8
f39vtPfv2jq80Oeg1wzFxNFXbf/7U9GEzJQmhe3hnBLt1Fg494I8d4iQSdSuZf+xCj1Sctr5IFUz
eEWU0RUNhgGZMjhGoF8oXOFc0BbRsYFoU65oxzPb43wLyj5W1iDJoYuDM55DoXdNVkvc1du+7mcY
CA3ryiJflDJYSlx0W4M+SYb6YpUgn3ND5tXCJt4cYWfIxe8vxK9VCNCySC81i629Ap/z43uqjlpv
paFyGCWShfdLl1bllqtBrGINZuLbZDMJUzSliM58OecNrVyy9i6bauyp05YL8W90MtZcHGbR/iLH
IClvIq1I+6CdJXEgHsVe/MqwbSJCaf48nckP1HlW68qbwasB1lN/b6HskCNsgMO3twuT5d+4m+Jt
S+HMgkMsMmExVybaiDv8O1pJetlcleRpdVhsfKpkLd1RBH5PUhbN4Q/mOmt5mMexa6/aNC+lz1bX
vzxGmrWur5nvV7QrR3z/GIHuxFQqgblMG5uiJxG4yI9zZAew2c2SMp6hTUjwJhRR/M1AeOK9gI6m
fLeoRyd/ncujb3f0P16m/ydey+vz5qb913/y5xe4C9TCou7DH/91V+b895/rv/mv33n/L/51Gb80
TBp/db/9re1reXrOX9uPv/Tukzn639/Oe+6e3/3BL7q4m2/612a+fW37rHv7FpzH+pv/0x/+4/Xt
U+7m6vXPP17KnnRrPk3EZfHH3z/a//jzD8AFPz366+f//cP1BP784/BcPf/6+6/Pbcc/NbR/Yu7h
Xv7xj/H17W9U9Z/gbGFmrgUSSAF//IMskC768w/d+KehwppHbr3W7hCl/PGPtgSH9+cfqvxP9oAM
KDKZnJQWURX/+3Tf3bb/vo0/p1yrb0mX/713xTsMXp9B1+GFwYhpKh8wGMSVArwa0uKa4o16tKUy
3CRpiMYslqcAtcXiWlMHALMb78leOQHdC+dt88gK2csMcx+P5UUvP6Ompv3Uv+KlGzdORGPQPKR5
HARLtpzYuj6BQ92E8Y2jkkYzW6Onykid4MjlXtXmkydkI8SATCJRmCNJsYzkWac+vrEWKfZBpueo
VPAKYcwz3Bbhr2vT7XYhOIo4e1ggrnpFov4Q80xoh00snS2uWtEd46R8QawOj3GWss2iWQKj6Je1
bOLSeKJ/2jgaTTD1m13OLzqy/h2TdnTivc78thyybzA0cwoNSr9LqBKl18k1FgGW0eJiyWElN56d
yntnOQ6puJXoo22tsa42BWG5nkzz0V+EeKhlZdlg77Y3+YtDeIo1HrRsa6n7WXdcRwuSCALf2mPX
X/q0qII8MvQNZBmaAdpckFVYENXuC8FGAgmiZNHRGeOSppIJEEOihfmSoKoeXJNCcEGvja1hPLHd
rttS2RVoH3qEQNpfmMKaK7H0tocSVn+gBUTBREdMPXaqr43IrAApJeg78x9J24IZFKHqd9SuN7O+
CGxzrND1cGjcYqikIFzKl6GfbG8RpePXMY3Pdq4zbzLretPoxuhRPMW2Xsjx5UrB9ccSY4KjNKob
Dm19RwZlctXbrUUxDD5hKg3RRTwQJYyd7EHUY0s5KfuOmTzfIAOC3TWwVVIHZHl1wy2na+T4Mcld
kc/QCX7NNqCjmCH74b7QPTHb9QGgunUtdyEsXjDEx0IfxaM2GpbPanyi619QLi3mEs1YXvZPUY3z
mzI4opJYN9lDomCSWbluNBCZfi8o5CegsPdsIumPD63pSrWtsYjKhduPs87Gh+CJcMJXBF6k2sRV
zzUc0wo5Zi8AfdBPjRMgHpumqYe/BLAvtxW0SB24nc/dYqk+IRKlrxCXRoxdECtBMIwoWJV0Cb0a
G+hVMyDZixNurS0RWprG8JPShYBjBcHOCZZt67VEtQY6DS/CH0hd7IiE2ChNSqJthBLQURYHv2/X
bjVH6459i+ESkgjxLvHcqx5D0+iWZZMGfaqzbjKXzB+iqXOTNandpvi9j1S1pSMEA3LqQ+F3otT2
E7tEKEiVghc/DxEoa6tGKFk9E4ivpqoicVj7yroCfbHizAfwmfEGl+G3tCO+bCoVy42t+C9LF62H
5KR3R1gW2ALnq6KpJFeXBInJTa6fIosXCZ3V6AkxZi5IoMRnn6Ns4ti0t3Mp2d7QlPVlVmbaHoTv
7BlIRvCaTrmvkjflM732xNmSXlqUBY8prWCCE8Xiz/mYguTj9YGYNEAlgDcCyOyZbZmzSVOLJg6n
i9iuIT0HwcqO/fIA7nl5xM1ZuInuCE9GA0lfokm5j40gZdAo/aZqrR2OcTOoE+TVP00tf4/lP4/d
7y1355GbTHKWmEweCiW498sCCQMra/emuLYc7Zg7vWd0pStXtudI+X1Isq1bKuH+98f8UOrkoGyX
LTaIJjMJRsg3m81P1oY5Q01ezbTz6d3ZoQ/N9yEiqHGPL1890rJ7yoY53BRzwVNZd/OFNk4Wkcjl
93VPSkKS9VhkcJaEwGVj1I7qgzCdXAuReUAW6BfG0NgtWiEOY2GwPsYLsSPr4mY2WC0DJgr9Gs6l
q5eTuHGm0Pnk9N43Vtazo3MP9Ay+DWhxPG/vL2mv6l2zmC29JhS8LjAF+1TKBLmwvLVOv7+S7z0i
HAr7FIVTy4QlgaHK/HD3ZgmoGwtz7ZpW/VNdzEG3DAcUlx5wa2/qtO3vD/cem/7r4T5sRZSlF3TG
be1aipFRJ/ODFKEBSadDxaF/f6j3jYL1UFSCcTbpnBjbno/xDWqIAIkeiHQtraJij8nsf/35Du4a
FkUcZL1L728SDXBCwsWQ3DRxcsMU+a2w2tvfH+KX58BUfj6E9SHcxJj6WOpwHd0oifKtT5y9E8+P
C9KW3x/m4zPAo6Ya+Gi4SAoOvrc8h59eJtiV9VA2c3atTKcsuwLii9h2Dl1RfVLo+ng+HIiH2mET
ZmGNhUz94ZKF4HBGW8TXs5O7efJ9FvB7Pnl3fklo4CCOSU0JTY9NQebjQQa9ESFPhbguEriGPYVb
+TpxbuLsopCHQ25hSTCAQIRff38RPz5uumWua2ReJ9lkMf0R1RgVI+QcMkKua0B1rwV95t9//ltF
7OcVMgegAI+vgZGW/9+axD/dpdhO5nmJkuR6EvO06YahvGy0FKcA7hFXlcPez2kJIKojAXgEV+0O
yBqeEH2jeJTKB1UeNTLXjdJV68S4yQmn28+y+Yq9Jb6OS26I5QBYLiiG+MpgVK4tMXO10aKwEK9H
9MIxy6Jlbf5Vqa35UE/CK3tQus0AGTjA9mzsStUYPxmf3j8yvFt0+OgxUFYiRYm37cNQCBMfMDkd
/VNdbCEoyFnQpf7vr+z7MWk9BNw9laAexggezY+lyKKnU4VN2Dmx+p1+NMi9iOUdPhmNPjvIh0d/
yTNSQNCnnSDdA7aOFU+jqJ54/7dTWa/mT89IOcKASgG6nVQEnOMpVAFZb9L+k9rY+0f9bbwDSKNz
xTQuF27s90dJNB1a2hDFX2C89oGYxvqUkI75yVTx/s6vt2N93lWDCosOjOPjezzzFSYyrGKEafvM
wMZx0spPxtf3J/LvQzBQEwpB59T4cCIZliDcwILd1I0DpGf65G78+vHMx6hDVNYp9PfkD3cDaTp8
nLHur8dy2dh31qe9w88OsD50P91u/NFSpqwHgA/WzJuq++QEmG1UPuL9qMNbIa8sZFXR+MD1K/x0
iAQKLJnZtXUFL6cHsFEorgqeeddB1dyVtFY9NJ4pDriWtHfm4e3YEvmywY4eMqCMFmVPAXAYF9pQ
Dz4uz3CzDE4cVHH0YgAmuk5I0maVLFuYYUf1UZaT2O0naJNejdNi36D8o/XcNGzxR/VE32Zy2z6f
XUpxiC5bwz6KGlrdpu/bUt0bckYcLhflRKDcdE3lUdnPaBrI7ICIDX4+30JcScaDRSfSb4yBrXZi
T0Ez9rI7UYL2EOzfk6k44NTJW1FsBhb1puuUy3hIFz0LtDavWMZHAKjs6rGaHGM7VPCyKgQ8LgR5
5wQDM/dS0rTccjKjeSPT3NqkYxd+0yKKu4kz11tKlNFlm9UUOJDmXdno5G8RG5TkDbT2k5n27exa
VRhdmPZS3+v1VAMqy82DZYrGx+DgAJAasyCmf/o9ZrY40BXoPVop6dbIbOtHG3ZkbLSW7EGkkv2J
0gWSaoWqtWnLe9tmZyIJDVqCPb/kMebuthgeLQC3HkyXle+nmi6xZfW2wfmIiyG6ldVqjctIN1o7
mUFSEcuFznhCYiEkr6uH1PBUDQtGWdMrpnJTXcqtVPidOYDQt4fWZZNmbpDPOpdlpi+nOh7g2Bl1
sumxd3iimesdwYbVto+tju2lXm0ouPS7ckgjX2HdgEmDMOsN8QCUdjrZwoKZkjSOTctz7My+geTN
AZJJTXZL0X1VOrlxMeulAYSGGk0L/BlRA9IhVNQ5KlmvXyjNKF805lrWzozlEEPEARcVxQHkmYqq
kGxDWXakJJAgB+mvSW9Azi6QSOcygkM5LW9NpHc8Mr3+arFz1f3IbvrXNl8e8FuH+8luQEzj4b9Y
wjZ2s8FZbksk6Mc+L8a/wG9/H3KlceW0MYPWYQbWsMIGXGjpCmDccpOORkpT1Yx2CnAW3yZj7MqG
uME9tbQryhzmPrFaDWap2WJXrdksilrzCrhZrpOLrw600mBuzcEtuynC22flfwEMJaDXoJ+W91iJ
I0AHQJloWyxKkx1SKAOIAUnGLcqIG5xgcDI7naZgog/7gsf3dkK8FbuR3mo3zTCYQJ3txVUkI3fN
cCBvIReVTyerWw3k0iZLW2vTzkbvKkJ9bohi9Kl3xFQEqnbXy3PD36Or4yLnAMYL8WoNsLm0csV7
2TAiLWLevSWun+25s/3CkDHVLYVnlKLbR6IvT9I01PtUjwbSR2ZjlyJh2LMdnWFBKGx3K0XbK+BX
+WXz/5N2XruRI+nWfSICDHre0qSVUrYkVd0QckXvbfDp/8U+B5gpdaOFg7+BbgzmQlJmMiM+s/fa
xHiwHgtWMmE8ghLnzOMeK4KKSFl8bsZ8ZjHSQaUc8fLEHU6grmCh1jDIaOrSz6xS0CDK9NT2mNjG
SJ4ihXHfa2n9YGByUYhD8HEn1leWdOKrXG8YGWG2IngnZhCY9ay3H53ZDHDdhKzot0Z/TsNJzz8o
WB8GHbonJ2Zt/NLipQvsfvoxW2TQVFUkjojNix008+xmZYt4SMtu9EQv+5PJtpwNMIGfHfPTQ1lH
zb6Q7XA9gmDz4fbWwVw4bJ8ULWaYMRTTHQvJd9aVaTDj4bxlCGTgYupwa+qDHaS9pV9LTIVHfahV
z9DHbIsvd8O5wIOiRsRKO1U3BZDd8DIu6UKoMgae2O8GDi8B2OtVgZPFDnbpw4aTdd8lAzEbemT7
xGvz1QTXeayttgyLomx2UMLI/KGrJnE5r2/FTCtOaFxxqIjyuJ4mc90lbfuxZg0Y8kxRTnqqMl1I
3dyrRQ2hq45eRtP9JQv151ytOCnYtXmiSNOdOWHPrZbqXZtUXJkadMp5cDgf8yJ/W2TZHxY2+nei
nafPVU3yBC+2AaTcGqfHaXMIcxK2R2LU84vdiOYmrmkhZ0S9e+lihcEjGkK5WzD/ov2cxXSo4tje
1aOZHpkVqX6/TU3HhEScZAWTpVR1uhsBO17WLlW8GY2dj2DJ/UnANcSKLC6P0pXNwbAWXDFgA0Or
Rt0XaWN2O1uKE6bklkBkXgQWjXjENzWVW+hDSvyZlig0axnKK6WxH+cG4jra7v7Qa9vNF3HE+aYD
YapQygF1Tm7ianaUmROeK8GTw/KuspcMHUWtj+qo5w9unTnFBthjmyci9bS2i3oZilvCW/KMQao9
v/fE+TzizR2DLiNKmXnrfavW607X5LQTibF6Ipk/t3AxUhEr99RlJRg7evZr2L3AHLAL+cCZGX5n
yWfjZjzV1oqYJqrUg5LgEi7JU/C5O9Pbxdbf6rQH7zbNmN/7qL9x7Kx+y4iEzhAFK2mAp7C52Bke
akabxb7Up/4oE034ipizMwvjzWm/ZWPX2fu4GKWOKYDNb1BafX6XOJbkvSM0kXxvmVIxI8oKgMGn
e6DQMd0q2m6vAiuxq6caSgXVQWhXeuH3Azbg1u3sfdHXGeLM5J05nvSMBb1bphjPRE6Ja5SXbyov
IsAYyyBZMkhGOBN15YhbuudSjPT6wTCYLLdpwbVdNch+zMgaICsTt9INpnoR6VCcHTVOQmRv0sHx
VLqeagCJ8uxyME5KYscBsCHlto4sJJmT2t8tuGG9mFCvS19xlTtO3gfJJmbuR3UL/orK0K6n9IVg
iOxYuqCL6i7hR5vaLxX1yBnqpOO3TPvDFEAiBkcpPaxuWNinsUPhk/3OjKh7TUzxOW//ziZsbKzd
pwTZzeiT5e5em/H8mllsY0Rijx5KseKwdG3xuaXmUkqQRC509d3Iktd61pXXiVHFDrzRuPECtUdp
RY6PGgKaQIGb/QIrmxULkKOgcPX4AHcsY6ngzH7qJqo/pwTHpY5U/L7V6rBXpyKAX0qF0U/ydizU
17iusxlSbvcGC/rTMCvlSLhUN3gGqes+ipv0vAAmCFm6dv5sTW96YfOaybuCrQDKxdcAQp3YEswX
q0B3pkvuW6nB2A6UpnZwBVg3cywvOiucQcUgbTx18YsTsyQQpCwoHJXePBnLDfwaK4jG5rdSrp8d
4hUmu33sqcS3+nyd5zPFRr3bRGiMMLC4y3oegx7yhd9YsKjIGZhYMA9t2GMi2KPgKb2JaTkCdRsF
FEDE65rj58I6q/KgwNS+AVtv15HvBgOZD4JtgkpFZYpuP3bxvJ/cKA3oA+KgzCK5G10tPqJUEj62
hV+VyIuDzMacaA8Ec3oOGlJpSvfUDhZWRGIEfLaEGq5dTLwFXtK9sUa5txTJtEsL613PhtHXVSAF
TjZaZ8iN5h7DavJDcasJ3h11ez7kJHV1KVN99lCetbruVaLYlw5kkF9Xq/IUF9IIR8a3T6koWPNV
rBNbblhm51mVJacRmTpLCuR0SrMsp7gUrd+2hnMvkRBhyFMWYMOY6WpjeK+mPrqaIW9co/9/tTC8
7NJSLJ5TrtQGZI7Xh9Qp8M7bM0qkxsCHg24gXKrRPMSlNbzJpYoui+a0V4lsZl8rG3HfGdSygvN/
S4o4ZkuNjkUagQpkkNCaKb8tYC541lL/ILOTR6fvYMhnGJWqTn9unMEIockKJhzVb1WaQxDV+Uvi
cgYxIRFAyHt033VpSPw7Vubjt8UhQQRhmMyRPAqCQIlkSlrtqTf0dcf6ng7GZZXl9+xSzyC6UQEL
fex3uQ7Cfp666NYqJjRIZG1cc9bJw9QWyiEyM/jlLfsn6sF6J1A+8ggX6B9zPJvXaQtEQ+8a65jL
VnM9xHsVaObBbe/7XjffyyrPwrIxEMxUzfhYStXg4mynfWk3zmPNoxI6Ap47zyO6qIr2/1j3quEr
NEpw+FVz3/d8E1th4NxTnY9Ki62wrVi31rFGtECbJEE26fGOQgH6CSGFHtkQum8YKf7CVaO+iEsQ
DI0esoZorrN06EgRkxlT/jbdLa18y5mieVnWyENcx59mCd7G7Xnchzpxj0lqJhe5mLlHe1J6dkfV
qBuTskvKavWWHBwE4d1awFYrIeQq09aHJU3bmyiaWGythOwE02ioh7F143d9XQaAN0Ozb9eEDWoT
ZYdCiumNnd96DcI0RvCjjqCLKnkLXVs+ZVWqndp1koGhrBlMFNkSyqnQIEujPQMtcF8Kq81+KIoA
FGAPC3gJRcn3Gm3WnkU3hhZXvzcTWcesQCGp43TJ73Vi/zqK8YZpIdBC1aPhqvdUbMnJxMvwlKnt
BqaoIvJCjHjHsVntka7OQQX3ygcuwnxx02y7K7yLAa3JrlHXBxovoi47aXq8czJln+omBxmxllxT
Mb9WfQXYQ4/7GyjDA3gSmR1TVNeBKuL3uHUf2Kcq3oIp1ovm3DoUemZeT3ab3Vs8P0dyl+O90XNt
UZJmF4Nu/tKuprET+vITsX7hVRSVYTJqcu9aXROuK53/JBKyXGaWOrTQpTeYBdCvdOyD1KIeVaWt
X3eD+G1BtULf08x7Cz9SMKcCVzynZEBbfgcPez4mTpLimZ27s6Uu+W7qBTqDZNKubBbwPj1vcqkr
q7urtEI/iaoyQ2lhKdBqSwRFX1QHQnuw0WbLZrNKyaerLIzVK+Os3Ftr92eTpJ9KjZS3bkzzUCpO
xFbP/TWULZQKYTxbCAUOrayEp+Zufyaungyv0X2isWKjPlFATQDnQw2XJB9Li1uWTCmCfXS0uCv1
uWVM5jEjNMg3NGgchaPz7U95XyqD0WONQAptAuTRJLEQA6yPSqpRjpncDHG3ztcwjBgA96Z7mkrT
+mGk80TWISnrKVxuH/TRDCDDIoU379394mqZF60KrQAJJj+WodSCKl1jf57FB0v+3G9Ql1+VWfEG
K6Y7TrmcfEjby83Qxsseh8XnaI/uRYIegR7ibsdivRzjstK9pON8T5SsIqHWdg+l1s1hLKmUemlz
78E6eRgScmYmAAQvyNHRfeJb/Km5o4PJJSrveeNi3vIlf28XZXssyl/GpC+cUfqF74l1VQMF2amK
SrzjYGK9Jg/VG2tLDwiE7bykqQ08M1oZjHU/7EaHls1QuIn0aoQDUaSdHyNP9aYhZ18yjQRfjBji
CQLRvGVQWBsTck0EPT5qaxo+o5p8oLwBjtCjefcMJ3ZCHJDjOZrH+OAKnMxjjJ+ljuecGPGMXCF8
zLXoj2pbaQe+Ij7hjEdjzM0b8tvKR8VZcd4PzVMOzyk0wHh5TbRaaF/SbNdqFa9FFKxBzHoOCd82
jk0mXojsxEpdRnPY2r3qQaZjTFBFMiSxaXzBpaSEalaiNFX1ec9cXtuxPGChYaOJ3jP5cmHxV/Cr
Vxrj46zm2L0ipdrrYguUG2gkJo3jThRbhZoAYqJAbeFEkRslkNdd0n7g1MbPzSSQJCgT29DRrsff
kMGQ8BMGg43E7sNerKqXOyUgicnI72t4XJ7d9tU+mWV7xHvQ73u4MQfSjuOD1U7wQ/BQhaRJD9e8
hCpsF6O4NtBhXi3RMrxmmfiJOgCnxzJkoWlUYITnUt1lBnz8FlvpPoMhx2IolgcGVjTqacLWfiV3
zO2TZvOu4UAQ4nctaJpEm4++NSExGmYkJK6RVQf+Ttcvc43ihGlpSL5Wd9Ea1nUwWftbUm7z82yM
bzb/cL4xLCm0NL+hf4FePTlkG8k1pwji8Tq2eV6DtpqxXDd9fY4H1i7zgHgpwdzsF32bnWwgzC+g
NzVUG7oMCR4dISGBZOlb3T40Gd/MLGlsTmy7VcjhghDTLCYDNE5mz2imH47INL9qsynoO0DccS/L
zTQtbtgU8UVwsm6vZq24ww/KVnztVWrKKN3PVlaHqPatXRyNLp4Dp/cMW+fVQMvZZ+s4Hqy4mHaE
df9sDW3YV4zAbluZLqEL8Ge3aDyyOBaTmwygzb6OFrGPxXZX0dPtgH8J6NuOS5drGaReWC9T1wEv
mkyiYulZ/LKSyV1siPoIhMm6Rk/TB5E+t8d10SzkIRP8jGFBKZQgdYiaND9GRc70IXPyYJQaqpw4
tQ6xwRKtLscm5JnkWBxKsYOns+4qp+k+cOQlD4rdVQERgBpAfKbWUbrNi2kTydrq9N2aMNqY94Rc
BNxm0MF67o8Rm8BMOBppqYV2BaGm9Ymtp/lvyPxF41FVZ3i62i4exUuetBhRssjxmNeM8EQI96pz
JfKSZGRcvdGyLDQeV7hplxNQ8HIfkd4VNnYN7M1BdOwSj7zHKpB7JtBjtNNY9gfbysGG5+I2Qdpw
mGMu9lWpPtc4L4+ctCN51Mzm1nKUp8zIGd8OEYVETMoGH2R0mOKtRzR7N2hWU3nRgekFpa3QM+nW
cprnvj6lGGkeW0ge/OA43xlOou7msn9jTq4yeVkJBrTh6MiyWWNv1TIgDozB/FHJxX408swfZhvh
jVY0zIC7J+rdLJD0USFpjhGRJYZ9jLH+3M8E7PXCmD2pNLOXU0J5wmikj+RK+rSPA+M82vaCbvi5
XLXlqtGVRws/G5brSPWbeFa5INATxapdUmj0DKTW9t0omBlMSm+H2CeFB7S4u93G+b7bO9zTmo2v
MhlKxk4q+2O9pnRMt3yqHBpsAPVPeY7oEq40EveCNMcVRk2tekTBG7uOsdx9lt+q1TnPDOXNKZfc
U4zeDbs0570VjXVhZpkwuuLDNXRFXiciz8nlcTJY5CNpqKU9PppJhBowVcfzkqrGvtfjYQf1ZvLz
ru145cW2Zxgk5ry0CVxda/2pt3k6rDE9z9iXgwnAlJfhP3hJcxRnmPK6B1IBHahIBCL6TZGP17UJ
20TLc91XlFp7YuMyeSncH86uGs6she6FyWiZhlGJ6sglFGMoittF6Z+7aRv4z1CU8qSe+ITn7orc
ljaonLn7yBt3uolE1t5oNW0s7q9576zpE0F1wxnxHHk/uK4azjEskV6cAlOzmdeGlUatY4xohuGA
ab+NSHUGnhSSZKFJoMVyGLcNZq2Cv3FfpVitfZvNgoFUQV2odn1gEpFwFvO6BhoH3j7TsmlHth+G
VT2HEK3IfEdjZ+DEZzqWWIWOONTUSSGakhJJ3FrEi2e5SB66sYp/4hNUWCFRZw0YGXwstbBOKjO6
JRxw2VVZYfzU3RIdWGczKGN6EAdxQk6DYyzmeUit+YJWqt+hSl6fe57dm0EFpEpnCDhFh+PWThXa
LNE1jwaLO0OMgIAEcMiS20Y30+LVyVTtKKJkvrEouTw9yqdDlKxKYPap+OW4pfqb5vCnmUfzhV2b
CrZmzZ4yCzMBjoK0f8aVFx+JgtT3yqw+AtmKPfwWNucHaUpur1946J70nnThQMxj+aiOTeMZSVPs
e9KwiB0mLmdftBC4g1oWjROuTQPXcuQ5KbOa6XVnm2Tr5R8chuNNpKcCw/lwz6owORTcAgx0KRkm
DUnCVDMSs/RB96SZWYELCIDHaaMiOUZ2R2TSmzqnBdRTGgrs69NNB22UGxYqSkKM5Za/CD29nd8Q
TVkh8L9kP+piajw4JMqVZL0QOAhbg54H5DbD8sMXwpzom2n3hQHhiZgp/apU5fSKAGmDCRjaTzu2
3m0sh+wYymm5STtLCQFsaidMtswzCkX4pcKYumcW2vllwpEvpKv+XslB9Qu1Tk54PtxgksK97qwk
uUEpxBNNRTEFoncHnFp6CNYnLH4pYlk5WU3l7DqlyQRoWcCJZ1HCzZSOb4MoDLIk0/m2UB2eSGfW
obX2YBBzu0ue3TRvTvo6DueZuxHHxloHWeIo17Vk8duL4aBZaxo4rLVCOrGOgZQCEANoLSG/jaZj
pGn6fUNYuN/AjQmWNXIIsC/shdyOWf4YhZOhV22Zx3Z20hwRaaMTJpyZWGfKM4hXQ7DWnfOpyGkg
RTLarmZ6LW37T5XWyt5Na16qzmasyZtfkT7gNNayj0XP1xM7wJfFXZ+crP6wFZXv3kj058g2UFGp
B8nhfHRG94HUPXXY85QW+y0wxZ8XyOm+ymjgqVWE8ZG1mgQ5E2vOVQRCj6qBUVWdwhpxoEVd9UWt
38liLdlgtTaeMuJuxuvU0ciqh6x/zd+ExWPJEDxrZZv7ig1tQ88RJvdrNNML8bygc8nImCGkYpH7
gU8HTlM8/UwyPbuSsHIvec8SphIoNtPSKgKdLeCFicbahDnkvyp02DMGLGi5aKNOPNeWQmC61UOK
c+IWjXfV7lKWxLtJVGwKE3UNLBuAatn0yokxcXViMlMdIxa2R1Mi53GmoSDdXCjEieU8jaw/7jby
6KFpJQ0MITL3NGLoW1sD8p1rzRA4KZ5hVrphhlNrVw5RvKvLaWX5ztcflH0TGKrD9k3WK+AgPQoc
KHWhGhuFP8VODpkI6+uYR1YwzUyRVGv8lWaTuY9rpwhHI2HEpmMZ8ku3+51imyEsKoZe6JHSzEZ+
K9F0HKqwM9dXo+3UD+bZ6sDPkt3D1FVOOI7x4ud1MeySfIBJB1DYW6AtXQ/EvHowmrQAFP/G27LN
s73YgLasQaPkYyAOb+eD/hoIx5ohbt3qst4tuyCNGVfg62l8tWHBpA7y1REJrXW5LhQanOmpA88B
cfAwyrcZ9BDSZ9ViwBM/cNUZT9Em12fUmj8vqS3e3bYcmJAQ6USydkpnluWsKxk0cZi/F5ad3+os
lELIXhYxxqK4l6NrvhC1vTwpvTngH14KEC9xoQX91Dde2Uy91w5Mi3EOvZh9rXt2RcfsWjEpvhoI
r7UCtgWXkyGVY7NqpAeaGO7YFOYZ1D1fZXfzqkh4U/CBYXkGg5pXwZIvv+aI77UHj3k4ur01wb6f
c91bqDsuMhYYFTTBlFBY3U5z5uEAl2fgl4/ToYzn+IT9DfJiZWsvshAmgMLEoDZx7flmbBsz0EGL
ncEoqBiMDAoks4/qnVktms+zRvCqro1Hm3bl0aZb8pO4dM5yNNESEHry7HbO1sxLGUjLGPwuAiBJ
z9Bj1Z6zU6k22KcLC1Yii1h/UHR7N6A2ChUcjHv+mgUk6ejsLDVSn/niMAVXI+OUYU17KPCVPsZE
iDB+GwdW3mwf03l4i2AJ4feoSBBr1CZAiTydk6avdiSSlEjn0+SkrAafBUl0SmCzk669dOyYtNp4
Fh8VWWQfLACdtyQyMm78ZfqNvbbe0a7P+3IR+UMmI/cg1DZ9W/KcYX1H+8KADeZcVA7hSmzgo13K
8Z5dIsvSSUEj7Lm10Ajqm7C2awzpZ5yhsHpXPMvcgCxh1X7UvDFKU/r2mS5g6vjURhuG0iSdvYkb
fOeOuhriKMvIGVV0eWYUuAbTRutNoRvvTL0gTrOabhalMTlm9A+M1SqFISPqWa+GM4Tm7LgyvWXb
VG+yGsV8V0fQvEtjq4wBzTeJuzG0k3mF4FaqnwllvgeDK/Z1rbZ3+BK8VSWudJr9CYyjN5VaQnO6
YJMZFIY9ABOzh4QH5z4njPuDSdw47sxmTW/ZHaLE56sCWlFbiedCoF7weCc+QRMSelyXXAp2d0za
V/UIWEl/FnXhHni3+7uKVMzSg3N1m6o6e8jGupkocu5M+rQWbU1BGAm88B0s7WqredUQCFJ7rPMC
c1p30BTzHKe4ePJZ8iVJSnKDLF3tw7UYSoahtmgxhrCWuEor5HJlm5QnHUb1B2GP+AqAPZwtbHs/
k4kMcRkXuDyLrVajONkx62cvZ0MVYA/sngYxEPEknVcDbBVV1Chbv+k4Shr8nW0WJ6RTRZ9pzNfc
gJh3w/pB+0mQtmsG3Uqt3i/MS1hlIAooyFfqfFLX5FMDgeOAKpIZg0Vg3b5MSEL1YO5eciDMdCoJ
kUJDb7KowskC5Ij3ItLlsDe7ofg9EWj+QtbyekdMsvXkEqtHHRRTeSkNTs3Cvp9BffQ+hWb/jVT1
HyS4aP2FikZfkCdGtNiforEW3KQ6mHF7Cwrv2mb5OxKNRzDm2WzljaFXP4Y4+qWiL6ib6Rsx598l
ccQZC/xqYGLYln21YiepYKduTtGN4HwYmcp+4/X+h5+PEk4lf+QvV63+RfVdLJU6Q9iMYFEU17kL
wlz5TiqqfdXcbQpiJPmE3Nj8h5bgz7cvHyXBO1bXXjSIQsx5FGub6g3zuegGvC9W2eO3MdYw7pkm
j5UyXUeqmhMvSf+qZH3xOU7OSgs5keGJCdcMmdBWx2IAptlOdNYD00EGndACPe5shvN2TYHxzUPw
VfDqOkIzLDzUGDBwaXwV7va56IFRtOstg744GFeZ7/O0g0LOjBqweZF/8/u2N/4/QkUHDBUFNiJO
WFQkzZN09eebJubYBFyQlHd18ozoZ51f3J5C8FbrX/BYsXr/TpD95Sn/22/8qs5nf5Mls1aVuAm7
yO+N7IrACa+VyUc+94x/G+oIpocnpe7PZTPe/bvUl6TqP14xlhNygMAoYKfjgUS6/OUVq0ocm4yY
h0ts9R2uKpuRbS4o7RB3rPObKpj9gDdrfNpV1lZZsj0TKN08aiAGfyt9hOGW/U9mJCgJ2Q5sV/r8
FOEy8QmDxZuobQNsAKYPCSOcnSLi4qCapsliJRvKIzoWaydSbb0iAGryzYFSkq0sGKpSsOIiY7mg
Tw8qTXF9dt5PkzZWAdbPJuDMUNB9dPahViRz0437DiLBPVUdtJXFNikZVeHVcaIZviEQO1GTciZj
CNxH1YpAr6miEGjncLbTod6lNi77gSPhQY5jd7FnvpfAUR5zfNw3qVD7c6Wj7HKOogEwkixx60Wo
iQ5NswDHnJt3ChzXG7W2f7JnCAlVvAxBh2gkyEDjHzWnO1Gv00IkRDudFKP45NvpECzmoBywpvWa
AOz2aEPrfsEXx5x7nCx7J6Vo+P7RmEqD1sGDcZ/vcPz8xr1UAKhSlYBIlWLXV8yyWrMHa76ZXZdh
yi4FGpO7polzc7eU+XqUHe1uhaEsJAMAUAYOcRiJnUgfcUWSSDIqi09B+q6RiAIRk75VYt89oWy3
Bm+pbKyd0aIDoi2s66SQHPk0VNQl6QI8Jy/QUaZR/kTFMsH2FxNwgwZZZNlHn46FuXHubkRrEEdd
enqcnNHIsPtJS5pJda5vJTPOT83CBe8vbPcajzQUxtCVihGRcvyISEhexZrW7ooKYGujkPLrKq7h
U0PQMjv0DGfXGj9S5rt34CIJkLYJ0yWLILuItS6Oq67ZQTm4xH4MHQWSzHssj5Gq+LPWF3dZX8tQ
BRLis5GXqHImMzJ2EpbwRl8ux/PA5DQQQ4SbsLUWi7xvR7LJsNb3SeH/A+srci+Zc1YyttbAoSNF
lYqhIQyXJKvV14x0fI/VCMWU6ONLO6hLkGVdet3aJnsGZVKDdR50YrbrpvbMTFc9hxHBXaP8lP3z
4KdABPZoVLEZdknyw9GbW6IRr6CN+lMZldfpOqI3TIoAeWD9VCW9/qsDk/kQk2KyX904OTaihMAk
xuTizo1zRdnCGNER2DQyM9nU37VtAREdmtBg3f5cI3T8gZVWlnCUpOW2xCqWgwhTrCNso+zlTrXZ
HMZV9BPA9HvU682bgqvfz8S2t2Qo6lwUZCtoU02dBWMsAD3zHccdUhyZSs8n1U4kO7KRIUMPM3qP
+t3Zd+0IyUTrg0wLC2Dp0OGenQnBqjo4KJ+XVbBK7tyUVbqrgNhawSPsWCBp4AJkfIot5aOBP7DH
4UrkCe9qXyCd4U+IfiPVaXakckwo57rR1yTma6hiv+VEt2slNqP0eBO6Qis+QINkMGNq80nj7uQj
hQGrVEJ7dDR6/9laXi0Kxw/Rxdopzu0UP3BlXCuJ250VS1bhqhvtVVTPU9j0M8kKfcE8YXsPZxN/
pgSsxJoBu2hpNEymhzWLv0s324wHf7/McPtgp+TZ/uockDoYLWeOy7uMqIRoaV9GiNU6A+0pTdNg
miKLIwZxqCSeFX/Yo0JL9+/Xy9ekwL/uU1T3uG90m5C1r9yvNO90MdA+3mmKflmU4XoqMoax2vrb
qdcXq2H75Savy9Jd14sZgKvK4PmChTey10yxDh0pN84o/KV0fKF1Z1bv31R6/3ThA3uzSUbBiqL+
BYP7L2fCOMVosZHp3BWlfmetC/NN1/UGg9VFhUrQqmXQWcN7Zuff2F/+8eKnNQb5w81r6c5XX0fT
C2JDivIuRx/ZE0TeVTiHKHFL80djvujTL6e/Ivjlm0/kz7Lwf+qN//61X9wekq4q6RoeiggAeaUc
2ultmX/J+M5M3CBdXqIIVXp/w0gcbXfyDf3jC6Dh77/9qxGrTgllnsvyTsmZYCA5PxcAzmirkCpa
5dsEFIX5HHF/c4IyiWngOyOVz2KyHswCxpGu7trVvmpQSZqNSUYro5lFNKiR2vc56RTGguqtqUi0
12MVNjO/o1vLW6fVyVWJ6B/dxMel4uzkNP6uS5SIMJL8TbMxU3GICu0doQtZhauDLdklIZ2EmC5g
4T3xloz2nRmPOZvCEoamHKpA13lgYjCXs7Ycxoj8JfScP4oofrQq9Rb0t4/7Y/FQ9rEmIGC8qU5O
K0JDtg+z5cIfZ4S7wDxk4GvlYUMgBqc8UnGk+X5kltxRIsMur+3hvXxOrfGKmBI5+TyEXan7nYTS
xAKYMTPyhjh+bNMeJH2vPXO/nG3nM2e0Rk3yZBnb1nyc9s3K131mwwmsVLDYmK5kbTwuynxVZW1Y
s9f0J3wTTR/f//tj99Ucaqr4KU1swhhqXSzCX3o5S5tg+CAKuWQmQhR9tlg3uVOxzwatOZvV8Kt1
MuObh+1LZcuE2dYFdvKNvqTBJNm+Cf/11ca8QtI5iPMH1tVMWhk4SpuR7DcHyJdWztW3/lCFRsx2
Gu+f+uWVwanrQNLZBHH1L0X0rBz//Y37248XuFB5v3gpWEOBY/35IkxzAWCOQO1+giCa3qHj/6bj
2Y6Z/1wSW4dta1zxloEByUIa9+Ub2aZzMRmRMO93Mn9SEx0pRvV/M+yyPATThjsSDhaRtrBF/3wN
CRN2He5Kd2fDibOmcMLjRHX472/U1097i7bCp4utlcvOMb9a0Je2jFJVm5s71ZzDIQ3bSUXA/VQi
Y/73XyS25+aPd2wLtMbnBwwX05/5NTS0aiqtz9ec66IgBSPVxKkzsY6ZA3q/eixvNgkX49pz3+Og
WhcMofMT3pJvDvK/PRga1n6UjQaea569r9MRAd4QzYg53Wvq+sph+AJ45d9f6DYg+ON1/vXI0SA6
gmvqb+yyZV7QUxoOs9KmDQCLnZnwB1gcfBAgRzCvJCqwD/j33/n1VRnMtjYMnGMixOKx+XIpir42
xwooyB0VcGuH1JL/fz//y+1naE1Niis/vyjuXHaCzTd206/vGY+3xbzlr+nBNrj64gVNXVLgMsZK
t+YanQcSBUxjPBWTvQk7Kq8rInTnyzfv2T/9TkBfquZic4Ug8OU1rd0cdTEJnLcaBP8lRKW/3qhR
RdIgDN63wbH6H52D1aXC7Jh+87v/Iir95yH53wvd5fUKC1+19rV+or6jtaIZumPMcMtQnsAq8Gss
g5XTEmv7RLahWSIKt9a9nq1nQWIk1GofKB6tl/ZajcoduuBvphpfvqLbX8VprAnnr1MNr/uXoYZe
M+JPjbq5y9sPk+kN96/BJlARP9ps57KYUuTrMD3qI4V4980jIP78PP7nl/MQ8CAbumXzv/487lTk
CJMlc06iSanOK8v0na5oXZgOxorSZ1F/dyyV3yBTIp+1u+aGeIc3VlXJaRUqTMJCt07j7A43XUuk
Bd+xgZgQxwBxn48f//510P/kE/7v37oxF+HF2QZqgj//VgdFKxIXs77r3GM6faT1s7NitHW3nK9b
g51fNl7H6i/EP17dXnRbfesgNoGpvuqWmwg/P5JlgiRfqxyJRPWb5Cz24mSECCxnBdNabLixfrWo
KT19futm/0df//Y5M+N3zO2zxmL85bhIMxL9LEc2d6sxnCOZ3+Zpm+L4VPJvzo1/qNY5bAWnIHNh
jMwbw+y/iwkYVeL/kXZmu3Ejyxb9IgKch1fWLMkyS/L8QtiyzXme+fV3Ud2nXaKIIuQLHDRwoG5G
ZWZkZGbEjr1LGczFOY1BuZFr8n9SA42PtWD8RH44eR9Yav+ORufhFkwf8MygV/fXF2vBr8jUoTRL
gLGgGJj9BN0IYNtuqvwcFJ+GTnuABZGaJjJnxtGKn1QxPl639/ppxJA5Vsm6ajDlzLnuBdHLRC1i
cr3U0p/UboS+UYVFyTNq/6hlvfwxiRBiVmDzpZWWYtF184vDVciPW6iT0zg+W1tBbMBfFGl+plBK
CxzJaNvL0oegTuhSGcST6qXbxlpjhn95AD1vCFOGVJEYzo5QXhHDi0gyC+M0yT6EbFUMRVn/9pcf
E/vHxvOmvLiYBoabC2Nb52dVPlgUp+pB3eTaJ3BgtCH02xb5Myk4DU264kDTjL2M1dg1FPLoqgIj
zDwfkCsS7WquyYxK1ocWmQezaz+OoBmuL5z02g53Bp2TnBwvR9I8aY/+XJPJSBacK0l7X7npRyFr
AZvFR88nO0lFG3qSD/Qmn2q13GfdSNa73PUKrU1Wkj90kbTiSVPAfTnul79n8rSL+aa3KRlG0yx5
ab/X0JdCyGgLXs0WqnLfRR+uj346bV8bg+rV4kIN0n/mtj0MDiOdBYD6g+AkZgAEm/oEafQRwOLK
4btgSoIMQdOn1YSGZfb0QDgx9AZwAYCfwkddy6xzhIzf3gvl3547GCuzuLCqWDPgcLcUZSIofDmL
8Bw2EsyskzUe0VAIi0a6S+SVoPN613Of5cUGGxLVCBhJX1qB6SKAObKvzrlW7qqk+W7QeakpJlEg
2oV1dQfGd2VbvN7yk0mIhKZNT6FpdllABtKIewmT0djJJzo7hFuxELrP1/1i0YqlyiTDRNF8lYxT
LOghabSqzkqentNWfVQUf2Xunm+XM9+jXCYrVBYVVaPR4uXkgcxDeLweq7OZ/C7lbFOgN+EVP3uT
1F5OC1q/VdPzCOY+tPwV71ga3qXp2R5TwDp7pjmtW5UfC8hlbbMFfn19DhdckFe9zOkH3YHMu+Tl
+NIcIDo4Qc1BK7GArELR39HiB1d3ADHndVOv9xY3N1iYJANf1F8tlxCiezjoYXBuNGPE8cDG+QoM
EwPZeSTgo3ElaM5iFHkD1WLVLPaxLL8OG5FHJqNBjuXcSnDwCWmSH8ZGhEYxHvKdJXrNJFanrGSI
XxkFpwVlEYkZGisnopyX8+nGcgxovDHOpls1e1eySGT5Q3Tbap2x75nfm6gTojUvnd0ryJSI1Fen
nMOk+6vMjyGloNyJ/LRwlkHNncRSivZ1TQ9tk0mQMFSehNJw0H0mUQjHBFflG9ODiXhTtlH0ZTQi
2lmgKQ83VtPF5yCnwziJK9kZ4cc+ez2IyowKyZucgV8s4W0QBZoUSAkSM7/LxVhuvDoT2Dvfo2Hb
0MRZOtGwci+YudwrK/LL1VAR+Y2sPhXOnWU+inmePeo+kHdUXoU7ZKiUt4U9GWAFiz5xWHOnJKDP
To9IFJQJylucm4GKHkxtK5t1FhFefX/6+8WpW0B4LhWiVZyLbzUNZP7/8+fPzlmY4TMjEfj5iEMa
MVDOlYD2TER9EUxf/f5puS5+v6wJhkiTWHG2Rsf8ZElnsqW8nxOywAqV6ANtJhU9TJ9H4eG6t61N
3LRrLwzXNCkia6cWZzo2pX6bNysjW/v+LFTnOeJPNGmzMAQ2YOdrkIa178+iyjAOoyCOrEw63qvq
g/i2HJE5Xxhtlk40rKY2MtD5Z66ZNHPc58LKdp8dM/8agPmPF6UiQVb+cgHgWu5prhOKs2k+Ftmh
Vw9S9XR9jV9F3ufN95+J5+fmxRqLUdvGRuaVZyANqOIC3mvMjWp+FuSpQL+WslwZ0DwrZdIBCxMQ
W5H6n0U/T4Uk74pTrZmYBS86lSxlmHY7FC0p0ubSXTOumFj2qz9zNgtYUlh6MBhhAvg3LSPWmobS
2venv1+siSshrxHRg37uomOZ7JrH60u+NkPT3y8+Lwn0zEYjS847Omi2CTXo+q9C7p8ZmoWsDsFx
PYjN4lx+kHui08oCTP/5q4iIuAyZWW6YtIO9HEHOYx1ipqo890l1oDUSGslNm32p3OF8faoWV+LC
0CwCmhUMM7JelmfLeC/o0IB7K3eQxbWAsIiHBqkvFM9ejgRo64Byc1iexSTaGi1F5+J9Yry7Poo1
IzN/Amrb65BGlWc98PY0wj1GrbGlG3ulELAYSizVBOpHskbXZpcTILitirQ80eoAhXanbxwFsIzm
XB/M4tpPtF48LqhIzZOaWlsJZqrjWqp0E6LV+HuEuu7LdRtLy04Rh9uvhV4ADK+zVZGLmpJdW54F
4x2NuHSY/cX+uDQwO/loHpoYkTFgAUsrvkFDsWJgaZZ4GUPWSPaZIcxHoJVIliljfk6+wxKf9Qfo
QPJs5da+5FfqRJEtS6h5mvNpcuPahZ+C9JHe3Anxl768r6WVq+jMBHxzVBNg96CepukT3e7LlYgB
G+qtHloOhFd7t+6Bym3LN95z/jVCFYvCJqs9z2cKhhdW4EwtxzAb+76GyeNN7jR9HypdhCAoO6tA
7mfHeKLWLT19iumI30LlmKwdR/PX9j/fnxhMJfIvrxlfc9TTKjjoDceU+vda6P9UVBTW4hBYj/DB
jxGUB0tJ81b7UKTKXTY2K34wz0n/8wPIsqnkY6ZH8WznyyjqQMWjG04GwQ+kFEocbqr6EYVKe1Bo
ndZq2A6NjWishOeZl7+yK7/0DrpkPUreJnaN4YeFuG0umcde9Wj4UsK12+SiMaC4KGLh8iTgXxpL
zEbVB1dllrtNmSX3u4x/GN3mL3xlYp83nrFA88yCOIS0AvqS4XTwN30x42/XP7+wnxQwRjgKyFbx
VfQcSx1Q3eCbTu7lj1oQfB80wJPQeK2ca4uTRSmQkvCE5dVnV2O4W/psQHrYqdVaP/khzc+jj+KC
anTwOIb66fqw5pJz/3gCb3iEcEnVvUo4eYXcGLSZmI5qjf4HTfO99zyVpQcjUaTfARWuLVyx2ue6
UCS6/2S5tMXMDd6hlIWPtpVUQpwVmO/MQOm2YWDQaurDspcLVcfLX202XiFCUl3SeO9XZXfna6N0
7qHmpnmkrjaG5VpfYGqjl1SkQ6kSA2l3fYCzs/V5fDiEOqnKKCBXZvG8o9oLI6NqOk3HT2hv1REd
dvUsqr9z/+m6qSUXYdl4iZNumsTsXvq5pQDy1uvIdIJ221QFE7WLjA9/YwMwCUMCNDBPGGeWCiGO
mZqOiWCcZ/X7pCAhbq7E3cVJY6NCni5xLZkniktIxLuiCE1HGUtwXOoRWbd7KMnp1oOyUDKEFadf
DMTPbQIgWGSNgsPLqRvNQIV6qSHQZ8K3NlAeoW+87aPkDJUTMpeJ/26SLxEhJIEQ9iG20pWL3uze
8o+XTG0K/9qfhagoRQs20DrTgY/iBvGc21ozVi55SxsbEAYRUAOV8Qos2HkI/0hsKMcF530j0Cvw
2GeNeYCkwTwp4NRW5nTRG9F7p7pAxHpVxRgSK5MLubCcSnkXVveheg6T79edcXHWLkxMQ754D6Hr
62aFgYkW4fbBehL9FdjRogHKXOhhcgt4BU0I5LZVoZC0HEm816JxQ1/uiqevWZgtfJy3qlBwk3KU
fi/rO3HlFrb4+UkKkuSwyQk4/f1ihvy+71HMphDf8lgUYC/8fX0F5imufxwXeISmylQE1XmJdRDA
j3dmbzldetC9m+a3kd5K6o5O13LYdT/g8oHpDxVM4et1w9PN6+Ih+WxXhlDNADFClJhDX9EXl+us
ME1a1e8T95OsfVBb8D4ZUOTsSzf+aNa2z7QQrwzy1hOBggCY0mbvPV+wMrGntR01h4T6mHuHouJN
lpg93Q9gLKBd0naCW//FpQJJjP+sztYPlmc/qQTPcvpEgsSu+dLkZbbigotTCaqOKiAYO21+iU7p
MqXhweIEJrcDjQNd5aEtjF+T+tyoD00FK0r/FycV4LOpYCZJrOD0ky7cEt4VCNZ8jVMkhd32oJe0
XK6cu0vh58LEvEJe1FWXICtrOl4Y/rAa6bEUoRPwkcC67ohLRxU3Z5CibDAEXmYnB8gkNY/oCHMg
/XxSNAir4QnfUEL/JUFeBu+PKh6uW1z0xKkKT4GO19v8mM+nl6M5tqbjGi5URm09bC3XDHaKHyYb
sa5FWJ2LnF4ft1iZ06WxgklS2HhTdXBexHDjwh3kXvXP7nhCuKz3t7V2KKOTEf9F2OKEonNP55rB
+fHSP4KR6l1AM+q5DL810u9hLZu5FBZBq1KwYv4Q2pgtGsgJ0W3z0j/L5qZDQFRbeVctfp+yH9Ai
iwv7HFmZmmAE4Cz2z2p2K8RbuvGuu8DCWY6iA4AWAGLkOeYl7lDsFGQMPMNp2/7gtXAXSBMJ5ble
w/ovGuLgsABCw7DyjNO42KhtLZRS0Xa640LolknhSezHE4z1cby9PqKFGTPon+CcAvEB5m0WXgOt
UOnDrTWnCXX0I2xrGFfmbCEgGDINGiCsda6VyuykLT2o58ZQ1hzE+JxCiT7Qv4PsXvb2m5xBxEZI
W1anl9rMdftJtmAEDgX/y22pnBBkePtEsTXowpTJofHP2dYopCSt+kBzWmUbDYesfrz+/YXoMl0O
//v+bCHo9splbeT7Itmnb0kV7aoypOu/RMAZLp3q7Tudrh4ZuSdpOsWtmTlytNFohpbqqAfXO6bR
SqycA4mme4IxFYsVOAKN1+8VYcwSuhc71UGZWbzv3dH6aqa00NdQy954kNVujU4v78yUZ5OSpOIm
QEHvkGUjdLeNyY2iVNJDYen9ndWt4tMW4ikK1UDBQYBPsqOzwctiJlN+bFRnFD8PcrEjnNht8UMu
oTOR2pWpWNphk76aBvwQJPY8Zsgxz2yxG1VHHGEtP/VrGOKl79MHwMkAjggA9iymVrGfoKCA4wh5
8LGMuvsYXp3rvrm0hQG9kd5VJjUmZfoJF9GIdH9BVbBWHa8zH7k2HzV4tBHGdLXNdUNLCwMBLYAJ
QrjKfe+loSQWw9zVU9VRYJLECAz0xQaWja0UIFT6RrGkZx/V0Ozif2QBgTW8tDbG0O0nQ6I6suDI
UP0pGSJX6sdRfrw+qqWtzUsMNTIAr6I8XyHTTCvV8wvNka1HHyo6WUTa+WOk3mXCbbN2QV9aKxK/
7G0kdYHRzAaV+xHiClasORCvtxtBTIqtFsA3qhe0SF4f15LnXZqahUTTpdyQJREht39U8wdLX7sh
L7oDOAed44OZm9/xAHS0UMoRpJCwYJeaMEDFuTggeiKFO7QhjDvfL82V/bpodCrK8OunQ37mg3oS
N2ZP2tgh0b51Y28X8axSzbs6ffDDp+szuOQZOiPjOkT2SJqX5TSopNOoMjUH9rvfcK9BFpme2lL6
pJr196FLP7gFhNPXbS45CLkWk6BM4ekVxl2AObCzErwRej7UWhwJWlkj3V43suQaAPJAelF1IurN
JjF1E+RRC011qvQ+h6laz1eyKoujILmHXLXIhXh+fjVTW03vGaqTg0nNYLq1A2t/fQwL77NnBbL/
mZhFvVAKSgPCadVphBw2SwE8v7Ftq9+tcd+m31u0iK3+y3WT8pTlnb12ySFydQVCyaVp3v0A2Tra
VhbHJrif+v3Yt/5N4Ef6QaX7fqvlGRSFOl2JYziKm7HVq9vSbKr7kva/jR+Fv3Ij750IHQjdR8oh
ozncc41D3lWRXSQyRIWtadZrlbOlDcNWpJYBBI5E+fT3i9NB1VqlNLrpN8NzyotcOVpkXA1kAf/G
qcg2crkHV/7qiqe2IexWPvHag2g/hP8M7gV9rdC4dPO+PE6nLXsxGp9m+lqoXNWJSgiLrIn5XWfz
c4XdeW2yMqKlOhCoNPhKeHFRPJ1fDhRFoOOU5LwDo7i+gWdxqwj1rR+mYI8VaLeUd0FS7OQ0+NSM
a719iyMlDEwFz+cusZcjhd4RbZRSxHYGR35ZQpAu1FygM1Xq9ki/FCvBbmnLklIWp0oKmDVz5ie5
ptZ1nI+GA7+f3XjKoYOPJrT6w/U9tBR6JpXM50KKRHL55bCCLFWkSq8MRy8cV3gXr1TQFj8PKc9U
NwGPP1eV7QvF8GODFVOHA5Sn3un6r5cVft48ApgX35/NkjRWBr3lfD9ONKhaVGRznGIc9PdmKKmh
nQeucqhEGOts2KmLAyQYIe/cxLU7AxGgQkziQywjvm1EVNoiqVdg/OvaL0AyQtrmILOtyrQ/ZUNm
Hb2C5KRi5ebXLPbXFJqXjjaoi7jNcT0E3jBLNaE2JcOfXZgO1fQE2pdT8kWAHbNCImvlQFvy4wtL
84xTKISmL8WV6ViFcPZd/dHV8qM3Ku9Defh5fXXWTM0uV5BcC36U5KYzUaLFsbYdTRhCqCwFw4/r
lhbd7M/0KbO7lZTKsNWHpenAbQoLibCW/14cCffDqTwmc9WZHdBD2hZK4VJPakLtpjDgXjR2Ta29
6z1h5aRedIQLS9MvuQiovR4oYi9jqaq/ox5pt9YTJLlbILNIoPwM1/KPixN3YW62f0yXnuVUjUlQ
67IdQwoZvhGB9PxsIF/739TNTghNdBOEuni3ZhHUKnu5+xyvRYG1Qcw2jxcOYcmhbTpJ92DUP1R1
JUYuhuI/Q5gzVwG4aA3fZ5Jy62OvfRMDeG/itWTfvJVzPlFzkENSlGZZDRkP/KrnOpLD7Dx+Cc3y
rs2kR+idH1Wz+JW7wkHREFWojHeZvNZavjzQKWtKYy99TVO0vXC+uPPSmo5Ng+q9dR8WxsGzvK8I
Yv7FA5nW9f/MTOt5YcaDkVaFYZrivdXcRZb8pEoWZSV5ZSstjgYQ33N5dmrbfWlGoj1XNoXGcALv
cxZ8y73fcbCSF1qMCxT2p4KoZJFCfWki9I1U96GCdXzhnQY3kw5Zuhl+kOMP1+PbUuWXvNMfQ7Nd
BKlm3ak5eAd3KLcFHb4QXG6q9n0hBLY8fIblBMklu8rS05B8uW57cRo1HbAXTHFTQv/lGHU415s8
CEwndd+NySlQN+HbtOGpWpL+4m3yn4mZQ8iRpAdZjYmqtGGi9ouVHpfFAEH2Cgo4CmP6q3tjPIaT
2iCe4Bpf87D9LKOFc32WllcI5MtzIRlcymyaNDQvJFQMdMcTv3oelJhCXtSQPUHNrQfVrtZQKjCG
90kmnNqx3vdj9On6L1j0RSAxjG+6RszR4ohj0I6vhQYqvnahgVmMKWlmK7eHac+8um9dGJkd6W4u
poagYqSTxdzfim3+oxbU9DMw9e5BsMTmezp63S4cqnqi7B5XKt2LiVICB6IP5DkoAs42XAxCRg6T
3HCkXr/xs+hgtNK2dtFLhRmb/t7D4A9PuRf+VPrqRCPxOYzbGzNpz63c3iSN+fv6nE/mXk8HhABT
5Z3dMe2di0jWdd7YtCgIOiNUERAC1+2dlwWJI4bV8FD56Dt7cr6Wwlw0SrXfAN9CZJxXy4UhiESa
zAGKxTeBcgtxMKU8VT2Ob+yLft6WxDRQkVTNoamYuXQYpdCe0/rvyFyv7EDP9zEsD+jHtQ9jO4q7
QUauVWqOfi89vH1eQQMQUVliSKNmbuZZZiCWI5WjOv1Wq0959U5vir1uHQdt5ZBYCg2XlmY3R3QW
Cr0YBN2JkgNqKeNaM+mcN+KfSZSAZXJATA31s1NIdOOJ4FfSHSPOE+itBYgjpaEsELmo8u+jX3zi
zI9suYBqt4PF5wbhg/iu0+jMbrq2PaH3ORyLQMk3gzAg7hbrK0+0hbjBhppyd1OO/1W62uosLhzy
QFYtR8IYUsIWmjxVfurMtU6jhbmm8Q84vUzhhi6w2VQgwa3qpAs16umIqJ2tw3WnWfn8PAB2BTLR
csHnYaEkDa7b4tvrpSbQOF5P1DThvJjtB72S6xb+bcVRjdLcVNQ2D9oQ1StWls5beMv+5zDzB5ru
wwcnN+y6QQlv6izbaLCEIYXy5sni0f/HymyH+ZEUCQY1SMdNqM5tlbXE0OIouHRx4tLoCaLwZWSM
K1V0fWjmHRR7vlWqe+Pq2Re3XksJLcVCTlx6Si0ol8z5yR6D79MFnRurpWXbpMo3fj7cl7r7JKXd
F4QX17iaF3zMuLQ3CxdGbcEh2wOf9UZxi9bLvVv8BXDCYDCUpkzDmLreX84cCeIaZilTZ5fAlL6t
in2n76LMhhVQWXvXLq7Sha0pNlycXy3MiYOWcn7lkWnr2XcdFVAIJa+72kKAAXrFnreo51FJnLma
Gplu4gWkmIT8lLnIYKflsQgFG3ru03VLi8MBR8bcWeZUJXg5nGSsuyHROvDaSv+UD9SoRuORKvvK
gFbMzAONZplhX5SYkdTBKdTgSKVxp+hrl/5FX4Od4xk8BlXA9PeLxQnSqC8DBQSN5Pa/vDi7k2N1
BQawuH0uTMx8raih+TSKyURry9rGjHaCAOHNJl8r6i0a4v45obegjJi3KHhkgDySaiRQLAQHYKst
43MOU3tvoqsQvrF/658zd2LXkrjrT9WblzOnyKFYVt7Agz07wgo43AbwcirHNzsbF2HwJqDDKEDM
y20WjPVSPmVqkvgxTjtbbsk/hisX3gVXe2FkNhLRixqIREltyH6CTPBhaMEyWysjWXA0qFPJzlLG
I5kxv6IkOsKyVU5/hyW2HwcLcajYf2Mv67Qklzbmp5rrjVJfjqbhIAX86NXDnRmNH68vyEKcwQTv
O1r2QJY/U3Je7Bc9QOddLZmr2P8op59q47FOPwWP140szhVciJCeUOyEFe+lawl62YTwgzEOdoyy
kd9+LENFZPAenngQX1EfefQBjGZbcvj3NoqL2Rof/xQBZw+WF9+fnV+FlHVwI6e60+YIJhrJbVt1
D32abFsoJlDH/G7K0VdZWbtlLy0NQCPuTBBMaBBAvJy11h/6jtqb7kA0gUAdqUzk0XeFuuIBC1GG
I0YF6Ai9O/Cg6e8XHkDbqVtUeaiTCBRPZCRVW6emIQ3wkvn1kXa1FVTl0uV+OtMMKB6glnhF3VT4
kdgIZjbdouQHVf5Ms4R3p8fjtjB0/8FFf/6mjn2k/6xG3ISJ5CRJtHcnRUhfRV+9icTkpKra2mZb
ihqguwhMnB50nM1ODrlEkAZ6Sh5u+q3gfoUHeqNQYry+ExYnWyeic6Nnw1mzw3YSepJBueiORJ+P
7cGuNIrxxzE1PrEKNxqFzev2Fl33P3uGOPOhvIBIOcy5F3kRL/qtiZhNHm1CYzPJlQTtphxP1w0u
bXVIQyAdghQSKOcs9iYEtKA2ep6Gxlap7PTh//f52fz1dYTujMjnteZLD0H433yegxZ+wIlbbA6W
MNOsLUWBzyfGrZXdU/79i59/8f3ZXut4vQ6Vy/fjkyztEQu//vml1b58lc7eWkOhwUwzipoDu0Zt
V7q5Dcbqq2wauxSi8TQTfklmpG2Edu1htBSq2M9QFwFzEl+lO6GyJPGQC4ojo+c37rviKMMJH26u
D2/RCn0BYL+ByOrzp6RkNh1Cw5ns5OQFe8U4mYkMXbgAF3xkroWDyVHnQZ9XCwkqcDPTdfJlWAxB
XPfCUMtONaCeM6DJkCjG56LJvpaAwu0YzS+7JG92fYhLK0hpFgooOqklkA4vrSaR6gEz7RWg7flt
AU7TzGlJUMLvQyt0mybIvigWhbomhoPxuuWljQt6bGoONMA0zOE0NAJGg155iiM2zQc/sW4jqLGv
m1iKsOTjkYWjMZnH52xwadAXMaLnipNWRwF2bVfYNv7X6zaWlm3CmlI7n6gQ59eyFqJFQCQZoB2P
pKItdQkc4YVrIySf/pbrPjrGne9t3Qwpp+uWF0fH0YG/EGdfXW3TrNKUHNocR6r69ltulv0nM4dZ
Okeoe2UjLJp6Bg5xX1c4Rl56STzqA/pihQqHeIYCYXKMJP/GzcKVQs2iS/wxMy/hUcDvy9wvMZMc
CsSj8hWXWx4GfkCzD4pK8y0mhUaV9TrfH8t3xXDTuIjqffyLRYFPirQAXQ2ghV/OlCmkQZVx93Ta
rPykqd3RCtyfRWP+/8zMCVtGytxuV+oK54ZSbDPZt/YDJww5S19feX0uTtqfET2XVC6ua74uNqOf
moqT07+t+WSY0VbWVxxs6ZoC/Ot/0/Zcdr0wgvZAE4iDB7Q60AuUYYNBOCZGpu6Gqok2YgKOp1NW
YcZLQyNFTxYCXgERRMfLxRorKMfAp6uOmOwE9eh778Jo5amwaGIiAqcOAthYm/5+MbC8GQK1T0Tw
uGP8BVa6eyVO4KFd66ZZMzOdZBdmdAntQC1TVGcQEiSCAjXYakkifO1GqdmteLjMt+YHFf3VJAwJ
qZASzTJFvSQiaeN70N7RUWS3AUKdVRhUG3RjYsT+UJS/S8ZhQJS7yLZm5eqbPEfJp3LbiI09AOBF
JfBYG0Ky6z0JNvxOFCeB3j7byJmIvtUgFXaoI6U5Gk1wo2fFOYRX4L04SQ3VieYePdqZ9mKk0E2W
NXYS0U8y6BLhvdQn2ZcMcfqxdjddl+k2+WCEK7sOuWVf9n4h7QesMhO/aYIofOGFIu8Ef6juqqHn
8gWGAIIJmHF21M8kO9JE5VFzPVRUAz+ArbCtT6WWBXuxdddypEt3DQIT1QcAplRwZ46SFUFfqbWl
8ry3tgoCERLExQKvMC96I2/h8yv/0tTMWXzPVwur8zUHLRykk0reOfL+upMs7WeSoiDKJmbEV8mK
OLTGMDaItFlb300J7DxzvV2bae/TFu7oVDNXUjBLRwf7mOKxCBsyofflBmjU2qsaQVUcUkHfDWPY
kxxZKcEs7rELE7NpswLPhSZL4TYhSdsBiQKrl44T8Oz61C1dKGAiNEmNihIsGvOglEW9kDaG4vRd
8qlGbWssx4OeqACO/Rw1EkjCY8STrxtdnD68nZSsii7OPCeL6L0ctQHXQD15GAJba1bmbjaoZw4z
Gno5EWmWonw1Wx7TQri7ZaOe0177IFvFnSCa94iubSPPu4kDf7RVGVb0Nw3qldHZgvl5Q1+bAO26
ZjzZsvXj+ten//oiDL76+uy+PniJ0iVtnJ8Hc6t7JxfFJW1bNyt+vWiFKpNC6XpS9Jh5Q+qZIdyC
XnEedn7w3vSfVFgn1/K+s9X/Zyg6TWZgz8WJC/Pl5oENtG7yXILCJ7rJ94q+cq2bbZxXn58OlIvD
aTQrCLIFkcX3qEvLZ+jGGnF/fTUWHQw4FI2egA5eFRXGBBEeWe3h3DQ1NLnKgym5dkhHtRYd5Oio
KY/X7S1P2X/25tWFKi/1eIiwF0Msl4yPQyFtrluY46j/mbap4ZMb8cRyNdszRp3Ql4526xlJwTo/
+NZJM/dVQBbFbspd8kOqt9ctLq7ThcHZfgn8DHmSEoO1jK7fe1/cJNnxuolFd7YMAD6IatC4PPM0
TSvRzIJp4SyIttQDZix+FpphG2+Lof9O3R8zM49j22ujkWDGTX3brw5eeSjkA6Vaeh1C28Pw9WHN
jrtne5DziipVOuBf80dgkeiZlsZ+fq5SJ3J/Ji5kKXeFso3XFMyW3O7C0DxBb+htF3kmhszfQXan
qG+7rf47Dohl4STQebxMu+xip4rcGSXJI2Kayt7Uj0lDxnDFA5ZH8MfE7IHUh4FF+2zCRs0TTrRD
uxbMllxMg2HrnzHAPPRyDGpOBbrVIer39NyWIfZRA5RV1NJukjVE3NKGgVCBjDLaKsarZzE88ahl
kq0/Z+OmCJ9gL036NUmTxeH8sTEHnLYVCUiO1Ow8KsCHPg/qFs1Kd7XGDIJ9mpj5gXYxmnn1zyDL
ObiJkp1FKcmQXrfM+zhMmm1foPVUtX5y6uBKvo/8IbgNWzSoM8Wni9FAbVMrynCbZz4tLCr/Bc9R
81QWYPsRHJsUwmMhDo6qUnu2mquCbfa1ypXdS/FiKdWPWWd89XkcgQoff0WCYJxDtIK34VAAkWt8
A+GiQNFqu0MX8ZjSzOZ0pRch+JO4+0yBAhcC7NgeYl8iqEiG7WldbZNeTze+/DFGWXHoYJ5o1Sg/
IFz+RLuQv8kRBYHQKfiGKubPToJEmXJxvUt4vt/pldpOEHj9F/qzjFOm/aiHOO6QRNWwoYlHJtUc
+uexH27SMYHBtBY3pj9kAo0Jg4bGK/xMleepm9gnBbuJw8zXjwUKxZUtlCoy10Of2EagAr+TB3Un
R7plW1KRbg2N5hyy3NaxVTNpH8m9ewSumjtyFj8piafuxHwwvhpj0xyUPMoOaeE37z1BRBqcGvEG
6Sxh24p1t63IVe70sNFukjJvN36ghztBr7WHSmmrWzGX+l3aQGBvCUiTRmnLXgkK9ShJbvbV4DJ9
0Lqm2BkytJ1WpqH96SvGTSo11naMY2FX+jLtzuDRtm7ZAh2h0yfVoFdwVdk7yaXWfRwKXTZtbeib
29H0xM2glpC+j5PIfJm70pGnQ7QL2ibYjgUvrF4dusJG8lU7eEUWPllWWn/Mal3dRknq5sjEBf0d
qTT5TvaS34UEjy9aP+apBdpnI7+u78sxrFGO7pAsFEMZzhj2fxeY/begtUrbC4t4J5quvhvSQDnm
aorAo5aX74LING+SrqyPmjUgCA+6i7XUpVvfK37gGMY+lgflqzfq+S6SK5TiG884Fahp21RI411Y
Dj/l7rZzoQFLhw+F4TZb8rSDnft+e++6uXvQQjfcmNaoHftm+ImmvEBTpMl6mGmx1QMJzVk/9uAq
QEz4YEgU3cwqrU+VjvRplyP7Hdy10U1Q2AIFQRuZe8PWI0k+oKtOn3vVwWmVNardKYg8IOiu+Ce3
U6ONEjW/y074VoAe2TSl4R5co5TvKzVBjLDKfSLjYHyJe2/QbRL4KT8lRVmeCvChikvDFpVK2vrU
a7dt4AtO2mXmLYpV9b7WQgqfstQfmibobztfMKBk1JpN7Rfeu8pQfwEy7e3GrLWNVIT1hmcTZffI
+NZLIdKZSDVsYO/s9rHgirZbS/1JCpKeF7oSvCsjvz1VruQ+UI4OTlWe5XbWF9l7awhdZFvTWLKz
tK02aRJ8F2StslUVssZI6L1dEgeSXfEEuQ9qny6WNCtgIdWe9L6AUlxDmjYqzB8xHH77IlRVoBSy
vK0SF3mMLC9vy76Hs1303nVhX59S10QGUu5gDfN8xxTbfutngOIgRjNshf+7V9RG2/ZJ5u7bcDTs
UcvGXd4K/bYK3cIOhE7e51N7kpan+bZoxJiGzkTaB3Jg7PKeBEcSS8G2Iydio3E91SSlYAMGp7L9
JgsO/ljmT55QiTZNbSAyVKj0jlZTDBsYvX75sLnaXlVXBxrp/V1ae/FGqc0UHeuo342x3tk8Mj18
xsu2fi3qG82sq1vdpTGiKcUWJveiefTox9vX9M/aTT5mN77J1blN/XajZ2NhV3RpbctoSmfXgwvv
QdDZop9/DZtA2UQ8geCGA2oeVBAJCYrfbQfFqDfugE6974NOCC3X3ZVZYe2yAGXdsTaLfSJEBSR6
ovfUlLGyKWIRLeHC+FZWgbRRg+hnl1a/8qSftN/Dn60mfFbyBuhwrzzRguvuG4WBtiW3RtbnSdOQ
HDJkN99ITePClROG27FBTzapc/8RfEBkuwbNumktfCijnp9Z6DGKwD7iv4k4IhYtS+zjhH2TlApy
2qly0Mc8sgEqwgmoqh5SsCSu0nZAs6wUhuoj/yI7MQ56iQ1UImtBxPgYGFW90bQi/mQkyUedXNjn
phGS2y4Si5thzLxbD1REYavSYO6bSWXaaEHWeGYkPKmeaW3hi4i3QaZ0G9XyUF22hHIvo1azlf6P
oytZkhRXgl+EGQIh0JUtt8ra175g1VPVLEIghECIr3+e7zbWMzWdlaBQhLuHe8PZeajjX5roHb+b
GO/mmPfHzc5eigwHH9GcM4TsPhJKar0iApCp7hBYSou1wzKcj3NSVnXFnruF2AOGzPnaOWfulaLd
WUvU3lsewx2CHkQutsamgGn+oQipfGU1Vl7xa+CfDOLFRdKVauXuIL1kKxssRuLVtguyj3oGJClW
ZyzUugyX7X4O1sXm+zwHL6pr2IqBYlmWFMLM7tAiFh2gH+/eaTXjWg/QPP/nqbBtUj+qVjQJGl+m
b+unbpubzAQrQwoRsnf5mHzzbjDppIgtYr7T+6ofhUjbPmYQ53okxUamuIP24DOeo69oWd4dRLWp
Dvv2uWpHUTggKdhecAOyyh1Pmcax7xevfozaSaS87/bMzCESZTbRpIiy2/oUnslwa11bQsNj1Xd4
CK6O9HlQsFTFtluUo1mpHwI8tUw7fttSHDYkMtRRafrYPwykabKhx+GPkXGc9gi7zeJ4wYZ6M/Rp
b4b9vMUUjm067E4zn+T9KigSkGsa5UFFf+WEEN45nLoz/JhMAUYy+azI2mcOFp5H7EGbLJYT+nU3
mRwbQ8HnTLlpwMbGyBPf9uh1d8ku04V20+tYk/VZbonEO+8PV0IFQfZ0/0/tKJBNh0CB2Wc6G43X
PuwjkCAZreKIwNb9QSFMEv86nOs7yix20EbmXdwt9WubXJ3jxqteZtNDTB/N9GCA2Re950TOwkW9
DxPylhY5JRk+Kik9uBcezEAn/FWe0Q+xWPnDONzeYzdhl05jeS/RHsmXlvFHW+ukoL6d0LQZnNYe
zRN1kNOjdXkPBs98s8nUL1g0wAZpVO0SCAAEOiILxOLTklr/iUxT9VotdYvKOm0HMZAqr/ngClYj
65cPO6pylfBsiTy5HHbj6lc/aMUzbXAFwix1zUSyrbmq16rYF1+90moMUoH9qcJ4KD4m6pFTvIVd
iXzw5NAm2GDtppVkliOZrVuSFzZA9xpU6B8bm9gxjffpN6x9c3C8t9hixSJ7T9ivTxHKOw1oZ7HT
OqPY4t1K+1WMf+H8GZXI1vVT30MSfNvtMldu1w++WREI3kG8QhG3PspL1xLzOnH3zWZ/Rvez/Lgt
qq9uC/V11YGfC5/8bNHtoW1IhmIq6E67TZLMqB3xJRFeK3j9wed8xFXrJSjramrIfYMowdQbUEwT
0+6l0hGy7Ty+l9SR7aXanMqwSYrM+b5/swifz5HH9i8JoP0YkCN9Tqh9WCTJg+HQyvI/5TevPnIh
026DhBZxve5gp5lldqJT6m92OSAmvT1unRMIImQQL+h6K2i49xfXVn0BTlln4I+DKU3QA19cRDA/
dL05t20/PUeT7I7TxsIMlIK9Rh42NfHFuwNsiqcmtc4hbSL+f9bLNOMr2PrLxIOuEExUr+Pg9oOt
8BngvuXDgjdpThotCEHWRqMvQUeWDzMmQSER3plzNSRXBM3XZXSDakPFzKPGZerl/mTrP3OHwaMU
2tknJcNao1ldp6+413cb1hRbP1C7QXc9OHaOJtOGeaWQU3jr44jOtr6/vY/IZ0jlHIYHCXvZYmJm
vU1PEeD7ZZvogeLd3N5nPxqvzOJmXmE+kkqs2p4iU9eZjHnzKAbKCp5Aayl2qO4j4n31sxGpnGAy
sU8y/BYTweySyKbNcCFYk9XtsKWb63w0Utxv085A5FH1Sauz3oTihLQbV6yyax6JWjsEV1c6fmla
WDsRTV9WmxiEUUM3gHKfPLI2jvIqBqQw6UnO2dxPsflCTDLyXpDWl5wVmr9TuHptOYlpP3U9AsE9
dNV5H84qb1eLbSE/ylwzw8JgFoAmqH/znUlkVku0PT4TPI+VCk+dij9uWHfpJxq/PTRtJUNBS4em
+uorM2RU0CDrHcx3hL2VQk9F0O53DYYmoIeY6pqrNDHwryCu5L1sLcU+ehUJNPaJh09KerQxHBW9
6aLOXRdPRH1Kumi/JkQ9iqn/ghVAdbSswS7JAj9UtAtcHyxiGl/izdd5EzeqAIshyxEC/Oy29pb2
qLRTysfmHZ0Aoo/Wxv6wpt7+i+Ev97i6LjpEZBwOlWeaezIuCC+u94jIjMdrVVodz3dyxNsIxxru
X+mI2orYzxpChCQ8xd0WH4MdIjev6vWtC1lPQbvED6LSOPwDRbz5yjRKJvqeHBuuulBJxR+QxORj
BJi/sJf3C5NtngYYSs6bHbwP7GB7B+288Zu7agbxN/AcWgio+43B3yMbc42HykOQZ9iWGoUii7zJ
O2p43JQb4itTf0by3VTV+o7ZCSxvmIRpAnwQxd1Dx2DDCNOVct6BWuvVKTyU2kd/3pIU6QVBQSDq
z6K620EAQtiUwGOgNGG8ZxSr8zlvhl9e7x5QiUhkZKhpOqCZy1sabVgBa13eSMOxse3RfOTL/hhE
Ljjt7RCnHa6tax0KhrGDq9IYrQ80UvWdnqPhEMooyfa2XR6EjJYDpDzLHxe4PefSDxDggPEGfblw
I3rZj4FcEAukT2vTrqXU4/rZoAhdqoCLvNvEYlO8cFD8tMSDt2nTAyMYl5dA29/Van3CphpPkfq4
3wXNy9KXVaK7DPMRHg62Mb/Q4a6oPmiM9n2vkGwaLvfaqLho8PflQR1EKTEKc6EmnsjbphG57xL+
SUcmujRqY/F3r+Jv1wb2rUfw5mn0HS4eX7qxPSG2r1f30USUwghl2L9GRNtJaJgvVBs23HsfKaoK
m85gKuG1V0g3j/ezCX4go/LOIzqatN/XAEnDAUa1pmoLUa2oDLsy+S429mdgMdSe/QgYBQt06A/1
WIoxRIrmgOx11Rv5zn33Ebf7bf50FIdeoQX0eu8QL7TKhASMawe0tKH1TU4ElnD0xqOSIeoijbWZ
c7vvT8A3VkRFI+YecarsIVwpgstjhFmSVeD4wTvm0FLYxSXToJ8bSNde8EuFKYvxorbJnbfN9o8Q
KOYbDRz6bTelyCnjmTbrUiDihH4srWoLZ/rwj2mC4J53ImjTaa4ThFL0c25Qby8r7WMUzXnKhF99
BHOPBODGG7IehTY3dI3yodfBceZrnUP29nfXYi0qsQ75moSorAjtLjseV4XV6u+2av0GACopSe3q
EiF0kFZSPGLnHH0e4uZt7+yWAxUawSQnYz7WTuaAJnGy2PJrg7jPFBHq2CyaojTh6fnNEsBAI5qf
o3XwLiC540tdTc19TCGvkwI7B/vc/QPqqvBrgP9sIu+Lj+H4IOINrawZNKA/CmyjrnBQo/9w7/zy
qBqzBaFfGRJBMJdiJeew2YjnLBpq3C4twgDqarz3WLI8tIMe7uIBd+HAR4nPB7sf1cLIrvb5N1Tx
U+ktA2T1XjR/7ytASuSeowGbbRlQWPCjbVw/tgEO86HG9gqmyjFdxkgfKrkIADcMU8OumPjap64u
hwELqYGLoEAAQJf1vsPyljJ9d8QqFz/XcfBvUg5SP7XvmZoiCApo8k8pf8pa3oszlvyiq7VmyKmx
4OrrOtTPk1w2DPi9SRulaZSGtu7LZK2XDN47c6nkXKVhJ//CDr3BsdU/zabjJlULCc9swNu/7OS/
ddu7FCHNY5lUFYyAZir6X/gBjxnkXuRB+uFUcLSSaUBh2rgY/iK6LrmL9645h0hDP/MERQGw14JV
RpFk0KzRDAmvMEXxGu+9d7P/tIYEbqhzOFy5SOJPyJ4BX2FsxdpjpB5qJJmVPkrskcazywPE1RRm
rmRB2T5nftCZ3KuXYEzFOMsvY1h1mUerj01DpmNF5uZxEdGcD8iiOGx4LNnS2eASrng0NavhjuNP
UTFaPqay6vYDxFLBJRhDXeiNqDQMBXALTsaDNdVHqOu53If922uWGLCs2tgJK/YwgmokosLQz5Vk
nsd0Vp49mh0+9WjV8Dh6iziYlrKThRV5otrXCQKgtBnnpeipwcTmN90J0a/TPWezOAcYoi47lIK4
ZDSh/xCGpb5YYj4r1TcXMoTyIGaPZFvb/dTzBjNLC1iY7lM4AL1aonKHT2+JY9XncNkEjjVhYKCx
8B8E8KPcRB4iMGruF3IMzRGHMywn9G2FNwTq7OlteAmqLv7c9uRvPGx4X+AcjzawNeUYYzMdeoDk
BL/CEbVkGl4RfTPncGBGpR64ybAi2H6tEHnftYgvyaLWW4sGbWHm7fuWd6rnBZOeettbs+kcsIWH
/HNTVS94GARjYa94NsxcpTFRW6GZ9jJ4DUVfbo/WM9ZEF5ZtW3DLGPTtGy4/eoN9gxO8Ff2HRgG5
QJO0Ht0a1/etw6XZSoJET2qmXCpMCBEQ+Z+gFw1P63aS/zW1Ncdh6eU/wLLIPE80CrJbNnZN4Pjz
3ExdjFuUhuVGo/W5mxl8dtYqyScu4tJDScRzx4v94IWiOSNPkuVVbXSWVG5r0Xms0XVhQOp2CLvK
cSafnb4F327TbzAJe/Rrb7EZgyL1ZCJkYBRgL7zCt2ooQxI21wAO5FtK4h2h43Cu1lNAP5ijn8iH
9NHJqT+RaOYH/O+AC8x4mCc6bZ9iDQOgLrSVaSg5qbPJCsbycCH1XcI75CdHjKbGN/ozkMGUr1rO
+Rr1WTB8JvyGl7wEI8XVYIboX4KifxdLi/2OQZ0njLoDnM4AEHpfrYSp9lZvkDzHAM02jaSofvJG
rIMR1F90xl9dvJhLIGFygVS67mUlowZ/MAF70ENcVt3QHK0iQTYige2ETVx5nhlCRHHkoibz+wXN
YxAs/KI4UV/RrnSVJlBQlY62bwtvMLyE9qtRymIBcfMxXIUjfUkAJaSS0S3KpmlpvYOUSLspQxki
5qCrnlVj7TXed8AvvK92/TYsmzFlnWzujemEFMpUKofwc8/8qQn9s7698Budho9K+3OOY4uUTTZX
p9oBUQ548w6awc+GpI6gRI2SQxV43hGjT3Viy0DyqKvtWzIam+0Iysy8eu4P3WIB7/F1vMO5j/Ip
UX+lP/wVoyTZmtSbl0cx4LfLijFTF321PGJttc6WBGaFVIE1lmMTFAiSaID9ir8LvCWKVUk4zFAK
psVf4upj8t2Itnrj03Hs6oJ3fwCujdXdcNPzXJVb7ZqS1bTtQSPm9H73mEOoN20PKmRtljhgCIPQ
QMEkWSD49tjPLixeABuas0fH/+DceIMs3/WH7C5sKsnL7RcoUaVxXzB2oQ6+Jrj2dAnN4Wn3lU07
BH1NE92LsYIRGwkncmBYLypgigZMY+Q2rxkBpqEcLxz8S85xxRBwtnqp68QbPNZuaJwmZdcn0bPf
tX9dQC5OiNcdB/7gt6h2HXiOU7/T68jllVpHjvsw+xnyT35NwweMn5d4fZSIz4riUw0kNJAMTbzs
q88d3dg1kCCBsth5zT9F7fLasWT+QzTzcu5MSNKhIzvu96SjRSfN+hT74X5OgvZPEs7vtfKXfOx5
kxqyAiKDgeul2UbYryRDm3GqUGJGjihzGoj+YVG+vdCxtwVwY5uOrVflkQe0emgBXCzDWAMaNrrs
bmOrQYnJQgShYAc2BtvYBDbth9gWPQHsDzCpB/2BKuzwbWXU9n62qmDNPWTIlCMLXE5mWWM/DBIE
GQLLITvGhxgbH698aYYczWB86Tv3hXoe4M9ZkoURroxIJl1eIQA6g5R4YTj41QJEBBHD6bzjBYMw
EE26pyFrnDUuHySKrPOvjDE3hSIZi3FGs1YRNmfG1r9bvDVwc5f7UIAE+ZxQgJDABO4rrLZvkqCC
hACRQNX46EmkCsvAo5gSW7X5P8Sb54sycLbrIgFWFTBPqlcO2FsNFo2pGp9CN5pniCOH5LBiveA5
DuSA3nhXU+YG+ydEncr7TskMusvvxBtBywZscgV1PcDEeq/kQ1An5ApaZ7xGKCb4JNHfEePypauZ
K/cmouBVuISKgzT5UBEwt7ISmN77Lx+LeMd16vgZyPRf0ywWCHEH5LAbpgoPEkmAeW9W8zJxH2hu
JfQLpuIdaLGssyium9dV1cvDIPW3RAZEAVVkn3sdLmt0cn0qZjOuBW9j7cDRLB9UQvlsk1hevUVL
dZGBkFcsH2FnyxGzPU5u7UqxUjibdXtSDLUv78OtDx4UoP7MbgO6RX8xb5bM6Ms7bytarm5a5+B9
pID/XICdmSWKuvMec3Fm/q3h1ngY4FsxTwf1VE5wZco1R/HUa6yP4HNkFk5DA7HG1p+8kQeofYOf
cqDvedVFn2To3xFinuBYz02xt1Vw9GYVHfkWoINDlFpSgsl0z2uIHHO4w4Qn5tqtsPMs7yDGDzN/
TjDa4j8phqDHdxLW/KCh0U5Dyrart/PkEtf4CaxI/Bnnrks3QUAX+EFd1DD7Ln0vhghAj6ia1s5P
DdGNzv2KaZ5qX9RXLSMG6iYOUtDta9nP1SPKCT1IW5EzI704rga723ETSow3Owj+jmNEYDcPW+iq
gasBcLAOKBfFOjluVQgRBO4t0JOxPK6R83Az49BsAHpLUwM29xEl8SdAMwTaoxbZRqb5skGFdfGj
NvgWTGIWFQ5ojZamqPxkPCZ07Z8IerJD3S1Pol67Q8em8WmmPbmazoNCgIZr3mCl8AJBMT0zhuwG
6llcXUkVPjjd6j9N26oCmF2fUXSf2c5lgCsFtd8NsHUwlb++hCuYmtjy+dIgCuWQVGYuomG/SZiI
L7DBBzkzwEINQ/uwP3Kx70fOa1asK20OtrfgnvePfVr1Efr5sYhXujyjQDvwSGQtumnpjyGp2jsV
aHVxRIWHMVynJ8CNCegut6Cx20HTTnX3gHirF4pm8+ht6G16uAcdsDMI2pr63xHX89VR0uVDbNhp
BvrxotalKn00FVmMRmaQEEhgn+lBw2e08Lj9aQWzn7WFDxeU2g61SKAUKFv/yBV2cyJpK0zMVoDt
9vEDqw1yDz4kTxgi6m8T3WzTE7OXoRFge+GUmokuXu/bpif56E8+yDPkUwgAxmd1KweoksGpFp3K
VCRf3KJEgeUCku4zXO4BuOocff30qIWy14FIccQu/HLrDT0kuYI7ZIvnjsRTA7QODD2xG+Oss65J
WRe99WrhB3A/+qzY3J/B7/mYeNfg0DCT4Lbnpzkeq8xr7Xavtnp8AEYYZAN2hJ62nv/zevKfxhwC
4vq/CFKME0u8/sOGVDytziHvTddLEeLifRgAHBdiBecbRPVw7riIzsaT7aGT4q2jcY/hk/iXOQo2
fAGmh42VgOcdqBzwUMhqZxZR8aC13CmAhv1D1O5nMNOXnOsmw3axgrpvbktwq34Z++ifqKcj5G5H
Ot9g1/ZQV1gW5bGYyzHaAxhl4aG2qD1XWN43ALgcmHO2va1jj/RV3vSIdABJYFklH5uaeO9jO59U
u967kbQleIL7WLQJJqXozxqYJo8cbteE4BUncOq843iqB8xm5J5X2/yErVmR0W0Pc+Qr87Ja+uQH
TRo5+CoeQSRBE4+VXn1ys7fnoYv+aDR0xx67CZnjlQBWsIXpgHm4bGCTjqMQ/kngrgt6UE9Zw2/z
2OR/7tS2d3yoljMGmQnckAHK7WPxDeI0IAJtuJGM0AGvi+rCp6X3xJWopM32Zq4xLzZTQVrFym7U
5CG4kQl8wESIvOwmjVgPpGSlEvHALCn9yn5YAKYlXrImB9ZlgMHO0XGvOHh55tF/lR///yDg5zFn
ZBXvsJAcez9YXIFD86a++Lbsh8Yuy1WgWB87D79OHQL1UTN9h8KgyWpL9uO+rmPGdvmU2N18MHy0
HIgUnrgfVBcvqppcmOYL2h6XOgot9goDaFI39jUZ4xi/hYfPLgAowZ7HnJSJ93JmOyRT6/tYgWXs
rCczopc2XWGdnIMJqbJEr7LgDTGnYOnN4+JX5jCLdnjlaxPm8H8OMoQZN4Au0dJn1WTZnyjw5+Oa
uPCzJs68eSqpM5TaOUZjAyLKBj1wPOiHshnzVJE0AAjdhDaohWvMDcdZnnQ47M/run6bFQCU38Dy
qtFEXEM2zd9I4RvugEVRkP9x9eqAiaVssq+1rAeshbQVWE+QZBg5tf+fmBOMOYztf7E0Mn32JNmP
W9PFWEcPASmCkxw9mo0csq1pOKBJ/zWj/Wi8+rVicHmQN+XO1gMD1EmVQJ7G7HtS42/YsDpaTDOo
xWbHdYxtiRC5nFb/9c20vhN/XuHRF63IEXJLgelEAK3FxTonnn+PCbE+wLUrzhZh6yMMWm3O44UU
NYcsYasGJKjULHglS/iL1fKuHK2JD1sQdhkhU4WQeNySczQSBKUNPDUMvIZ1E8zfAzQ6jRM6k2Ax
jiRUoPk9qH3DCtb6WN0O0lnqbklXvQ+fEEgFZbvGb8nMgueQquCIcQu6HSYmVHiFqyWJqruqm/bS
Wdnl8Nx9aZlfXcAkyjcTQXAxuKS/I+wMvRSSEoXXfVSjjjM1wqCdjxh5aAKZWQMm5zkUf4L+huE8
VeYBHUCmcVp9IM6tCK4CcgD7jsAsrAxloBev0/DfSrr7andlYh7b/s7oJz+4AJtJR6AEov7x6Iy7
Enhv36TQb6QsuS7uDSLHMmL6SNlrs6KwWZKL6EWRSxQBgHyAG0DSHoPwgj1HbJ7pnCfHaEJjdwer
hwqpA1zC8qehqWw/aVfI0MPXe7N1Y/KHx0+YtdLWx7gw3wF9JDvmH/9igHcOS9Fq3CpXD/CV/R7i
p9F/Q3QMPLCb9jDHgPSikxtnMGy/0h57IE+zlwUQfA/jnQOU1J7I9nijoheQjv1qMmxFpQJ3mzb/
ln1Ek/A7e/lk/+rlbpM/i4rBN9/v9X9E6hTgBghv6FgaXdbja03hXHxHVHeKwGMz+oTkuxLX3t1Y
3XQ3Y6HwzVe4hke2X/yl3OYfB9AiElA4Ypjy7bsDHDXXhV0hPMA0FKLjApzd2yPpztRdkgb0K+3z
iB79/mlQrwOOjsZ0fU0M0H03ZavBqmp4B+ovS0ySj+vP7amx5h8my3zoFhSx6xgW2BQa9YePglkr
cRbBwZLLHpmT7D8INFIKlWHx/+saL7UQqBLEcDqerfalqv0TXYClbj+oQKkk53gBAEfVWVtcPDDt
FW0NBO19ZCfW8nQPaNoisGwKzw00SHhjcJHk+NRA9iYCf+87Tb/q8bEnJ9P8EPys8vbMRvgCr15w
jpIrlzcS7AvAio2fOOzcZ2gvY9imvrrtPQ7R6Q/5TK9VclBgs5oRo8YhMIcOyhoZFYb89J1JJa7V
xLu2u5fy9jpW9y099kCicfUkuMiZ35zp7E/liBk3w86zxC3uaRC7K31r1mg4AdL9DkQg7pGuUsQ7
BipxtfK1SXjRovsy8A2CBOgxibxMwi9B9Hcw10vnNk/YXRVMl2bdU9If+3hI7QINmmqPK3yHcKZB
zkHqi3Ypj7druAD4QMnjb+uEystBr/VAT6uUrm8VhpRZ+dmEdrAThxZ0s03wf0U76eo2D5OXzT0m
8soMTzdM9dH82XkfY3OGOUSXhFexIoZAuGw2D9H25vPnqTp0kGbu6h9AyYOn3/39OeBvUPXv/T8r
Hv0aLfhEEMTDj/7aQad2cID/gohkjftqp7e2vvirj+TP7cSsn4kgzqZxKiA6wLsfpegWQBucHPQ4
FMI4LiH9GV5m8j6HeUi9e2hEijGYC7Vj9bX9pQsHiS/zEZ8J4EKq1hv89XdjeHzd3Y6ntbQnVQPH
cRV84XqASN4j5EZ5YN837Dxx/hOgajj6GDPsBvtZ3TgM5VgeB8q+B4eF4ntDuXWg6k83fSQoSqSG
ckfQkqAg4h3AnJR7/VC0s/e+QpgWAoFLqifklmyNOIrwTwDBuxuWMoLYoVZ/YIGZc/Nq9cPtKtxu
Yz/FeoIHgYBKeTcC30FLKgmUK68caBaGw719H9wVQ26pbAPKFOZwPu6gKjXtT+xdahMWXneZGshB
Ipma9ZEwC10emHHQQ2hWUfCn3I77Re9B5thlbKK8Dt+H8cv38VVsGHUgEBjZwXQlKE48qVdWz2m4
3SOWgprxUCd/THBTpm73wplcetXfeVWw0QSlMFyZO3nyY7H/Rf7RyQNBuyT4eeDfY/TYosS0ncC0
OqI2n2ETnw/RYejBKe81DOTPi33ChdqKA+DE3nrZFv+3o9ja6T8tXuPoDoNFGqmvevmCuqxAjDpa
HjBl5H7voGs/Wu+abEcW/JoEB+FxqV4MnODHL2BUuaKYZ+Nvb36pcURMW0p5CLr3ef0vHtTBQXUL
8QEkby90wMwDyeHgLedIdKjVQ6rlN60f4xmhKeMJbAzyal9m9eGSi9wAK0Mn6iUQ6e2Itm4hbFz/
quiR45Ry7xix5377B6pjnH8guT3OFZCiTqZ+8CPduZb84Ka7bsKtifJtEIoWQ7kYdoddvi7/N3x/
YPBkbGiJTjqb1r/VvwnwyD8K5TYDkOcdhvq9W5989ymhGiHm4qG7qmNujjetMeQaLUoRm6qyg6Cp
2NfBnOHZHx/w9E1GyTgWQ8iayxT2j7YDXDeC30PjkjH7tFqICRcggvKecOCN3VO4vrd2yefov3j7
nSFI6W65SVt1kDtCmfFI8DJkrvv1wDIk3ZobyK0R7ZsP9K+LvAOgxLxuPqAyK1i138Pc8LBv7KEy
YAhEVBDRlRzqp54tX46E5VyfZPIJegBDdF/K6KOpftm94SOu/+P8nZwm88AU/uCCKTld5cGAf0Pm
/ck2J7ZCczj6abPf3bQ9q3sLUU4FktbVrTLQH4kLCgYsedXAYP9pb1SWjM/J+NjBFgdnAdWLey5t
ST6IPmcCXpU4yaTL+P5VRy/zctfx33bCfX+ut7sZ7wwz19tJA/+MQ3TiaLWD+1Y9VwHo9yguRo0U
BfI79oVDewdcxM5/OdAvcCa4c3Smaw8333cnkEL8EsxLtrNiST686D4IHhw5aQQwj/6RbnG54r4I
kzPxwD7MJe3uGSgRuz9Brwqp+r3Tz85+xwRvzFff/vGaCHwsNPb7kCvvukw5uP5CQxfkr/8j6byW
I0W6LfxERGATuC2gvLxpdd8QGhm8S0hIePr/q3NuJ3q6SyrIXHu5/XfxL1v3KIzvDhmwz69L8S6z
T3geo9XHrj4RWjcdjJifpn8R7nO6vG3DV5edNm8v80vTPDfbgaaoyG3uQ2jYbnmoy0cX820x/auL
iYfg4gVvs3fQXF9FRnrlzbNfs/JRzVczO68319T0UYpzx/G6BQCVpDDIDdjNrhLPoX2v7Se6tgTt
cK3xsVkPoUoY4WJv+uIiQtmOHW4xkf5oUe2d9hrMeeLVRHLNOpHNIWTCd6cn+jqTwnYYuNydZe7F
QG4Gn1TKrWzie2rvGgrDsu6k/OfSXK6z/S9TKastQojpLOrlPaNMJHzJwNPuZvQKbR62Xj8VVp+A
z0HKMNVAf0OYe7NhHsnvW0Y1n5s3aJ/ZRIkf9c1Zb6ddedbDFtfjV4GRumlL6NhTY/3ks78b7D8l
B4BtlsnYlBEMdANy12iH2fKj1jw2inVHKOChHJudRJCXFvcbP741vk/8P/1yUuEjGQuwQLbfqolu
pyDRfuL3uNbEiy3qfbGMzyoLj9bmcspksaTfysPHv7yl/V3NjjVj6Hb0fSSb9zuPTbzlL0v/mebX
vsPlWXIedNCV0ogL82Fkb9UWVtepz/aLy1WVNUT98U7zS18a9xja+BUFJ56y3yjeTVRXnx2VfbkO
+lT5M8wtygMufswzXIUy9tmKPaFCkEuwUzq3IJdb/soWJ0tK2YQPbVTKl3n+cPuDmB7S7hurBSd2
upftt4OcLkO8cO5vFyRCuQcrTd9wxDCCD6fcV/vZ+h4GuUvDtt+JXkUK/08P3WkS1dnZN4uv8WGU
rCtp1QljCUyqzn5legiCo4XbzQjoXtNcZPnram8xAl4C5XedhNcdWN2Ew/63D4J4ke+TcN7tavjc
TLGrzTFyne+h+c09/+JVbXzLiTdUTsiC0Rz/G5ofyvI2H8Xw2BtcvPl7Eb7ltpUoic13+0/jAklf
2/U3HJZdRQDH+qtalAE+cX50t1NL9GVlPKzFv2y7EzJmX9Nx9uerEq8Ltc8FIGXcLSU71RGAGXVM
+V22FzV8es7TQCcD4lquL0O3r60H5R9mcfJ861yuMcGMBK9ENAEORVsc1Ayli8vPNp8meVHuRd7q
2fPvxvEiDV08GScbXbSHwi2tN9+/mw3rgAmUfR892m0QlXggmTFvPoCouI1iUDbqXTvTTqhp59RP
OvguTPe/bQh2buNGjXvfOa8YWGmG0DA+P5zxbnovjYvln5ryoKowCvhsiOTe9hx6v2oi66Ifa7lv
8j+LTyP1wmlEMuls8BShDuz86orc7Hg/bdbjGn1FGynwuZFlEduhrH9NfWcOrx6+1fZqlTycJQ+0
eU97NxyCnMfdEFx66tkz7zo3vw5yckYJlISpKl6FQlsyU4wpj6l4qxYvmtf7aUgR94Flfyx8XmuJ
ogapzrTHAzCmdz4LV7r2pZnfjeElkM/Lepjl09wGEbwvfPnZq/kD/aOkvovRxQ0vY2FSBMuYtIKA
CB829XtqeA+6uO+NCzFB1Kjn2r804qPUZbSt2NDFhsdyeciXszkHMV2SvNekC6BVG2bpHFxnlr8z
PXe9Omb9XdkwmtOZ1HJ7t+13OC9RjRRWWId63jt2TqbyHodTPJQERrL+qIr3uVtJOkik6q9i+QwJ
Kud4DAzno7X/GyRLCZw1dtjLg2oifJ7jLVBPylBUc6u96HRs1XkyyTbJjXm/LVksBiIZbst4tfzn
YuxbzerJqNh3YY9neIZ0R7zvfc79aOOkxmNdnVOaNzsjuCdEGG1Ve627FXWc5CNEj0fMbk3seTyP
tlXz+/Al006FHdCVj868xcoySMgNSZO2STO4UZWZv4HEgGRrCmjMv2FGnggWtg0p+G7aAzaKsz+t
x8nl4b65mOhbwS5PngRrjYthevuyUvtBzmnU4oh15/DgjFNSWOFRW3M8tO6R2vRp56/LKeiyDzpW
PlzXOIbbnNA/ce26ah/0WwQPthNr/QiTmTizPsPu//UAiCKcz4tTPtEQFi/Lui/6fNjZfveBBJSw
K/E0Bca1qbJL7hj7Fq1/h47xIw2xV41+zlYT2R5xarGjzRtPI29NEQZc4s5ffC5gCUUWZmMdbFEZ
UTiBiX38Xrk4tc7wT1eBSOxusU9hHZ4tLly835GpnN1gOMkWGmHkLRWJv9+VvRrji3BnIPLW7uzw
NsbVH0hBLNKu9pYmPeCv523LjnjfHusQTcgJD620kCUVebHxrm2Q8lokeSWPOk0f7WIWzEVMctt4
r7bm0hpzTNN+nLJAcYFWDvLiEnBA3zTMR/yDd7pUd23m/bFZOMzqCJa424T/cOHY2YXEUqzW8s3S
bqLt7W3cxiTkz5h4IdWaRaEuE5eDY0jZgLdu2HGM2M/CuKJL1vCs69g1R2fkPcVAueQikhTsIVP+
HYzgWHXLnbR01BG5HM1/NwXT6uI1XN5x+R+F1M/wkH+WWZ3dKqVqWeU7K6vYyY5ojb0NRbMD240Q
8grldO2w8LoPpvpWqXcIbeNYcJ/kppd46MsNg6JALsDd/mR4XMGCt3datwtrd3DhEoubhPXomHMi
/JkQnNgN7hjjJYvYaXkcxikusumgTB0VS4+UZe3yZT35dhcLEoEOTYF5wWfnYsbf/BO6LACz/PNo
bbEc1nvRgdhme3mZYY8mv99nBmScCeWjPR3X0O9wUj/mGj4XAVkEb875oUT9Izu+76BJcCPBMoXg
HyxmDhByu/m+JzddE0+zhqzG6bFM5ala2LIt65NptgQ+y8Og278oyHWcbhS5mb2xlxIR5uYwtNv1
iioBI7Los0ACQyJ2E5Uup7zMTIg7dt+l3AaCudQWxaUKltNWZod01mvshgYeoiGpdX/pMs7yYHtz
8bnOE4B4MEIZBxwBw7zxJIbQgKYpL7iJTtVqJC3pvjTMGUjkbcY+4RNSjHXyniaRF1/yg7f6oWEd
0q4kktDI7M/Aw7uuVkKE96lljQSDatPvDat8cab3ambKG8nJW4KwIL9Ojoyhf/Gm6m/JOgMXnwom
yKNusnheQFaqB9aREcXu2GIxa2KNnJRa9VWig/UTRzLoh8ej5P4YVP+w4pEcc14Kq40CPA/YVQly
YwHfOOXTwo4a3oR+AGAw4HgyP7fptCsxBbUdOjZpBwFQ6xiLZcdF5K07bNew8n3CqtSjDbOqAtaZ
zDqpJn9nV87Bp3vU9tp7YOaZ4C+TFqB4MqLM4iG3ybNLQXyI8CV7iaKihQhzi54jjqN4LSnzr8lo
TcM5LOddd5vZciuDQhyPLqhXqubXGwnfNc72YS0IbfN6NzMZbvCxvY/HOVixmOXI8xlmZk5MQZyo
VRWUnk3wz87xmYUBrtoh0Wl3GRkIx66OLGPZczKcbs7zdZSxjRMvXOr3XpVnpUszwh37sOVpG01u
89x5mBJxTDAZEmYr3fZjJKDGvIbC4uCALS3zbphhyQM+aI1birsEYRZI5vH25QeSWslSovlufIsw
okSW4jTVkbdhhUv9nRIBzoE6qmpBqqyPswUjuA8XX/UOnAkRVb7PFUNTsZTLbsTyGEkDA/uWJr1q
4npbmkgYHrxG2cTsiz300uTaJUyUBzH+rCjTt3l9iJy2vZoBwWOLk6UbW6xJ9i7MxbdD1CRaKzfK
XcR+M8AnzVVqVhZRQwL84/jTAcR7Pq/Btjop+osWMklZeeLA6/WWQ6cwb/vKLyObR3uXSfvSutur
UzpHvNyH3h5fiqJ4Qg++6/nlzFoclJHosIMMLZdjvrqnbBIHAlQx0bIESe7JnICqKJABYUE2hT/5
dKz1C47QAM3PMjcGDmIZIkczDuk+A5SD4XJlPIcO49vSniYQOzt3Vh17Wp1ryTEpST/bPotX/3O5
veaeH430w4gjd5d2rOecBGEH/qtF5UIxAYXdbMPp7n6tq3nCXv/Js8cBS5zYxWs8+dNH7Xl7py4f
Fgi6SefIwS2Zr+xSyOFAtB9tZ4qErh5ctztZioRcNx9sUT4TB4cIRZdFsj+Zwj5Zbvg7iMLEWUQY
J29fOkMcb+I61dtwMrwUOpxOCqG8YbtoRyMNiXo+5dgclIO30OFA8vyP1YCBn0b/Huzxd8E4GKXG
QHOO1uhB/IWtjaIU/qn69LopEmvLlBHBz17DVt9NtSJMiNXf66d2p1Z+Rc7cHeCW0TMKkoPGvSpK
tAUuB5esIjbrm5JiUC1A6FEv3TGFA7bLyo+CGQOP59OrRpgbx2atgNCTeW7zEQ0gZQ2F4eHelkir
ST7pfepgU0sZUu1wO96Mmqs/3uV2eBiM5eKrVR3R1r5ZrLz3ivKqYRkb1076TPwxs3mvUuneU0EH
fUgtLmwQM00Q+6jJqfDxHC594g9BnN1Gx2ZlliemajJOCDneDzV9s5l1dfrit3OCnzDY7qSLMtMP
e9cdwYXteZFVkgdOpO387GX18eZ8AfPGa4D97EYCwSkJiBjLlnAmms2EXpbYDsx7Z3BjBxC5EJT0
fi14i+jEY1x15YrRaGL4qHKg3EJbE03qRDazBDvDXrP9kmBGe0Cw3881iutIvrzVsju5uRvZFCwM
2gN0u9ArNChsDmT4NB/8usVRqTCYl63bJIrmmWdjJa5fkqy773qx7ryS3RlkmZ9CXtC+bmSU5sFN
H5rtJyvo+mBfb810aIqchOdcB1/lGPxnSjO8N70B8cFa+uZ9c9CvbO86jqUv3zocH39oiqrZycpt
sHgKI7TAGeQEA0Fev23YwNVVn2Xp1A+dwPKFZ4i68kOaZ+3VVQv7qggiMe14H2p2h4uW+ddWjepA
3LAgQ94K0nGyaoBk6UNgWUQ+sy3nmXZyG/cdRJ5NeYUZvPe9tD/I97MfwF2bKlJa2gcXTjsyWO14
sFoYh2pOy/Nse+c+JLPlSvLVm71Yu7owyqPuCBJRP9eexo2WQps45hEJdkqGysetNOLQ04KU8UQ8
EtsQGSbCaiPc/Y9vhXhqy3aN2F1rf2p877D/OOCzfkLkY5XyeSwY6ptKaeKpoY3mRK76GRdafiol
iQI4kmKAjR3K166BphPkxPO4CKGOaVil0cUml/NUUsoRUGaSLY9LX/hfovHoLFkVjGfQOU/V7HsP
7M5I3Ru29TA5rSxLZC9V1nuxv/oUPoyhJOntIGDTLdN8Bda27VXJF2fWlHkQQ/pU2lgyDFEjvM5M
9QBpyrisPZzuoKmRk3PNn/xt6n6r24aRA0tzGUBdW4Q4rn1qR6KJIN9DV8v+uCjzpdHLd2/K8tx6
1h17aanpyH2gYNlWz7TbcNVOAZFjj6qVx7DofdJ3E0lJuVgfSM7hK1ZkCnfzddp5XUUDBLHOixzl
vM/s3r2wmkC9TaON/Bs2GwEwnwAPXqynsjK233as6w8TT+RhYB/2sUUpraNUYCAvyxQ1R2YOwHxx
jG8x4tEPDfXqZKSKgnAqoK8J6KqC2YIgwf89+i01FRxtVTmQZR5M/uF++apMKlJC3RpHZ3VeimCw
Dx41mAr80lfGGauKCUE9Qlp7WcNBZUEMwwnW72Rqb27PrfX2YdEUV0wxdmzbyBQ9IVUwWTvp02w3
eD6EUm+znslihAE8oBl2b2ZnAlFng3O6Isxi7urSJT9XkoXHuTi6+EG86dDdpJ5+Cf3/wkLWyS3y
RUXAPJBKrEqP0k6gWd17GjIjA1UXeRBZoVggbTmC2s4LXvgnOKJs5O/ObNS9rcyMQ1TfhGiRkauD
XDiMc/FTYjvC0LxADbVVSDxhQPzKaeyi4Ke/r4q649NYzhic3dzs47pZuXZHCiDWHNt8ACValmp9
MOQ9Ah3RH1UsD4Ulb7VSBS4ZH3Thh/2x76ovJ91em0qTXLmbCzYD5TmeYtDZLgv1is8PX80xkx3H
ud2/lGCpZTflHKfNLRrtpV77RBF3wKXU9i1TqZuelI2YgGPMezO0gtncmnLvpfymqzQkDTKK9XHy
m/40dnOASxeaIda28XcOGWMVGPijWq2OsKU9n5Y3SgXyec9Hl6di3AaOADhYUKFiJ1Pp9ynkSPbt
hNk/MMp2Z+m2+6ghh9z1LatpBQSZ53RtpNQckDrPImKoHHJNmv5Kc6ifTRWkPxM1rBmKeFqc/DR4
YLXC/MIWdXlxDUyFjSGZ+BwZcqbcDo56sxLtFTTDUs0GrHUDUqi1HOcTNZK3ddoudAjIp/QiM19C
60rbq1DJKGvqDQjA9keHCFFUGxKadc1WVJJyMCWpXOjWUts4HSGvInYd5nu+1uxkFEMeBwWXs1Na
PICbYXmXhZYHPE9MC9dafjTyY09kJF5ojrsbXLzDNhhtC1LU2Zm1GKyxMnfVZACcxbB9GBtat7sY
Ds+E94/9GT/lZBfJTLMSTlgGl6UsUuh8Axu7hObqnfHfcmsroTGOxlzppofRkPRE2eWwV+tIp8gQ
pMCOxWqA35iupsJaIt3UwLslawDqJPpqPCV0WbEXmjwudh/efLPa44nlHVIN+SGE7p20Cy4klSKe
WcKOVWYyyzQg5czwPzeyDnFtqgxk61U7kByls0FKCERNdRv1xUp10c0UmIZ0r+C0G6IxlxnOBfGU
kRXJWOGFYULJKd1BcLEqw6zTVMbz1t/1y/RjVoWenwXIDA9CWj7KxalPo3QRi8gnubDp+b0z4ZUm
pWgvvw3XOS1gjv1fG/jfUFlh0i8NIxaIv4rCFPUvzObz7P+HeRdzQTPYPTUItoG31qgibvXmTzt4
9hOpBvVBOZAZLTQpYDuw/01TVzpJUS8W4G+ijCyj6OyEcDCdgg27jRss8+Nwsz2WNkSVz3yT+BPZ
0DrjJiaORVDZHcPHobaxMI7Wpa70eIsf9ZgriwHiRhgka/r6I9hq6nqC/pPpVWFKyigwz0LQySzT
0Y4QCIj1B2Ve3dFdIFFm+yDK5Vg99Jv4TVVxw7ee/sLd+92vuJ/04D+EwtB3aZ4S42Wp6RD55jBP
CSV3LvdZL0aeDcJVUFWQ+1qLm2oeGubR6UrrM9Vpf6bDZcYhGTaPJCe9K9s1aXhZbvW/iWVr773B
BZvQBgB/UBmmcWfThrwLlsK8lQwxu2g4jM2qw/DSCVGGT0UWolm7FDqvJEcgktBKBFUtmQ7/DhOG
TborxN7ziocMdntQVpTZrJRjnIBsSbsciUCH9k9Ve8+0hD0ProIk7OdHZzGurayG9zRlPW86DRAD
ana490qFEjLO3409mmjH7tsy5ehgfvPuiC6/c/NMvXnMIczyGsLWIaS+puHT2nfPBKpe64DUlEtS
kruck3S3DcOfqdTivilBgK4waDgqKNup3G75Ozj4Ur8I4bxuBAObB7Ov34fslg5bfWStdjEsH697
iZ8/G5poUBsCQcBtEcBQ7Jp5+q3b5sd0yxZSCn+Q8JCiB7qpeFfKTM1R7xh0M5g8punBKlKViMB3
MfE7AO5lIjQ9g0ujYTDagyjUP48ikwP9GuFlnbKOTxpiYnBLutxkDoG4MiVFFHjRpjY69lE5HZb9
Yg47K9Zl41hora7VnoNy/DUcv0nqaqa7YcNyXW/+VwEjt2+74m/ft8RIVgagvja2XUltS6RWnxZu
QpzIF7RgJO2aN199YzafVKfdbNwV7GTiSpQzP/Ox3gu358y2V1RIR/n9s2WX7KkDQQ4bvWvlK7QG
kyc3GLaEUWQw//k8HG/BG5bt5Aa8ahlo69SV7QJQT22v2qvJ40fIsIi/M4OIk+xJ7M2ThWlws0qx
p+1B4fTxfVLym7s9Wtmivmpe7SoxAuPPXBv/tlb7B/rk2n3mQz9b/uz9zE6tuqi1l4dlHud3j+2t
uNJHDFK3IuKGxTgZY+L4ioz7apKMjOvU8Ikh2dN+qJHzgd45wQbzncqsUJ/sNd0w8wQ/c3DbmzTN
PqUYTND7gZ6mk+NRM7+rg7V5GFc4uMEPR/6QxwTFqiOUlbS8y6vxaZOE+sBxNqCsGtynJm/RJZrV
RC8FN+2qltJXMs+YBEK+k3zGgFSMkw+PMrytYgmeDEPN+zmfm0sqlJ0AatgMAF2HP2flJPJdlgQM
aSh/qltfG/YTwOLsGyx7M+Q3nVn6OrnufHHsUZ4yzV5R6B+oynDyj8Ld3NhozIl5xFRXXjG2Frs8
a9RlLUeBK+luDsVwKoIiONWSnvbALcmsLlMHdWa5iB26fZALR0szQ7JBVzo34pigkaSmBErPwN15
Oziof5o/KLkRUeUr775r7eFvZY7jeZBh9TTqMr2znbn8w0LckNyuQa17Vaz7ea3Qnqi6OvtoGgBD
5ebETuR6dj3za8OiZtAKtzO7lrBAGbLdmZT50c1slXgwZFHpO/0RmgTTgm1ynAd8NDZj2uelLcSn
Mmn3Xb1iiW0aDmLTKN+q//d14Q8ku0Bkr+1zlejCgGcLrXRvzdbPpqYPsZK1N0tz/RdA31wcTWgb
Nb47O0tfvWwmhjqz1vqKj1tMEYEUtOexed28gk4YAU/pGnjIDFH+17sShATo2o3h5P76k8c7CYyO
cmden4lu2ZFGrNq5uIR3CPrwrM25CNdbrZDRR7oqbkb1uebw35Y8GbH9U/8DNJtSAkNj1lv7QIdW
bJrIq2pc+yP5aUwOeFsab0p4+2n8SHv/In3L/l1scs2jVgxIU2Fs+wL8/V3R0fS4shQg7vIB+E+d
z1Vp67E23R9KzEbW10yoVGDcENBQCSrY5jbda5+iTN0PxkvvV15cCU1IpjA0ujymfPEpVJ+/AzTC
j8XmDi/NwpNHMpHLH9m45aEjSEPCjwwxbNDQ/cmHaUSuq6popKp0r2ZL/Bbi2e2qYyq85WmoaZLc
NxkSYR9m3BX2Ks+DY5QUApgGYUvQNlVr9Ye7DGbCFIk/s9/W4g+rulYGEEKQEfbUfofWJONboepF
GC2MSo7HCbzNwA1rcm6N9i/Ne1W82ONrPRp/rFDh17sJ5hRYyTesz+M9cjS7ddoM/oqtaJeQFB9h
wSH7gsDxgDBEU4I+lV/DSn+IrXiwFTTD367bTOirBZZlk96V56vfl4PzUw/SIzmgmmPeuBtsZ02S
856K1ck/rx3BPS+0Wk7YYLwqP7Ng3e3iIjFynekCWQ7NLBa8TWX72kxESf161ZEsV3gnc7VncC9B
pjQaArsu93Zql0Q/mwpXB2zLXO9lsyAVeK4O7rOxXCCoLecyuAQf1yZdjxuW+BcX5RTn/VjvQ+Fs
t17F5WpVG+JmKbrYDg3r6HUhhahUwif11hvx5vuLD89k4nqXa+/s/EDQ3FSZHn7bNfgzFTDyle1k
Vdw627uzOQhJ9Eo50KZphvFzxZbUpz0LJyzrsyG+Ry8L8erdOKwbAmjZy4+tKtgL3tkdFoJG53Zk
94oiHar5HwNLzpDvtnvPJjXzKTXpZ9IzVhmt0OQo/NqSJh/loVyy278QvvlTPf1nW/Bu40guwMZ7
FiMcNNGk3DBptqr+3sJUXqu+TKmWS+tFRKODHih9YT1sbh8Q6Zbevp/KIKkZ4c5Nn08ogAhTo2hB
Crnl3Wd5FT4Npqeo+5mm02bA2y2Y9taCflS91dsbjbzdcesW69FyDBGxDHV6JHXf7nt7a6J1tPQR
JaCKeuGm/9Uz6AO+EuywOeaBBCwmjpHTvigLGrlafHMpJYeHOugswu0w7CTH8W0FgXVEJwTAjcvn
Uo79Q9k23hf1AfS6eVD6Df2PGx8ZxW/Tg3HIRz+PBPAhlhpBVWiruSN6jIHBqWZchTk3G1pUweGP
QNKuVkGEPUvjyRfZm1OiynF/GM67KY3m5IX9eJm82xPFLXGAukMVH81mX+jWeuR9uKlQsJtNDjNK
MZqE+WpCGoTUPz/jqx63drnRunVimUX+R/ureW5MJV8b1a9YhbwGm6Vg1bZhoJXWrmng4sx7ulGp
Qg4oN6GAFmGsauU/Ky+G72Vt9AucvDoSLakuQ9b09+2sv0whsntQRcNzhaU5lMNATGprj6Hol8et
b8VFN5SurEiRsZg8CmacrCU/SERuDjjhe4nu0c2DwxCERhcWEGDFlFlx3Y3Ecwa6gbH2bQuGZHqU
6SjeTVu77lYKHfbZyMtmQd3HljSBmFV2e4A50tYVPmMiZbN9VJly38Yc4LbkJDPYciIoggzC2yL5
5mjCYu16FX6IOsc4wXBMI4cw4S5SNca+a/dvWldcUsAWRCH6X4jR64NLn+Jvjp1sV3dLejQb0qNe
gxdvpt0DMYD5xiqWFQBekUHXYbFHIXMOaqG3lVKk7uF2gu18Upe7lps3acMQ1W7uqKxS8t9q4tAt
vPSehdVLkq5tGUsKp3Cw5L8F0HUnLP3BGtYCrTZ1jvlSv4GapigwjZfaAcDtmsUd/mTC1PfhkJnX
rS2+Xdchzu0FWXbPsndzr/XC8x3myyPDI0tLqmL8GPoattp1MMv1FpJXXvw0W4BQXEzqvecuie16
6U/m6hqnLHVH0so5apDpUqzn+82ZPj/MJPmW2ch05CRxtQbmf4yyMEqOgWNFTw4raXg+olwA4AbX
EoegYyBeHGt+z8o2vQ9GJa9d0c4JAxLuvqUpXhA4yI9LXMIFfcb5biMWtdtk8V/YFN2FZVT1BXsG
H50CJSiADLt0pybryioRqBaKekEfGfWGoAO3fqGZzDmqrbWeUITweY8trrSZpALOndv3kFklQGSb
vBHudXD+eYvZ3vPMUbiQ5z9UaGBgK5zuwU8dLBJFZ2+/RTE58ejAo0J65Mw6JGu83rB3gdv+ARiG
cRo0TqIJYR/mYdR0c0v0Vr+DZLfbIeLbZVO0Gh0qG237spk4bdhCRGjD6LCETR2ZC2xKO02F1sHe
pucaOgV2pHnRyn2sVdYnJr3cB/o/zU//Ziyn9iu8vT1ASNeTGHU9807Mxn9Wvch9Mbp6oP+1l0lZ
WvOZ9pElClX5Scg6jZrGxNFrB+R4s8Hch+GwXvLNhWaYaSyig27eD8o2mb5ozfVV/km3DWv1sFlQ
elbpa9d2DBpTiLHJYBSIc7cH15s4KljR3RxYougn2VrLaY89DZGaMSNyhMEQaePjCqRG0tTTJSQj
y47etaXOK3XD/Hb0V4853P9/LEB4g7Qi/zUu7Bftu85unqp6ouIcGRV3P+rbeLQpN/uxxil/KkQQ
PKY5jmJZaPehoHKF4ppUptxHVTkTH167Dvs63l3iR8xf+c1grsoBgMmE05/TVucPtyV5cQupTJcJ
TVx2X/+YOVIrfDahPgRutHJKJKkjcN+H9NZARXHJgWws0X6RmZeehVPR0lOTKrKN5V+g9INhkwca
LfhbTLQidp3ss8ZgedqEJa/56GUxDdz0VKqhiBaO5ajSobjMrXb3vm7/ZPXo7LOQpC+7G1H4qIje
20GXvspuI8ahWz/2aMPd2+ty82TyvTZu97fMAtzBASsQt5l3yrHGb8Zb1NXNDhLLGPDjNuP4z56n
kJfbvKUTMOTzglBXtIwzKQ5wj+fCINcpRaiaBAgLCMK6uPMg1gGxjU+lU4ZK8uoQjJ+TcSvWD5Id
YxSOJJ0pXJx3qbg1mlsrsI+WlBo1EJSz1BUwclrKc+joNXJb9dIOMFCqBrz6i4EkTF3U0fbn4Lq4
hAN2VAEiyg3dyFNTZrZG6ZamWC9NYVMnO+vyNe2bb05gms5bcdOHuvJZral+8RrVcSyVBDgDH6u4
yO2Pld61q6vXCpCP6ScEuVNGmRdv7VBS1r9h6kh9ne9zE0bfFamJ2WNzugOmBFB+EP5kfvM5MW4m
zWQVh431CZdeD1U8LT5Ar5crzwfld9x9BS4BSEfzLaOOYueveH1NSrXJ2mxZ7GiUqF2J0BBnw1ZA
LBvOBKM6NFZkOvzKps23X4h2Ws9OU+IAcfh7yuIf5EHIWN3Mcb2kQAJqhrC1dulx+x9p59UbN9Kt
679ysK8PAYYii7zYN+qoVhZtyfIN4cicM3/9eegPZ+8W1ejGeIzBYAAPWF151VpvgFsA+Bco3VCQ
wlM8ih5RR21X9TixqcNhh1EFXxPFonRAumyvK0N1cBKZrwFeAKjOUHs8JKnWcK8qzcDUENNiWRDf
DgpC7kFXm1sGKdiOpvNLsQIQ4aXv3CRGxaObPYO6eDHxBg8VsrhOUnHve+iG+x5UVdLZ3XiTdCUy
+2Hu7zQeYdtx7MhfDv6sBILOBHXlqES32683wqjzXWRHptvjeO+OoY+igiyiWajCuDJrqJZ+T7mn
JUSRuqy3QaW/dTVFuhG9WSS2NTjHnuDiwmitF9ee/quvk26tdq2F6J7la64/BPUL7q5AM2H2kECv
G3JINb2qFbAQatNWh0oo0Se8GKeN3hgWKZO23VQZOLM8TJq3AW3J57zx0fTkAv9mh1BW445nIkri
wyrugQnEotbR20VdcbLB+2WdZewoCBAZV8hJou0zUAmMhidkpbWDYpnNN680zVlZbKgeOw1BEPgy
9UpLip+kGYxfXatxnlOL21h6xPvZRrthUmJwHJAIoMQI68rjybnV2iD9ZiWxsWn7ofmStbwqUCEh
yO7tHxqSj6s28IwtMQRQF9usyNPXQ/sUlDK8yVvSphqYtcHoZm6LAXuqVbX4zaayz+Md0EIzlspj
GdjpQ2Jb5ZNORouUKilhQxNQfawJOOYwWqDk4xBjBlT14YP0MtvaBu9A6m8trha9XAeqPt07JrEE
fEESPj4aJ7ngtGpL5BoQump10n3R8AuYeba3lUZuoROPO/QHq31X4jOgAtP6luh9P4HAFvU+58RY
i6nmPBVDfDvCSgYTq3krHP7kxitzuUkSkpkGMI87Hs4o2vdQcRCm4vTLtV/EPkRpZjLfw1V1qBUi
isnPsw1qkb22rW19ePZsQLgorAWPGkRzDYJXD4bEiGyqgmawV3LZ7rxyalDgkOO3CseILTR5zgvk
ADn+IbNSLmhekmBEQUukFuWAmWRCfLDXqDV9Ghow5GqvTncqNygSEJbYoQaLTrDK/dtrunKv25gW
8vbS933VBN8Lb6r3ptamqykfvnemZrGo0/B3htwewMdh9kHvi22vxWJrku3amGDOyDkZyF4KItwU
k4CtwKcDeKo5EotrtdglI/nGKNR3A2rdV6MBP7vzTSo/kddsJqOWAE0x0sibzvpSFT25uvmwHWH1
XXeG4h3sgST4VThUX2NF2F/FWFFOzK0iv0YUuFpbusl8IB7g+29pCwQR+Fy2oQ7h7WUE+cbDO2WT
qXi0wgpS9nHgR5vQbxUOVz/bGCP45FK3fzdCQQdqVgAj04NoTxAjZKIhotNMJUlDBDf4T7IMlDtr
5dlXc3GTjaH9PCBbhdQCYiQwUAAstKZ27cUU8XpLt58o7XDd2dYboYV+i0eAcmOhKEiUQkJiZaC2
vIYq/IsS3YyjsqRchapEcqnOcfSI4xbpx9iJrhMTGHeCdJrl3MwaPlCjo+SLzBQUGHOveMo6KDiB
M2k3SlwUr2aL1owF82zTspweDGKgQ4QKwKqygKYkUeTfSUpStz1Ln0uq6QFAQAvIYhy8uhzFwMD8
ToHIeIR2/gPUH7m5afB3XW8169I3rJ3D+++AM4V2Y+tjveX+LXCf5vCLqsyB8Zn2oJdFuA3j2nmj
HDdc8ZBUr8oU/K9jYWaRjVG9CityJizAFaJlJExSQJUFkiHoOqXRd7KvCCHBBrgjRoxXPMehnynU
Coc8B3ypoFuJXraYQzn5CWkAKBKIBa1sB+FD2C3BTEsfg11g9SkBe5avIkv5wSUfClTFOJj6aBLb
yJP+LXBXAIETeVLFiEDYarnY6mr6Su7L35QkFVdjpytEnEp4QxYv2IwKefYmLdTfU+B8ruC+fLYS
hS3loUT9JNtBvYNdXG2JcrD9gPMGld6QKw81Y5QsAPY50rTX+HZnt0E6mHtfB2PiI6VQIe4hKcLe
U4G0XzUfQWmeJd2NrrI6pnwq1kE0IeYVQBvMVP8ZKZL9NEpYKnjFgoocUmKwMSEPBpFRV7JkF6dw
qwkNIAvUirqpE2SBA6n2q1zN1GuSvchSJGFxo0rOoZUze/AY/SgfFBVoUENKCP0vNnicy53qlc2N
B4nni5bU6i163NMq1MgPOFaY7x1KGXvwtigbaIQz21RHKmAIs5c6o1bOgRtcY1sL3Rj1FaLmAj3L
q8Fu5LrHtmZjZGX4KrIRcxDyhgA3yeUfbMU0XsE5mdt6jiq6rit2jU4CmlSYuJkgku8jVLi26QCY
Ngw7BDd6EMSDSPOXOJTZs2JCvOXNPALcIgEeJ8UnZxz0LacECnBUYPZNrMqnJFDyLVAO+QKyEyWP
xKYiBTqBkmeuwV+lUDMkLWrzedtitoqUB756eb225+qQNTnGhIRrDIY500pgHrVD3tluuBtAlOKf
gDP1ZxGnqFUkQfVZSQdksagV3iMYzRA3RfqEtDuqHALxyHoq6rVn9gUC4Sop+LhKbr2kmD7lBGC3
ZhA+jqhVrKOs/cWhwhvZwUgQnv+48zA7QVGEKNcE83NlEShiokGmGeU1khI9rLykuy7QB7z1UtI2
VUlSksHk3e2V432XF7PAXBugbgz+y0u6Ql1LM/6NymfOKkWXAJJoCToJ8C5yHNrT4PffIJV8rZG1
uO6nYHxpSJOvKcd229HnY2HWOAQCgXVHQS3f4XrLiwSWNEoKOOf4+CH9AWTBjkaEzSFXsUJMxrmK
Y2qKaWHlK6O2SoSFuXmqIbV/xOg93pZ2SOmwI4xV1Sm44y1X8igB8/Zc2HG6sztHrD0MoMnzxTgK
lHhoILCWPAD161c9RxqBMmifLrcHBDnJYdZZCBw89+TtoBeQZePbqXyqVbROUPVX38yiNb+H+qyb
JeEFWYitrKIhrO80r5crq43HbTZ51tZWneo16mvyCJJnMXrjaMWbwXAL2lz7wcaHcIoPLHY0MY4c
PAnukGzkDuUlBk2HEnSSOekt2NGUgCon6CgL5Uc1o4bzEtWcDIDfLkAc/SZOkNTQB6P+4QVt8FPJ
0Z6MYi/camXYXfnlLHGJDGfOKorz68YgjdUV7UsIvutVJVYDgwvRVHZkqq4cD2+iqGiDz9SDPaLx
JH7uMRl5cjwgt5DTG5SqepzFzNL6bQnQNvwreumlIfYmoIjrsiVPuYpJ0oCCTxKgsGFSlbdlnJWk
Ssr0mkNq+qwbhXLQKd3vkrLlZCFG0XC8IYQUPAojCefOU7+hT/Naq/5Ti6w76v7klRLnc9F/ziX5
PI3kzUM5SPsGs1Hi3QYwHSBXZF8M8IGxjxl7ZMmZN95kQIynXL3W0xY3BdKzO0OPw0/6TARTpRbc
kiKLf6UGJWgV2Ni9mgMxrbR22DjNkNzwusgfpyEVWwXfsy16LDgUWPFLqBhlvqr3UY7DC8pwDplZ
m4Q69ihr00cteZ/aGwOYo7gO0jtYq+iQtB4lkaLRYXZEpB5sBH5mRZTmJexmVQ0bOdOqT8GSgPAk
8Q+KbzDCCa19jIg5P8JNg18ETWB30fNSXY9KW7AUjAqEfe5NP7w8EUz+DOfIwvLg134EwFVBn12d
y0ORLZ7MaTI2I0JMa0c0zs42mCmrQodA9ZDyQtbnhYyy+g17I3NvRfmzWtbllgzvfxBzULRRYL7S
Bge3o3h4s3u7uIPdFPzgPhvuAIIA00EAFM6oCZGqxS8ASac2fSQNPL52OUcBtdd83yfyc1kO1VUl
+UineT+MSdNLrG940KExDXRAjK8jD+8rI53CHep89izTBnXO0FEwSBpWC/vsJmoZC3TgkUyEg9Ly
DBFoF86GK2SfihsfKP1VaBFZ4fuyaWtvk0Gb7XXE7soGdV+HFOaqkY+IFJefc4EEzxUe0P6NM8Ti
AIavWFvjSNFTNca7MkLB3gPmfq9lpMew80t2fuuwajrpAASi9E4lEPuN0aluS5LNj9QxwhW67d+h
rPgbRKL9Rysotf3QIRoXUTsETaSnB7KqUG9TPd91BpJyXlv5D0Np/UCKPjtoeQev1+htNPbnYjqP
tXvMprhbgJJzXPBG14bce7YscJK+LFBHzdBwjClikv2oKBjx0nkcJNSCUCPjYPQIDzVRYd9XXc3N
6Yg5MoPyEQ1qTLKQqRtVuEtxPEZ7VryywTEy3Ic2gCoebPqs7ZztW7bjVZ1xVvWNE66DEBKK2RT1
szna+FBxT94pPk5MQBgVWDioY/JUDblE7eK7P8fMWVl2v2y9a3+kVutvE8y/UJRDgSVQvG5HzjJz
1W70MYgRDTUtRGajCHSONNSRLDV6gx74kptGQrf2NFhtmo6ugMBvONSr5qaW0ARMR4wvtSx1coqe
OIDEgRZuaW82UhJRRJIJlcPGRLOtCRDnDpydqar5PbJdIXwsYBw43fVrLL1ayoIFCbQEGLECkVrz
4JbZSYGnQuYNaD2h3NM4iYpLoiYOBWD8rWV0znWZTsVO0cDPtJNS7dl9xNE1+fUmkuHa11P7JgEQ
uyag40hq2i8FYMJ9DWbmubQnnFlbrBMRUIi2pKD7a6Q92bOyJlIfVfuzp6nPMjH7dZSP4naS5he9
M5GOT7hZm4y6BDhL+7mFS3cbN9x3ecP6KE2A2YnSBnsKKhF6DRj+jI6ACVuCwKK8yiYhUUq4pRho
1VJquvuDae5jA+IN4tq8ZiBj12M9ct7X+Y3mQBIwWqii7NAW5Ycs26OjpQL6bqN9ZprlN0JVAhww
qGjAxEnLOSjU5hpdLRYumkAKaCVerel3ISoVjcCg3JuREt6xroxr7NqmPW+X9kEPENRFvzf7SfQD
OVY2xRvWSJCGO6WVVxpvUoCKOiyTCvQHmTze5dLQODBBGQ1xBRUphjOjAD1/NthcnIOaWFsThJVO
VDCsQq9+raqqflJrHB790o53/jhoawTWzDW43G/U/akEIq95m3PvbKzGR2G9qBFegJy9AtIj90mE
hoDROpz4o/61HWR5W1O4h19E1afWgC8nILqvOvyL1r3Wf8M9Td1BtLe3diraX3gXWQfNiSgYOeoP
hPnSbYXC6rPTO98CaYNnq8gZUDP7CaxX21Cw4WkaJjXZI3Td7KIHCSJaDLU6i2yfmu9MQZSmQQFH
o8b0tnKEDCjw8VoLvL930sGbKx/0nB1fGOm+VQz/UTeb9FnwUgQ03gzk6klKH1hUP8qG0kSR5jwZ
7IDbyOvUTa+rAElrTb2SUsnWA/xdDEoyRAkJ4VbDBB8TMGC+aX2uP4SsGzyfEBAKnXDYDUqgg6Ej
BUP+ZmwwzkL50DFlc4jwt1gzFTy+A3Xc2En2W8dMcY2uU/K9GYv+yZSt8q3sSQ2lutFAPhTPJcHl
PTU1dKdUb/hKxPcGwMwizQobBuPTYV21pIr6DqBCFOU/6RxbOh9geMzmInlEAcougvowJEJc1VVZ
PQUcO/ugQBkT6xmKEpRS9Qz2OgAcDFWoXegw4WIzujenkNdDCneW+nmxkgOmKVe6N3rXAAEwfWrl
CJiYi02dUJ1psfgAJwWYqZbVdHCcDmHjwI5fG49cta1TZ6hjrgZT7RlDcl+rJlcUsm1VhSp+VYPK
6d9wniSZHCcSXREVzX4IJMOQ76nMKKs4hvnYaQa26EnGranCoVB7rIemDNKkg/HTuukaA+/vGmJ6
NeKEQHnxBtrJQxTH9mdAQNGqzEq5A9lCHQBBjxUJ/gDaQMv9D7werowKzFgq9a3ZWCVlBuA1FAYE
T4t2LPyN3cnfvtN2PkXRYZgf+ArSVRClIM+Y67wfKRmWHgBl1G/RmYussT1YwNN9AsDIjwHsl3GF
s6xlE09SEdVeARu9lreYSJKJMrT8S40O+MjLyuyorproLipzji906vitR999r1sKwuaIFgJX881D
XfjkUMBo/LT6of3tWygVCiR9laT4ZZOK3YG8KXa4wY3zr0t/Qy0Q686gfh/o7G70IVAPnMVKVQ7g
VWij1p0GyP2on0rUMq/yiqKknYh+zbZDJoHa9E4QWeGVSOh2VXPdQneT8b7C9QkdU0TNQhu6Suvo
6ADHVnVL3Wp6sTBBcPl/cSloAmWTtqGyEW0wwuADfgQIUf2ptIAvScGVP2PLCHkkxDqv0pKhMWbZ
A9FRh7YMm3s+M8wbaYHaq6GuXPMO7WAVRPV13JLUQTbe3uhU6ZAKMeSmzSPzoGtxiDnosDVKGMgF
BVG06btO0V+oWsOIFLq9ay1pHYRHRMkNAZ1JM/xNkY7VHUrh5qaa0hJdCLwAZBXCZuOYSwcDQSCT
j3gVgWSRz7IfpKQBnYXhSlQtijWWCXrTR5zI1rpwB2CGsgEMd8o7RvdWC9F+0pHlQkWVXNJTaQAp
w9nYXE2Fh7iywfKrQiRcMJx8sal9b6X34EBfIKyb7UfUCWBrqQCaMXl63pIORGsYUhhYz7k4mrXi
q0948KXMcvrTJeptH2TmY5CSflVA2T+rRQE3bXAciPUAWYFAVmTgTcq4lLphXAHzlqam3Vg9REkE
yd+mdgZJ6ujPqiEkcp6O7aZpwjfBTXiVdKQmSKSTd4XKguxnL9CfAaEWKlD10K8DE6EiwTbrsCoK
YUekOlRXNdhGhG/OnYndCAiYoXrh8avtOhjhcKAxRDmUmsZWiToCYS0a9jp3FvhXZbiX5LLV/VCC
PMZwLJbFUz5A3vXAUHEEkRHT9cq+spOE/VbYTFsKnSZ0TMTuzSx9BUX+IhuLU6ZL8TUO8RS2nLj6
hTgv+CbeuzWqsVa8ntIRITEcia+cEj7sGHCAKwPqZA0/dBWVivk8AYMChRdWr9jA6Du7SHo3DkyL
i4RlV+uUTSmXTVSOEZCxQ13c6DoYdq5rDWyK0VI/JW8lBFIIYZ3lu6kx7B951OC1aVMM8D3wUefd
609ashu2LaCZCsmf//o/x67vYN3wTw7RJ0YTDVlC6/Wfft40dMPRTYNSj6mr2vvPt8IXvLHH/Any
8yd/Kla5Nn4938RHk3SaMB3Cc0O3TKEuTOXJqklK0V3+pE23o/0CM86KYSZDeDzfzjwS7y3S6YQm
HZ2hMlTcrd93JcSiwhxTJ3sqogcyFaLw1ybnchu+lRALz7c1/+Zzbdnv26qgMoWzQeLTOLxl/m8H
fViHErdGjj1JQZfdgAM73+KpUbQNqWm6Y/AvY14nP749h7xw/vu/tP8rWm6vEvDUE4BdeGZNfk9A
DKTifCvz7170S6hSWgY72QGrbLxvpdUo8Zqhkj0J42ByoyNP82V09om+L/uf55vS5m+da2vRIx9b
ThY8beU9OgvA/dvpCf4siMVfYIJXrUJqmYJG/9Nx3CEmpVpf6OzHrcVqtKVjOKqucRrOQ340pLhb
pQ5IQbbWQRJKZvvzHTwxY+8+v1iPDmXjyhjj2Q3rFntwNdop/qGwHs+3Yp4axaNOLFai7diabfe0
UqYHP1hP4roV3843caIjXBYsPiE0g/raYgMnAzk1UArZ0/ck/9rBScwcAqX1+UY0/WNH4HHpJOo0
cLmoo76fjYjsq6hhmj3F3+TVL54xoXy0kwPv7lY5iPYePEXgvJxv9MSRcdymqb5vEwyHkSKzlD1J
dN0BrMaFs/HJ7iS56zk359s6MVHv2lqctJHn6JOB5cqTTTq0h8QpUErRxi/nWznZI0okAqSXcLBL
eN+jDLu+GNhl9qQ7L7N0W79Wutk5F5DI9P18U/rJHrF7LJO14XC2v28LLLLs1YYeEe3ilvKE+N7W
+m1iKrL6VIpPpuFtuvZzYF5j/UatlKS/gOr14OR3XPShR+7hIUHIbrjGIfL8T/uws6WuSnWGdxua
Of/z/pcNSdkoSuDoz2ZXf6n0z0Zm/f53LSwOr+Z/WjDyp8x5/JdfX4wsiVUHMji/v9JAAcVrhdjv
/O+3GIF3h+9ihOa/Pzr7Ks8ivazSgqQ8kOP+dZWYN/GlPX2yFXBlujUfr0T971vpNIhB+J4Zz2RD
wCOhUqN76A91BiZj/Q9FB+Ln10/6kHzVKOkNZunOgE4/SnaWzWO8S3nk8Ujbne/7x9VhQaqEhGJz
0Tm6sziY49wbNFXFgb51Xi3rc3T4d59fdFoguhj3FG7cCoXTdNv+01tLMpjzdWWoOmGVvjhHyjgs
gOCY5FunfTvsouHCyjgxOnzfBk/jSJVNvRgdrB7x0VY075nMd4Yq+1/8fN2yJBcKovrCnq+Bo4UH
WlQrpFrL56q+q9AdvnDKnvr1QhMCZp6uEgYudk4sDJRPxsFD4PIwbqvhn8+tbs4Rgykswcm3uKS0
IjeLSEl810JjT2fj/OONDzTE1m2wRAaHl7H4vhEIwGKKVJ5DhPiQgi+Vu3+8OI8bEIsbD6K6NmYY
JaP/Rp5jl+UXwtR5fN+fKxYZbJQrZsNWS9UWqwe8G8yMJvddB/Ifnm5k9sy/WKBAgiyVWIET3p6X
wNEKKtQiwgoBwEvt/3TudMjq54fo46GFxolhsTYJt3V1+SQylaZRRipcLicQDq6A6Ay8fPR/vlDf
tbLYB5oyVk1lGKEbIqqEgld2oRcnNsK77y+uQGTpISBg7uw21XUTXpOoPT9Kl76/mAV+OaFtKEJ3
fJGoCJYXzugTk8B14dgQ0oRDGL04REMTg6VpMBI3z9bAwZMbXlhKuDrfh3kxLhYrFwAVLUvoFO2W
IWddVgl1eRpRW7zTqWhkt4ChKn8LGPN8Sye2BTtCsDOkqoGTXhxLaYjhA8iv2k3te96JABaE83C+
ifloWHTmXRPziB5tizIPIk71snZjUKbbIaM2ZyO7gAnapD46cevWtYk8KTJMZIZTUsz/vHneBypJ
BM0S9jIYpGQbwITRK2pjkCiqCflnC2/5+0KXzUNU4MatTmEEJkc1r2ui7tvzzZ9Yjs5x84veZ4E6
qULRKndb4vmpfDn/9Xm1LcdW8Ifnt6OSL1lsJhPlpBGUbOUO2ks1uSWqyphAooXh2O1G8a/Pt3Zq
sQhcrdB40cma/Hk4H82kDWAJxINd4SqOEAdl09L8ZRTphQk7sfgdYZvc8XMYZC0Xf9JkUMRys3Ih
vHlduB7SX32Px327IUt8vkOnJsc0wR7YbDXHWOawAAKUpd0PlQt/6Lmy/ENvGhfutVNjBlaU6itp
MktbjlmVhcNkRxUmgmhRPKO+qD/GWoOGY4Rhz/nenFoMUtfpDtgMTRWLAMynmqFGRt64IEFz6sFf
QKPvewuRowa0YCK1ByyANufb1E4NoSSMJu77cyAuAwM/a0GD0mhK6Z80urUNqNQlv9Fo3Pq037Xd
ax+1jz30hM5Bki7cp47Ylo18Pv9LTg300Q/RFgFEU/ZVQOK6cRtk46zuacxRLilfzzdy6iw7bmQx
xKhS1nAwq8Zt8aNXHuLxYEoK2dC+VRcv7frS/j45usa83xzeKpqYO32045A5MONipFMqIJiqeYo8
78JVc6mFxfkkM6/TBEZwLiA3n7Q2ui6Dd2Gb/Rn75THF6gcxY5MR4rJ53w1HOmovzLF2a+URZEoO
pibUHp3yTTOyvfD2qIld4W954SA5OVlHrc775WjwPFmnWTZOtQtfh/LmdSZePESmJ7RaqZS1yVUJ
SOP8+tDmBfChp6YhCQwM0zKWD3wPrDGqq0Hj4ne3VrXrFONj77HwdqjhpcF1FwIiU36BWL7Q15PT
eNTu/PdHffVDVFoLP6TdQDxQvnz18HY+37eTG8wic6NKmyVpL3Z6kDd1rxRe7Rq8X6y7FDVQfXu+
iY+pV2k5RCK4DElV2EjBve+GZ4PSDjlRsEbpKC0iF+k8WfWj3t5qjlxp9e9cftf8B6X7HBT3aXCh
+VODaKuaremC28BcBkM++hsT7uyNi9CmCm2rvDCCl76/2Gt2NPZwavg+mEuQJKK98Ag8dQEc//7F
NgPzEScxJEu3Hclce6gjrkvhI1gotWaVzijGIBkDV5motp2fuEs9W2w1EaD0l9j0LMdlZsKeLs2v
z7cwj81yYzExvHvIiqMyvlh92giXLE0LVoYFBfrFrglxsLj4eb6Vj/2QqjqbIwqT6Fsu80JUDB2c
METtalsFc1Y4LuvzDXzcRHMDjqmp/7mkFwf6hGoFcO2OBgZQDTsd4THi3r9oY05qgXAjXBNzJ4/O
Akylh1gP/NrtEYKON8nsfnbh1vg4G3SDdzRBJ1kfZ3kvOf7gdaiz1W5ur+E5qD634SaOL8ROJ2fj
qJXFfkmB7lYtBqNuKr5ExoOTbs4P1McLgl44aFiq/xmpxWS0g0H4XJhcEOUXqnRELzswPwDYb9N6
P5b3tnYpXDo1/XNkJm2NwbOXZyjlkHQCW1C7I7B1xUDSkkJzd2FyLjTiLCIhrTOGekxk7QbFA85n
DmrB2vP5kft40vBcZAFopLRUm8zT+yXmRVEJ7oD9jrqN0iBWu+ooX0eI3CNae+FUO92d/21rcbao
gx0gDpQSoTQ7qVNI2kb2hV05/9z3h8v77iwOlyhShwm2D7cn8qoR5matpJBk6lc6ZnNVdelJeiJK
eNeetZihAcK3D9m3cQP/2eO0DJWDWvhXtbZu7L1kJSrJTTkcBu3Chjq1bY+mzVqEr5FXDvwhnDS0
2y7GRH0tnF3TXhjNS63o7xdHZ7YVoEtaIdobojc/ug2qZ+6i80vwwrKwFqECUPGwdXxaCZAlnXUI
MYS8cJCeOn+Oh2v++6ODdLBKSDEjy8KG5IT4i36hC5e+P3fx6PtVOzSTV5d0YXgdPFgaj+eH6OT3
Z+CBjuy2YSynO89FriJs1rhYfqyC/H6qf/5FA7qQJMIoTKjLgoUSBYbalwbZo+g12EbFy1983uCk
5MKUvB4WU1wNatR2vVa7KNxhYahfOMRODs/R5+e/Pxp+QdnTngY+r+oIf18rbbo9//tPbgSgtVS6
uS0/PMjB/RojAP7KlWh3ZdNLRe6JbMOmhbR7vqWTB9icoXdIAOgf3omtrZYKHDnCih5Ik+VvNQt5
l0rH8KhpwYsn0/58gyeedHPCkG6B4NKJyBZHZtwgHxVZAsurBANa0a+isUNbfWfIQyzxDp2l1JEW
UC60e3JIKW+Qe52fIn9Kv0dzJoFYok5KNq+PkSCGyy+6+yx9s83r8/07dbrMpUGSsCa1rOXK9lFg
HRFOImkZ89IX3gYz4et4EBeaObUEdanPcA+ABR9qZopttqC8jca1UOtANbrfJeHk/MXiOG5Ef7/O
C8i6jYJLuluSFGxRAABoX5dvebctqguhx4kHHMHUUYeWW1aWcDQiSVvZY+B9gv8PDns7YjSqqK4q
b0n/4G45Jiqijt46TC9ccKfH0wFoNWf0PtQIEf0A7kZt2jVBBU51ewdR8O38yjjVBEoGumqbQhA6
Lg5tNBK02KjT1iWtd/WI+O2F2Tq1wo+/P//90QoP8BkXteD70ghWCeZYSnkvW3wwd+f7cWqFg0Xj
kUAAbH9I5ialtIFp560rdIyo4Zml2HUlbb8938zJ7pg8Quaip8MD7n131LFG+FRBb4R3xJVvYaG5
0nELJ0d3vp0TESnnEHUZvFd0tDcXC6/rB8P3kQxzc1GsLFjak3bdl9cyvNerdXkpJj2xCBBs4H1I
olonjF+cfjjx9VGRNqNr+T+bVZV9O9+ZE4OmAZXRTYuLgzTSojMVqO8OXfmBgxvrnO2UXjcTzOQL
Q/Yn7bYIe2mGlIsOCRie2uJgQLZMJko3MWbozBj+5wgebGY+K/GTkPe6vzXzYBawvCoiucJ2cQ2z
ciWAwiJBiLUlyNi/6LUQc7aciEUuS8C5UHOrbMLRbdMdcPYYsyLvEH0938jJmTtqZLkeY9FpvRqN
HFDp1ed8+ovHt2YcfX8xpkggRbHpZ6MLnrxHhS3FOfDCzj25Oo6aWKwOWASNCQOGLuC3iGTnrYI5
D+TdfzdQ80AenUPRoIwTLi6jG9R7DEbD+un89y/1YnGOimbQ/MZKGCjsCaHgdneTc+vIzb9rZf4V
R72AW2zIKIxHNzRvrEBZmR2UKucgLtVeTi8rdishA3qYy1sh1ztvVIN8RDtorcmV/s+BY8ATxP9+
f9EPMA1aaPcsK23aDsY+Si48FU7cBu++PweYR+OEaVIK6KAaXX/aeBrcJmgO2/NTcbIJE/yIReoD
yPhiwg3bT5OgRSAK5xaj2PT44GoXZvvkLBw1sRglCBBDWqf+6KbVPW7HU/l8vguXvr8YpaDCbS7o
6QJOi3jVse/Of//UEIFjNSywpgZX8uL76kCtsGv0yTUtvH5/jEUHt/MCvmP+xvLQN1lMgBi4JQFS
vZ/pEaZbNoSF6gJqxcPH9TOUSKK9lIewGy5M+anxMmd2gCBkp0eLk0qriyDN+0blWXJTq8qq7sYL
p9SpdwgPRAnsiSKkNPTFTVwhtpL7vFFcX6A0xy7PYk29MhuY/hJp3wgvRL3+DhX6MEWXAHWnYg76
BYUAnRnzA3gCMeUGSdBIc516Rmnb0QEv10RsHWhg3oWOnhpK2OVEhiYBwQdMa4rq5UTGVXdboa5b
sIrIk55ffPPELxfGcQuLhVEj/ohSMy30SGveR9vht5/+xfqmpi9NCmMq63yxHvoxS+HIC81V0zX+
t1m8j/wLD8RT42TzIKUER5GKJ/H75S09TwyI60xujgxNigQqYufnx+lkC6xlyt2mMOVyxSmRUgRT
mk9ug7xl0ERXP89//9QhQPXJJHFAGEQv3vcAjSWjgQc8YqQYbZC69SJlo3R/MUzHjcydPDrvQzjS
QmuK0Z2QPTeudP0vTuLj7y+moUnGKSodOmH4O7jag7k+P0inFuvx9xeLNRl1DB8wR3EdnkcaQn/Y
eDQmdp3GhePy1GxTIiBXz6PCJs/1fqAMHTvWPu5GN45QkNZrdvY/7wrJOXCDmkZZ60MmhRhrkMgH
9KShsJ3N1TsD15ZkMDdAUy48j089z2HoCGHAowH1stwdKRbHyGOVvYuMXrZWHSQp8hxmqchs5Jn1
NFzhnVavcLvDtUAUzlNbD+Un3cIPaiAfjriTOnQXTrYTU/nuNy2mcjRVsDANv6nMwlWT/uyU51K/
t9ULb6pTN8W7dhaXazgoaalqVe8aEPGG+EmNkIgMr4bisbSfOmXTN5+FdQnM9JE9IqXOK5skrE1R
+UNN2dTIvcLX7dwY1y0MVBO9QgJ3DU+vGHbST66mCNpr9gkjisooLgztibtepwxIBtLmQWXLxVGi
OEnvKLZsXc35FmG7AuoO2nOW33jmhSLNyUmE2UFplriC8OL9NqmRTYLtkHXupP9OEEOYMTEFhP6o
+Md4OgkgUp2RsFxWPPnfNxQl9YRqXItDVLXF/DiYLhxcJ05fALZcTzaIwY9pEWmUip2j4ey2eBgS
Mu8mrVpVxqVy9qlmTFYD0QPplw+hA6IpaV6KcnDDdJ2GsNOfNcM9f0ReamKxr7AbjmEP0cTgoKSD
b+1BXsogXGpisaWMCEG7YaIJjLzH8AYinHZpCZ84f0mDcCrOCV+DGsP7+Ub0N0eyqx5cZGFUZMRW
5wfpwuf/HBpH92Cgy6xQDT7fv9jivon/+bPq+Nf/KQQefV5YTTp4nKHc5Xhv32TopPcXbvJTO+9o
gP4cQEdNIE/dQfhkDnzsLv4oKbV41l24oy4N02J7T1OTOVh5DW6LCF2EkHP069/Nw/wDjnoRakHd
yXk/iOGr8h1di7/4/AyaJ2UHvmd5PAVNgU0ckhYu0q1JC5UTuvq/a2HRAV2gB19ntBDiiIkb8+Zv
Pj+/M3jizEnH9+OTjrrIUM/u3WIqV2qYri7Vqk5dFSBh/38DcrHPSjvpbOFxO9ryHjkcZGjxJU3X
ynCV2xcA4SejEOQ5yfKB8pXgst93Bo79hPjO2LpJ5Wrm/yPtynocx3ntLzJgeZVf7Wy1dlJJurr7
xZhexvsi7/avv0c9+KYT2TdCagbzMEBhzEgiKZIiz1kH3YMen51y22nPQCZYN9o2iBhmpNc9hm9j
+/PtrVzI2ngABOeLqXI06QkrLQM9L0Bzx44aQPmdDshaoPTlbjIEigvAoyfZ2S1sLSqa8GDAEUfV
WOx+tABEgD845ZFkALzwd0b4olTAzAObBJAqJHrIf72QxV0J46u/MCRGdR+wb7Q8Gsjri/yxazdK
fQjSn0l4thMgow66xIUu7efl8oT9TBHitEC5Ko9+nn6pG0C5hdqmqcdH3bAALwF+zamXXG0L7gj1
I97ND6YIJJKCAkW1w5xBJeUx19zxZyH5+oJHvfq6YGs6cD3y1sbXu0/p8Hm0H0iydfLzbS1c6gG5
kiK41Lp3AGCjQ8o47nqgfBrRex1Eq9b5u0IPNegSlGHr14+1kUo0RLZ5gqcyq4Fm4FApjxxvBKW+
D1ypVwvjQcOFBio1wAwB0F4e0XTQAGZE9tLD/39RwynmYtAEiMhJFwc6/BCEeXhVL44m/RqxZ40+
Vsn324eztEWYAkTkrPLJGF3oz0nBxhbpYVoe02cgxZuDxGJknxfUV7VjDCmNWXkE6FzXfekAg/2B
3w/2XsTjKqZPLK7hF0fQ9ioxFEUvjqPx6tR7v7IkApZcGsW0IYIbFEGQG18LyMda70ykMseoKJ6G
CDhsMcjmgFAc1ADPKXtJEr5kkbzXwLEx3AhzF+JM1Kbzpgkxp9HRN6UAcjjoJQHiZ0tyiwXNMtEK
aOA9DJnFbFQIaP1lUNY5O0Z/A0yg/oHRrtvnsuAqMfWNi8Ay0DWBy+B621Bhm5RmStkxBZyUWynG
Y9En6xhQuSCqXVVAAUuUu8Ek0KFxKVMw94SajgOSFHZk2S9fUVaca+f2qhbU+UqCYPAZAZio1mNV
5Qhe12yTUNnM4IK6XUkQ9BkEXAWQWrCGBGD4YbRpgfVWbTEwYMtgZ5ZUANVVPhGE61oTh49qqthD
7wfsaA5H2ryAJbc1t7e3a6kQAeCZf2WI4A7gsGIgJMWFWdUPTQ3UY+WcAoPMsfaG/ynrQEK1NzXZ
Lb14SEicUQ6wKIo/wi2tFp2VgNsCcQEFZ84W2HC3VyX5vth0GgG5NSsrfD+lLwaggodft7+/4AKA
ovPv73cEjxN2UUWswCiPYcMfqDS6SpJnbNZ/k6JdG2gQdkUfRDqkZKAufjBAj9GAYl1SLJHtleAG
Ek1haUuxlq5rvjC9ePbLeHd7ITIR/O8XNwBeb9k/21WCtRHPw43kCpMdh2DzkWLVRqFjo6Ya70Zr
BYi6ijvJrFG2CsHufd9vVKZCih1sM/A2lKv/tkvCvdIWoFvKAx4KIfXEhGHQPg+4yT7flrLovS5U
VwjJqxpMzV2GVSTM69RnDUP06iaO97GspYcseq8LSYKRF+gn0fUMRujgdSgCQWQ/gUCNkmal6ZGx
TqhfAlRb2/pq8kCV1tWc+j2N1B24AsBvAEaQLrS/3l78bUVBl6igiAUBTkaOLS6ydZh7Tf2cfMX4
420hS1XWC+9AxCr9xLJITRNYlA+E5RWCn9T1y6BdJXXUu2GZTqBOMN8SHPYabL2VC8bZARCDoPcI
MIsscfDLWotnTwOIX5iNELSKhJbDeoZ8zwc/dLEB67tktdw/CBEwVvtHgKBQTlmSCTF8eYz16s0G
bllkACEQsBisJmtDAzix4Wy6wXzssUoNBL6oYW4rph5u/47lo/3zMwRtm9Rkwmsy7rGifbY7EJqA
aBMdzUigbcn5LlvQv5LEfvk81HvLrCAJDGBT+FSo+zzcFcGTdEJr2YD+CBJuGcf2q7btsLOdtgK+
Qh25MIrbu7Z8/f85PUu4YxI/6XM/R4bOCnAPkLNVvLLsNVJfjBJg5Ns++D6G4/q2UNm6uMpeXAeB
RpsSBR7c/s6zXr9mFMn5h67OP1vHf8KFCLthllZxEcBHXpOqPZhW8DAW9abq7c3t1fw/5v5HFtfM
C1lTMKJVgpm4psPXRvuZGWfb/syJudQGeHflj047O+O31NwCSkaiihKltwTjBsZpl3Y6NKQmWxCh
q84599dJK1nh4nmZ6JcEAByqcmKThpLq5ZQ3E87LBvXLARmCJ3Ei3DhnPuRCgrAO6ptanAW4Kszq
wWl3RuGBVS5RNixcB+RprCUvj4s+8UKc4LL0rnIAkNrjDgRaNpCp7x9A5E0FfzZM8EVlmgRlZGHD
WLJ9b2QeXbJZYj0AzReJOhJsVkhWKGpV+yj45UeuXTwH3kc6PS6Xogs+KAWOKNH5UkwtxCxa4IYS
vy1RLl1wQCwlRm0BjPiopJs2QKv0p6F7uG2hkuMWexiStBtCEADiagD/wlsXDxIrXF6CgQoioEOs
2ZxwqWXxAHT28qhXO7/rwBq1DYB/+pFF/BEiOE1zKBw9bXiMW+3GeN+bH4nRwfr6v0UIHrMjWd3m
Bb4/mhszegAU7O3fv+iqLr4veMka04a4o7FJpD4kyqMdftWCrQ1+4ttiZGcheBLbwVsBTfg2BesY
OLcWYiqJiMX737ThCNE0hAZh7drfA/y9AQQISvZ0AMvt30m+NUFaqNnfgDcvEbW8aX9E8djr4mrp
8DIb9SYKAEG8G433pvvSYli/tiUp4PKm/REj6FYOcpXezhDR1MEX0Pco1hMI626fi2zTBPXSWnC3
5BbC0L4BFdAarf2uASKymnqW8yGP8mc1gqaNLAfk1u+qCUDRwUOUeVJYp8VzsUCHZxD8MxvIyfpS
GZDewMGD9TPQn2n+UrAXq5VgqCw5Lgw8mHhUQK/PbCBnsDPAcMcDnC84UYatKjv3xejvUoCgyrYz
OWns4yIEG3OSfW+LbWq3btS9NfbBrH/YXboqOsmilvbuUqag08zQtSECDPTRApdoDnD8jWavs+r9
fn27lCKoNF55wgTkmeVRU97ZCBIX9HRvInCXyFAiZMsRFDtrrLiq0xpZu+MfswbcDqzapAQsdkk+
SqJaHpeIYdLlogTNtu3WzIoGiwInSgjSsORxGkApterVPdXOtzdQti7BkZIhQDNFh3URbTVGaGDe
TcMLeJ9vS1nyPJcrEiKxvFVrfUyh4RjNssuVPqKI+oGLx8AwDjp0MB6Ol89rH0qYOjgJxY3QWtaz
WZZvhPbbCJElsKU+0D1mXsgS645FC/o7wqOl6iHYqehoBl2t5PVh2Sf8uxyx9KgAQwYEWShh0GxL
mldqfCAOuFyC4BLaIEqnMeYlEoD8qOyvGuj3t89ctgLBAUxDA5aGEBLsoz655Ot/+7pg+C26pND5
gHgyK7ZWvc4/ciVf7o9g720WJIEVcHVSd0r72Ur2Vfk9CiVdCct28eeUBUs3Q6sF8ZhaHoNinyWf
1ehN6db/baMEA49G20bLKkxvGDeB7slexRfLf5cbJZg2OKeTzvFxzG2SrFgMJqXkc4gWx7x8UrK9
MWQbtB271P5uDI+d9hI6v3TQEZuyFFmmbYL5FzXgL2xA9h9bdFQ0wUatjrf3cdlR/u+o0BR27V+C
smz1gCcwGjkMxi7KNpxFPv58W8rtZaBf/VoKaP38qcggRUemp+/0URICyr4vmD2xoj6tSuRIGsNg
xEMq65RcVGgdncXoY7SpJTZJYFLJAhVXhTQv69Dsqrt0qL77pSYJmBeXcSFGWEYREW20dNxadbWv
oncf6PwfOIcLAYLzikYtZkAAQRwL4hW7+WUVX/6bAL7Ci5B/ok3fdANWkA0rMgHVXeJ9F9UV0Gcq
iEEIxqMF/9UR0C3aAHxB/48XVyA42hJlnfaSGFwmhf/9YhUaKMiiHpyoxwpjCQNZ9+bXAiF/aste
EmWCBC/mdHnUhT62CwyCbh2cjPzUAbVz7D9/4FgQPhgmyiGmLs7Yjn2T2FMMtz8p6CM2oL9on7ot
YtFE/hWBZonrPSsSNY38CT5fdVDacSf/vZIV6xfN40KE4EUyu/OBvAgrN39MAGP4dXsBsq8Lxufb
Ch2GESl+E7yhVS6ROFrZ5wXTq5TKYFqOI1Dsba4DI12y/4uqdLE5guX5ja5VkQ2dza0t3RRfD7rs
ZUh2woLtBSWI/Cz+LG2m3hi/4jW3kN1Gy5sExE0bwMwaEYuDYH5FC5GJReBlOum9RPpgsLgGGAB1
DLSlw5dfaylDAJqlCUOdCOzKoFpxrf4psl77kGxI5Lh61K1I8WY33yfzMfHBOgfiXucZvY+S05L9
DuFe1/uGpXVX4nf4+xFMjmBgkSnE0l5SAIlyBHxNm03b5GC5z82uz9DoQ3ZOmq+M+tdti1laxKUE
wWJABZuBhK7LjpP+d1C8GuxBBzjFnTIoinoAwdBsk2N9iWOPZuprfTfWxTkplWgXFoH1hGqP/VCO
liO5Wwg//KsE9bcs00FdDN27s1bIIQHEWVpMxTmrNS+OMdQzeMAtWbVgLayf21R3C/BEgaHRK5rk
DbQWEZg0SZQ/G0kJOnvNq6ME3emqZAv4JSD+LAtRB7qLdA4wIXqOtJ1GpezYOajB+2g1ayU+FWjs
JWCXo5KMduZFsAWXsgQvknYVZXY2sDOl76EDJkm98MJYcznF2P0HeymJK9fFHTuqVsIY3nbPVuCv
xxA0oX227qVDQ4ubRzEBiHwYHYjizANcema2BWPn2PiplMzLyKcoADn3pKzyQsZvMzM57B7GsaGm
Fv5r1ozNbD+OgFNUngHP/dlsoicQ/kqUVCZCsDlAFluGgsefs98U3xNQxLa+L6nTLIgA6IsJdHxT
x4zs79To4mSMsWOmkuXlGSz1XvlO81qyhgUluxLA/34hAA8OGlHiojxrse8m/SO8xmbonbUpu3Pn
j5sAS7lcihBfBXh0wOROggOZPpng4AaRrAu8ETet6tVUPIBGYhM3zUpPw20L5sakuvepDqAmFBw1
JnBN8K84YcXMwu6KsC/O+pQ/gAQ9aVVJ5rOg37zhHdRxqOU7wMa+3ks7K4k5VmF5HgZ/28XaAMa9
CWy1CnoIatN3izqRSFxQDz7sTgzUpNDpIQJ9U4UGYexDYq5ouKG/D7Loe0kAiB90oNby4WMR/8EG
IaYRm2ZxbptvY8jWnSNDpFpQQAeQV4BFoSipWeKmNUnXFBhuLs4m0l314K5I9Pm2d+P3t+CzIcEB
lgSI1uZwZakJCP6hUItzBHY6g/WuFf3IzfqpScHb2VseoetBRgu1vKo/MgXXkAyNnmLwC1clSGcb
461RTxFoIM1he3tti3I48gQ0zkYoxf9+Yb5ZV7ZAVmih1Gh96oepWgcxWuP60u68DGCW918UDqZr
ebcy5j4x53ItLqzbNAVyYHKeeobnlnTdoyOJqXcDFAI0DDEnbBVYnCoeQq/FKG2SK47vxJzLCvSs
siHFJaW+/LxwOBroyFuA9MfnMq3yT5VplI+2JS3vzSIy4NWj6RrUMryZf4YQBVJqTUG3f3hu+nCj
hPkaDCjrishQUeeBEsZFLczhGsD5B3KdcCSVPhQg/xmaM+a/VrG+G5Nvdvhomk+qs8nT77fVbb5z
cAYmmm059AVgKQQfXltZO1kBIsBxDLwWPdd3M4RQUEUB5B91EYpucnEIorOLtu0npUSfi7Ex+89F
+hwbwBqavtn9veVdQZRgOkMflU1V2uU5A51q5jLZPMfCXhH0JYJaDz3XgO4SboNAT4Gnhm7Yc5z5
vUsVK3XBAn739Q2tAaQKXDNFgCDCg0Gt4rFRm/YM7hy13FgV5tk9KoO/W1gKxhR41IvJXkQ1QoZU
o7WQRP0Unn2/116rIc/WJo1KSaV6LsVGKQnN0Ah2ABggdsOZSMKmymf+KagacwVOhao2Vvfq77UI
wbFQNVR6ArCekxm+ZcOx3v23zwuOxVeSkTXAcTyVv7U2Te6ecUL+iHERh7/g8hdjwdiN3My6oWH0
5HdsPb4G9d3st4IAwSgsHcikVVDR00ShrhQUgve+2QoCBA9Sge/SQLZBT0NRr9Ct4/5wMsRJ090w
uoj1NJ5rgEGGWBhJv75CoqRXQbJMs3M+Po15mLj6iHq3dr/OXosRFGoc+mIE3lF21rYsHFaGKgME
mRsFuuQwtoMCKxJOVEqu16GPmjpVvZOcMfzr0l2n9ndf6VwAr0TCwhHoiSdu+n6it0pyNtNPGNqK
ybeoPd42C/6J6wAM9wUgtYFcyYc0xOs8r0mRJbRLcBYNxl+9wvCacF06icQZLuzVlRzB/GLipyPY
aJKzbzpu+VcUyxBHZQKEw6CJXZf1CAHlgDx5MDwS3fsmCyhJAzUPzlylIxwWTiMJmD6SzupPQBJD
qryikwxLbBaWQIKp8llxfmHMaIgy6hQDTfvhZLSrJlgF9rqvJEHpbJuuRYi2h0wrzq0YIgge5j45
MvCBmToJnxdsLm58O6A9Pu+Tx/ZvHzTxtHws7p6h4FLgYRGJAuN4RqyXmklmgdhiOEWPigoCWUzX
32kVEMDTULxswlPNpvIGdarrSJ+603jorIfOP/vjeyujZ5yP4+KmgIvCXCkf+ZzNR+UQ71u01wBA
gBujN5+yjnmgrN1PLXjBgW+sKP7GGI2/C4xqqYrswp2/3f6Wb6JeBtwRjit17b9yNgUxZZkGtI7U
LU2y0vVdOo4envC83ngsw5dufI6aAMy8Wx+YnEO0s5q3Vuan5zrDtwG7bf5mRhATl5SFSADjTjva
ReA1gHSuw3RlY94uH+6NAfiCCRJO8IZju8UWUYaZBDVko3Y039Vup5r3VjGEz3Pbu0j4pp6AB6PE
5/V+WKOtPmxkTIDLKgN9ATqUinKviBFtMqWmlJlYQY8Ery/cAmPcfrQ2HMwmrNEqXFqbvLfdUjoP
MfdN2LsLyTzXuVicP/WJnk6GdqzVx2p66YMnGh1uW93cN0EE8mQsT+PQfYI+YtiStUWoaceodjvb
S6bV7e8vKJqmwqRx2wGEEHns9RIAWuIHJUJ2PGqsG7ZLn2oG5gPJRbewT8BpRm0TS+CgecIiDF/R
w0jPjaNS9Q+R0j1H+vDC2LS5vZZZ4YQj7GPOmiK3ADeSGPYnVag2RK0MNIl9bY0HU/+7wTiM73yq
tU3K0JCkygaJF04H/VUEc8owU0wZCQtjzZTnTq6bxyIKvUo7DExST104HtSyNLgC5Jl4wRA0bKrs
amB+aB3r8NB3k1t8q9DSWZqn2zu3sA74W450bABFkRjCOkx9su0iVcxj52w0xdMlq5B9XlhFojkM
RVt8vlYPJqovySR5elgSAIpx3q8PHOgZJWvFnKhSfd88WlXh/rQTWe/DggLzip8KxnT+mCKec+L4
XZW3qXVMhnMV+cBrICvHvjuWAnEAgQqD9xgT/TMyn2zCO1UxWEcVnfRO4aXBz7tP2UZ0AIVSwX0M
rM5rWx+1PCJDz+yjQTZtuDJkgMgLp4AaCHZfdTg1gPhekmtqr4co5R0zzOLgWXEdr+9dAJC+MSsE
JwIhOI3rBVitw9IBCKBH3V/VucfSuy+rq+/PAkEfF1WKcsJRJU/Nr7SQ+Ke5MYMzC80n3I7BJ6sL
+587fW03FvGPfRa5zJlenaF+tbtvtozYZq6u14L43y/uJaOiYQd0dv8YB+viURnWMrrapZVwcHcN
YK/6HHF10OywC1iKphMn90j81TLOQeeSWpVcHHONQikKMpBiANxiBtnTYHiaxEYZnCbDy/2n0Dje
rVD4Pl7cNLCyAFdS2Ki0HDRWt01wQmEw6XaxDBRs6fcjqkIRB3UQGLagsLTHJhV6FJyUPn8zm+Ex
AbCkJC6XyBCVNgdGTlCD0O40Yp62VzeOLdPbuQR0piOfp7YJq0ZYfK1OThY7Su4QemxW6L1uZNrK
vf9Vuo0qweXnubJdaKuuRXmIogg9jsm61wZPz1RPb18b3fZ8nXjB/eke5CEaAYc64t0Z+GYTRCXr
tMgB5DLdWI2zkfjxufVdf19Yj+VMaZ2XPtYzgS5n5bcv6v333bUI8b4e00wnCURo1kZp3FJ7uG0X
/P8Xj4TDUnMgMt2a3af+NNTBZCfKUZsGUA4g7ix2NNj1/qvjB3dHuKgTXcgSqiBDlKTVMEIWrd9Q
FXZyWbfAgvqig0XDMz6SRzw7Cvm3b3e2Uyqmf6SfY8Dzq+Hd2IicWZpna2jlXID3VAMDfCd24x/r
x8Jw1pPer28fx4KFXAngK7ywkApNFXXl1/6RxMk2aO1HcMaY2arSVpbW7Hydbm7LW9DgK3mCwVvK
kKZWggWlpvozTNpdFGa7MU1/3RazdDAGeg4IJ+YG/pxgKO3A8irKsKw4PQB9w5KUbhc/Dx4S5DXQ
5BlAdJwZEXoFSh/MCV9zDN/ndz/74dzRXATkJZCVIqoSFKuPSM0smvvHqkOj1IZpd0e1YBQH0Sbe
MQC7Myt9RUY7tlbtmEe9WnXES9PV7f1fOmZkSrzgDKz7WZ2zK9B3EJSWcUyD/DUx0mdNb7cBc+59
9Ocp2YUY0cDDquhbpIfA2VmpP1TZUCLXEsFXXX1eKHKaABkHwqFjHHNAMrIo8SY79gITF5UMQHBx
v4AYAG9F8UAqPvY1QIuKizg2MZM4fVcT56XGYFATx9vbx7Kkt3jrQ9KNTBZdGYJz78qmtYF1bR1J
13h1selT+yMH76DCxR9meCPVtT8BbkVUAl4JijVNIOVhwBJdjzInsriMCyHCMgw1S42+gxDgMeNp
5pBF976/cb26ECBklWWc0yQIIKAdM0xTxO4HAoUrAUL0ptYFhjf4NgFJbOW82M79+QzHHwMuNX+d
RtVW8LNqkcZG6Nv6US+mhz5S1lMpybwXVPZKgnDSmtG1PidQOvrK+1ivq3R3vyrBuerwUoDpI2gj
ElSpSEtNbSLrGPjDgwIygWJgrtZt7jYJsC0YGKJAHyMQBgRd0uqIY3r71rEMn41P4Jq7//OogILS
AYhceG0QHt8yq/aHTsutYx9/pp8U/f0Dn0cLIeo4vHlYvCfCghR530KPUC7Wv0Xj99ufX3CANkFr
Jxi7kVrOejwD3cnSqVSUo/XNMjuPpJZXmqNXOLJn9fnQLJrENILrmkPwo39L2KeC2Ok0ma1yVKNp
rfbrPH9S2Ws0bCOSeLa+UlEQp4Xk+lhQ4d+o6ShSOyAQsQWhk1apCksm59gH78wy10ZZ7tLg7kQQ
DWOI3f4nRLjKA10F9RoXkpufik16d2sssIKxceiI5JjsM/0ddVUJJ6DtHu0EXHht9ZKE6rrushcA
ukpSZm4KwnWI3ge08qDFxsaYtmAqSV8lU9T6znHCvLztfLesNz990D/HRNYQv3AwXJ2BrERMvM6J
TyWqFTUVLhcE7t24rZBHkQpjbLW2va3e83sE6MQWBwEFwiUm1gQnCVDwsDL8sTmFVu2+9WDqvv/7
BgF7Njpf0JkoVq0GxTSnosuaU67/zLZm+eP+z3PuUbh30HQD9fraQbZgxRmGnNYnZ9jT0CPFf/y+
4ID9cir0qsb3A+rZ57upXx0LRDF83/H7kTsJ90fvTMM0+E5wHtWHytzUd1/hwNzH1iP9542o4t47
mY+OJjuqTt3OtrK1U8kAl+bK8zs8R5RuEFRVxad8RRt9lLszdkKHvROuVf/uiuH194XYtlEDyzfM
lAGyJ3nJ3ChnEgFzI8POA1AB5TpUtzXxeY4mJJho3pSnwin/atrRczo+K2B8u62l8zsEDp07KLzx
4glF7GoN0dmv5l1an+r+a2Lo3ogeYB8NAxmTPTjNT+T31WHZQIdz0AHG/36RyzpVFfZm2cCcuy1z
XCZDRJR9X3AXUd0pkd7g+3qwGmw3+nl7o2SfFwxiMCnIGvu6OSl4Aza/gcXrbneErjVg0fA7Fm2F
Yhue1dcl86nanDIAh1cPBMz0d68AjhR5NzQKFiHO0xZ5Z0TTWKenOPvSrPO7eVkRgcDa8BSLGQZO
23t9vpNFRysry/jU0lUNtgXJbbBgD1efF/Y/ChTIL/D5VWp+Yw95+/Xu3bn6vnB9plmt+0qP72sA
gvmrpOHm9veXfr/pINCwOCkWis/X2zOORJsmJYlPabg2xi3x14MmqT/Oq0XoWSPQIt5dizxSuBFa
J6PBpMYxWtZONCq8pgq9JgbOMbXRBJS7vWywdsEm0DeKNmt4KTDCiHmx0RVpNdEwPqm96ubhQ9Wd
bm/aXIADsBm8HCNVweOk2DXa1z6mUxUTA67JwXeN5u4k6frzXPyFSxqjJEahB5+f4mFjDqNbkAZU
LZbk6GWrECwDFl8XKCzkJ+YW8QrkQ7c3iWv+deB3vQrBMibgGSKRwedTY3RN47OyHtsv6PW9232g
iooXduRKiMbxFnq9Wej9A4RFlA6nqihdO43cSnIVLWwTf+PDCCcqgvM+oyIFy2CrDe3J8oz2kGp3
R/qcwQZPoGC2RUYh5ty1Arb5LlP7E4mei8zxwiC//5x5MoGODZUTIopxMV4zqnGsnfEURY/BNnTu
rgryZOLP54WAMoyHIAw6fF6z3tvsZK1vq9HcQSEOA8AGZjRAqoeI+Pp8q3JkimkV6gng9cpjoZLM
RamLogupqaQ4n+JZ4xEXnMfIKC0TznDGKmSkyLsypk8nRh72KdndXopoEb+/jvAOBOGo2iG6uV6K
RcZ+iks2nWg20k8Ari/fiJLWW4upIHFOE595twXOl4OlUOCs8Pd1tO0Ie9dSe8KcRtS/hV8Kug6Y
JBOer+f688LdEaJzPo4rfF4fQSXVfNEMDBxvQtnjj2wVwrYlaliRwISYzvBK6k6ORMNk3+d/v3C3
SDgCp47w/dzBM/j4VKeSrEJUYUSWaN2F7aELGdNz4qsr8ZFdd0PfvRF2Is6KqjDyw90nfSlCrIQE
eqgkFcqbb0RzK+aFkihnYYs4awTGbRxuhmIQGDt6yxI9695adUvzZ0f25Lr0ffQx4NGCNwqgq/P6
CFqlIkUThd0bKpxAiotdyfZovChzcRkZeAzBywuQTX7j96Mr51pAmQRZQFI7P/gkDFY0i8JtOUad
V0TWqLiDP/avJIGNsFb9GncJ5tx866CGcbrq9Y66JM+VB1aTcJXl9IhB9WSlt0G8UrKpeeqC9myn
BZFcbOLA5+w3Cxco0TD0SDIzP5RGuc1b5d1pwiefkXdHiTaV3nkADXIdY9jRzHyO/cJrpztNb/YT
hOhzdHwgZcfYNnX6qiiP4BC6z0PNBAiXh9mFgxryNbafgTfEZB3tguX983mUk9GyxhVg5nEdmoHi
i+SHguUrc3ops7cWcu6yvZkQwX9UMU2bSIWQOPNGywvH1e3vyxYh6G5UlEWd8kUY1Iun1Zh5Wiw5
BsGTYwmgS0IHFO+65LVzwcUiz7caTWnZwfJrT7dexvxcO2dMlUrkCHbO5aDcaDomp0wFCJywFFVr
wk6povhQUC+zQBsq+f58q66/L5jMVNq4VXN8XzPdiW6cYe3k94U7/ywBhUw0faGlE+O7155kAL1s
guHK6BA2NhJKxw0LSb60tAgLpSG0pwInYjaUDAB3NTRAenpg9CmKt3m+SrL7qji/F3EpQjC7LlDA
hg1a10PXelrhJSBbk4FdLB31pQgh6xvtXG30EKuw6k2TrbM75wvEJVChDF+AiEkvrDQ6GCkIqTPX
CR7uNTugyv45BjGxGOzRqpwACxijd6v8u6sqT72zZD1bhHDvUVaiUphCRgv2vnGb6o+GzHuQBdvG
OmBy6I7jjdWCzY3xGJYKU8KDXYAeh5TekOyY9RLnD61/znTNa/QHzfnWhr9a66fi/MoBTdJuwKiz
+ch+/vkdgm06elf7OfHDw6StWm1Dw5Ule5ZbshwAaSGAQPEWxUPBjSl+149lE0cH2q90a9uhE+LO
es/vE7sUIZi/XXWdnSRhhBvFU4OHttkpsvadpQO7FCEcmB8aNRCWICKyv5BsreQ7G8PiMrqhJfu8
lCIcB24DEihZgL3y13W/Y+oHjhu9AqjVY3wbLQrCWUQmsCuDRA8PhfrA4nWZb0FCcVujFpdwIUI4
Cz2mTVenGjS7cVnu0VySry1+H1E7psnw4qCKs4O1QhKGp+TwEFiuonq1LDpZPOiL7wu/39HLtuhC
fL91XoPMjfNXQLSN0UcO4kKKoE55m5tR5ZvhwUw3WvyUwONTSXgtWwj/+0UG1Y+NVVWZjYP4Qk2P
Us+JH/NeIoRfGNchPPptL9YhxKI9TXPQzWK3+jDfMCAToTvdpeZfrbFu7YOl7tPi7QP6dSFRuCXN
ISSh7mDngMvp2+tY5ppl+iVckZ3u57U18O/rHtX3ViK55SXfF5NCJcodsL/g+xhCqH+B7OY/bY9J
rk9db2K7qmIcyKS57Iv1/b99XbgataRBXayDTjXNo8k2nSzzWNRZ1K0w3AyQLLDOXv/6pq+pPepj
eEgmz2TbLHqNQJB8Z6vFP9fFhRRBhYY+tHutghdMqGdmO99Z3d6lxRvv4vuCCtVAGsGDrhoe6ukB
DHHZwyDr9ZTskxhntYXmGzXmKA69+kgnr0gAbvWr9L/cvQ5eeEOwi7SA40NfnwZrEqrRIQgO4Ill
g1eW26GRVGEWrEHDyC4yQVT2gD0mHMXYNZFRhq2yD33fdeyfTB02txexsFUYmceZ4/OgIxCvPNUA
fxbyE38/9PpqTJ6c+Gj3u6yVkZrwXyp4wis5fKUX7pboCu3yzPD3qfINLXue4hw0p1hZKF8N7JtW
SDaOW8ItccIFotFg0JwA4lT9Sxbv/XA7ZniUfY718e70DaA46ADkr1HOvNbrMzDEjomv7k1rZwWe
nb82d+Ju4mi4CN7NCCpHvOEIBmMFyBp6PSf7XPPswFg3oSxCnOvZlYRZfxBN4xrEpJAQfXUsr6/v
Tg+Bx4aoB3QXlgM0LuE4SFNFSp4PZD8G1qZNzLcyG3dK0W1vK/P81CHGAEYRGoWQ6Ypk3GVsqtOU
NGRfWPnOz5qtUpU/iQ8Wh9H6hCEVie3MHRnEAeoFr8zoGiNigW4qhzEba6wqU7pHMwJhaK66qvrj
9qLmloN5LSCjoP0d5z/LhUyd4Rk6RKxQhcNTzPq32q5Sb8qnH2irfMqn6UhD2Rjd3CtAJoqz/KyQ
mIiPhWHYgXWvT9W9mpWhOyXZXyO8j876XaUnd84W/FZvsJhTPEviuX4WdYOXZgzGqgUR2vDZz75m
gSm59JfO6VKA4HsA60xL9HOpezpue6tbRYoHcq3V7WNaFoKynQ2gLKQP4t1P42zCIIy6H418xabG
m5Q3o5YIWbJTvMP8K0RIUBJdr8y4CMneAd3q9AnB5O1FSL5vC1caIByUdvLhzGoLY/IrGyjVHxCA
Dkv+Co3uDNHRmFZnkggHsk+MYxT9SFEevC1g8RhArgM/6eAZXWzCwXMcAwKTqe4BFm+5FGO/W0yM
MhCR6He+Rf+jt5QCzRZlLzSOCtEY6/uSdAoOw7DqVeOPnnnnO/FMgnD9827YYGIUpq8CkjcGTTgB
h9btDSOLZ475CyBwWSZAywSd0tW+T5TGxo5ZceAaMW7jUH1mrD4roe7aBGODQVX/KiZWumEY7Tqr
2PklcetYcS1Wrm//nCXPgzY24EGh2ZeToF3HCVrUdmqLRuK9qXvss0L2NdlLh9yXloy+HQRuGA7g
LVTXQtRxtNHTbRLQlmIohw6YA2KlLQP7WJQCnD4MTOGRH8gQ11ISpwcyQK2SfYTGkeCE8EdydDIB
wl7REnRhuDrI3o6fo+HpI7YKFNJ/f792/fsrwwySapzIfvLdPlwV77dPWvbrhUNgU2d2hYrPK/au
Kx8KVfL9RU3iLQropeJIR8LutOWQJ1lrkH0J6CG2rZ1PDnnW7i9JoYf7QoqwST7LgPSS6/DILF6R
Nlr9fXuXFl7U0GeGviAE4cBImAV/oWLGiP+i/yPtS3vjxpmtf5EA7ctXqTfbbVtWnNjJFyFOJlpI
rdT+699Dz3vvdLOFJjr3GSADPMGommSxWMupU2qYFW+WBnZxsk+tMNWf9Kw6tkvnW128GUBrWS3P
w3hzNA7hBkaHg3CClzm5tT3x2iuMbWzTxl1C1y0xhLfcHK6vbs1hAzITAA8VzWUo+59/PyFVVVNt
WUKQdWIIITiMWowQJ/23Cc7ibsBE4zvLmAdJcLCmGTDXGnfYAdMQZ/qUudazXoM/MJZe4vcVXR4t
pqOw2ln9PUrrskFca/KA9kF7FmiJL5kVspmkRpswvKqavS8698DKO2rv8liym2s36lSOoIvzrBZW
NTd8XfH7QtpDW83fbj8wF9UwHBZgORfOaENie/G0eQnjudpbaf6IjpLCN4fpkeqgn8TgYsl7vrp3
JwL5359oIE21PHVVCCzZuzXcV3azqefXwZRRoq3tHQgXLA42whuoitZIV+JmBEVJqFt10HuBKmWn
W5WATk3AaEASA3jq+UqMZa7hiM7I+WW1b9X7VEoLuuL7cO4ONJm7OnpMRNBiVmdZYi1cr8cabd9h
bWuYo/BxXQMkQsRXbaZd6+QphFSjNvmIV7Z1galvgO/v/kYQog+YBrA4i4jI3J5iUvCwwOsOTPkd
dw/t+HpdxMqR4GVG3QXNZx5wbIJ/RUiRZY5CjLAw3xPvH3p7vg5oTgSiPPAFgEp8ggCBXFpF0Zcw
rx5b9j40e5JaQTFH15exciRwl9Ab4wCVh+dO0N2habRqVpQlBL8R6Z7t99q6Dd3JHVHeYQBuG/T6
c8fpXHcxxcuakbdbQmOqt1kxPnYgw2ta8n77QjhnmY1mBtwUMflba63pzi7eukVBvz8LMDMlaGtJ
LmLl0G2U2YCuQTcMqFrFN20qF6Nb8KbF1ZM6P8kastcOg7M2on6ETjWAMM+3ylY8kqRujmtegwK4
HcKi9r4usSqx9atieLc8DgbaJeKz5pGPSwFtbpgP+n5Whh2pu/csJRLkwJr7AToazqljcTCemFJx
Wpe0dpnA/npe7Me6MgfgdL8zMS+aMKPzuzw9lIl2Z9fLsWyrX63uMb/PZb1lK44CfgY0EDuKyFF8
sic7ncGhki8hpvGimTd9UqziW5/bb0aM4ZaOjMpb5EP7VHgoCN5rE+Cxi76sYTLVmA7dElpjru+W
Wst/9603YD6Xp27SZhq2MygqgslW6HvbO/amis2x9Sun+BsbgoyWh5AZvVXIAp7rE3hZ0bvHf0mS
Tj5Asf4ce0FSoFcwl1xysTXx30WDhVkFMBZNDaLFna0ibRi1llC3q/4xTcgbUaakQv6nT/fUrqon
qhj2vdqaLOjAMLjpFecvQl5cfITUNocuAwZ1vlw7prVT9NoSTizdGm79AgqT2yCg/y7zRITwEJdj
XpbMMJYQKQHfnh5NT9m0CQnyRNbsuWZqePjBWwhMpAiECDBdvCnuNbqEnhFgwBS9kdrncyXwxnBa
uBiXdONkXJA0XOY5HIMheXJUiZ/Mn7/zJDp4utCFAiuJ9NxFbcDLESOD5GUONcxZsdB1S9Vto30p
kiSYkkgbXq5b/xVXj1szvk9gLALu+/zo9cVJvTJu5/BBd952gZK83f593tYJA4L6+AWRct+YqMWS
bg67Q9Jt7PRp0Z8yWW/KypGDv0vHC4MnkydQzxeBIG5ymmG2QrDRxq95+/X6GtY/j7vJn3o4e+Ie
mUlvK6SzwrL4UVp3Gcon1wWsnDnnYP9fAfzvT/zt0mBKS0sIgCnYt3qLVQwbz33VrWE7JU0w6DcO
beFKDOcO5UzuW6C0KUQtKXHHWc2ohfz2Nkv2heS5X3kokaOzMDMQ6wIntLBj3QjWOdZ2TlglfoZ7
8lLmm+tbtnYmpxKELSNDPaBnhDlhufwmKJxlhgytKVuDUADqs0RnWIQT9vFW07Zqu2GSu7EuAThm
cD7iH4ev8eTYjdjAqBR44mHK7pGarchRj2+P5HAQ/4ngP+FEhFI26syQeUOa3/ML9A6o4KT9UX79
m8P4T4oQL1rU1Zd2wUIy9eDQvS5DpnB1EWwixpZx6iuHF7TEZl7PrsqpG6gTWulPu7p3p32d/TS/
t8vtWEFUllDZQaKCl37EtKxW8h60snLChX5nyj9eLeFrWLG2Z98XTrxues2GvXXC2B2CEZ30ALbG
5u9aNhp0fcP+W4dw7B2b9GwYsI5R2w/mIQZnItnFH16/vX7w6+vheGn0U2GwjGB4wQKszHyuSKhY
H1QJmPtMzCD/G+365B/4V4hgq5q410vTje1Q7TCfq9APTtz/vL4Ovh+XCvbfOgQHKJ91NTNGxQ4R
hn1vBrJLymEG2v9GzuJPs4vXEIy4FjDUIC4+v45TlVAXZ+6GSuXPzSaJJVZxZR0ePwc0ySL1fUHb
1yweiDLnwQ41b28Vd/1vJzlc36kVu4vSJDALvEh5Oe1LN9nQjRjDEvb0nv3KMolCrS0AfL6clQqJ
VxBpn28QGpy8kg0WXsJ6wDQ6NKi0R+PGrkycggcJePlgSzw+MkQQMsIRMqdcD9kUzIbvDXfX9+hy
EUg/g7sL3FRoN7zAqCy2lVR2hvQ0A6ETYB7bSgf7WWpLXOrLSw4x4Kkw0Ye20lzqZharWk3Rw3kC
FkbZ2c5LoR07stfVr9cXdHnNzyUJZivtbJVULSQp0xevuS8AmtcAbKW341XO5fCNPXmtajtXiop6
eqjZY2Aaz30DKvMunIxy07bH7nbEEpikgF2Amw0SoIt2K9drzYQSRw8dJ4EWpL6VPA6O5uuLJFd0
eWnOBIkplmquqatyQbGrb6f+RwtQ4vUTWtMFVNthgXmO/WII35jaJZieGyusi2azmOAR1/Pxo+7I
LhvIh76M79flrawIGCykbnmUskJP0STx0GvTFDqj85vaMDVOfnMZhNsYR7dRIkUCXwyMNaMyWU7N
KcytKN2ZqeRMVi6pBsfI5oEPnFSx3b+rWa2nCT7vvJH+2KaP9EaObW5mziSIXpHTF1MRG1MYE+L3
HaaeSpy7tUMADQK38/gX7Nn5dVFTtGwaejmHeTYHdWf7Q2LcbspQsflPhOAEF4lrT2iJmkMDnmO3
bEbkB+koWcdK4gepBwdMgcgPqjhx4d4n1WzoQw9tGtidEQel4ZfN3k72iRLgOlrztrc3tqzIsbJ7
qK+B4xYQPASNuvDUJENbkLbrkOrWx8BlPRr4bt88SEAiHWVvILHELFJszkzrjQoYm+TDTUtg7jYD
2V+/iCv5IwxbQPIWYwN5/tMVvCNKjZj2A2o1df04W/OOxMxXS9tX6V3SPybVPR2Ku7q62ZGFVNQ7
kL5H/9EFtgyJXjeddCTZGUEn+jL8Ghtzq5bmD8xbkWTIVi4qtg8VHDC6wlyLEyV0DBPU1L5C0tU7
lMM/o/akpN+ub+KaKpyKEG5qTmr0OfUN8q2dsiHj/MgYkejCqgjUuJClWBuz2yiF1hAlQ26TU7kO
VfcE0nGJDH7fz71YPnfDdMCLiLwxlO7cHqTlaID/FstQRm9XePS5aNzALoYftIk3sUYHP2ONxIyu
rgvFA6RF0Dp0cXWJkiPML3E6Rpf4FjKUv68fzcrpQ5l4Dzy8c4QSgo2rbHfI7Dqewyp7VBviTxWG
5ma3PzWYuImPw60FnFQ0pGM8uYQlSOlRTMjN2yUoZIHSyjadSRCOZmaLkg8aJOBE3O99IbGg/D8X
Th7AS0xKxrwNxMniNKMarU56ayldmFrNfVVkpp9rlV9281OT609u0tg+0Uw/82SJnrV1oRMUuVB0
jdkIzs9VrgHFWZX2ZQ8XagxYGgfj7dgk4CAQUADIDD8ARuBcghHbM+hk0z5UutG32HFW9phla8h6
+9feIMgB/z8fwwGsnxCaVaoCUIQCOUY93vXVTmX2o6oc2u7edpeDBoJnUpb7xF3QLCohDllxrw2e
csBDi328KPegXrUoiUF6AIG/KgsJaH8/gzALc/okXuLqaZ0IEt6K2eh4wpz24YL5c6DG9nPayEon
azLAjoX/8aE2F9AZlIcyJ6/pGBb0TSGAsknu6tpmweXE0Ay4PJc0LlTvp6QmKPE1hbvrYEu13r4z
EnezUIlp45olXir+dIO1BKU4QHLPNS9JVGssinIIRxYtybgl9c9EQfEiTnZZ/f12M4cgBFhcPs0G
OIJzWaZZ2GbZQfv01DnYU1dhqGz1W1FVibuw8kSgdPGfHEEDFjZoY2/mfZj9wXjRx/aX8aMbq8fm
l8QgrWkBEnUOnm1OzGYLZrur8oIa9dSFZNh0vtlsb98utFaDpgGvHSaYCjWekWTFUDLWh/1Mwwm9
iXHTRo4razNYWwVQHVAzFbYHeZvzU7EBVNDBTYT7QtLNP4kmgy+vmW0kNcEgA2VGgVU89Sqj2pjF
faiWYZX/MYc3OPBaf6zRG5f/cGT8PmtXB6qMOjnSm6CwE5bjKkZbUgo7E7McdFff2/pXsaBwLEsX
fH5IvDmngvi+nsTx3ojats64oOLJYPnGLKfjssQHw66/NgbGnyXds0mqXQHGiMCkv/PE3uCQJTq4
UkbHlAQbeXUEqpyyQHg6mFq7S6ficSr15tHquscxK1HFVYPWsgFG7zZdUbypKjmyofR8wEYPmWu8
XtfU1T2HrUIxBC7MRWBej5rXVj0unN6bfkEP7vDiOO9V7G6uy/m0EBd77nFcAp+EfBFsDDa1JiWG
BbFGZzMl5UM1T6/1OKAbtR19dbY3RW5usvLN7ZKPqe/8yiocpDrKoFXdX6CY3ejV9NS7KGlqZF8b
9NkptC1TZcwOaw4dcD9o3eCz2y/I7fsyQck9w4ZQ+1A1R4KOfJfcDizjXF88cWBxx0GEziCL61kA
bc6hqT6W2l6TpItX7ALSRijbAFSGqT2iv4ixZklv1voUZhXz6zcLNN7XT3NVAMwbHlFANEEIdH6B
ljHVY6vE769IFjTIhwEyeV3CiunBHGvUfDnr4SXBRqGSpFabcQoVagSOWyAd/dLNvwzrNVU/4vnB
bb5cF7i6pBOB/KKc2ISkrjzixojxG+WoMN13i/e/EYCkLiwczl20bqhx6paTqFNoYfq3t5n+QnER
hQLVDE8XCCZHWEBjttY8efYQJo7nP7n611STVE1XHA5IgOaCyBFxtUgqm+idWzmg+AqNNn9XFm/X
LV3mewBGkoql/mClh+tbtmKcTgV+5hZOzsQ0M9JlrTaEDlV9Ou2GJgvq7Iva3R7Cn8kR3rmpwjzX
lkIOcb1HdXbv27R/Tb12939bjuDctNqol+W44IRGJNz0J7t9BUvo5EicjzVNBkMXEFEYEA2EkHA5
dbtJtZ7BAx0yf7GOMXu9vowVC4keGjBSos6CWo4IZquWEdxvaT+F5jz4TAeEBdAPJnE41xYB4AeC
XlDYwb0R9so25/9/Hcsl8xmJKhn7+ZoApPSQj4Z/YwKQc37fvbRuVTq2Y9incC/ZjURjPLkKkPx/
nxcczNY1+rxa2Bg202bBmB+Zh7l2F0+/z+3nydVQM+DslhHfd83d2Plxude0+7rejrKSs0SQJ7qy
bcUnhUGQwTYt9an74s0BtZABlUSZ64LQe4NRgAjQxBCjdDtLcdNqDG0LU/rMLEjs2SdOpC7Un2Rs
tGs6DOZCRE4qpmRcxE5jpeD/zyac/vK9Jl9c9VibEqOy9oKdiBA3Dl0LbPLcYQwXlu0J7nmHJs2g
rR5ofbTtzB9lKrFmLU8FClasLU2NkQUC7eFnQR9G0HA236nsEVjfOQAuwavEZzoI90aZHRNYWXUM
FQ+PMtqXzFTxGVpOrhuZ1euJx+Z/xAj3BzXumAILDLWrNgsz954iy0aung/6PJCPQp8+GurPb1AB
4P2ECfe4oa06PpBhaB69bqRBrLflgzM5GrJsGNzrsNk7pGS2JG/b2j7C+UdqEuhszNjgf39yga2Z
IL8/oauywvQp9d6YNqDOvL6HMhGCR8AqdEMDoKuGWvV9JslG8754aJW4LmTtoD7RjAA0YgiYmJey
MWvKxmwCFBGc72zTqxJXdq1+AGQv2o75LqGRRdBqNx5nUPH36EIHQs9qfNZ9K/vjTH/NVu5X9k/T
LX0nk4GruHoJ0QrsEPxwZFZgjUQ8eGOaU+8akxb22vfBbbe1Nu5q/cErN3GrBd1Q/cVReRiSgklq
+PMiT1kZ6WxTfVHDLvHGAK8ffZpsc3jm40ckB/bJhH2xNqRY8HwDIXoxHAdsQKgKTSj7YLzEjrHn
TH1BeWGHVHZgtZtOWwIKQ2+MzG+RzFbUnaPe28phwViSAiTR2kc9Hrvyl9qjW4ncNc2wva5R2trN
RNMN9sOA93+R6nRrby5bA61Ri7mPOyeoYu3Z6MFaXE6gijya2R69tfCE/Vj5aZl3pHmBsQjMCW6I
8TIMd3CANjWVpch1bhAu9g0TLRFQcRZaMWhjThkTl6IbCFkDszh6met36kFVxpei+lDK/MXutxh5
7xfOcWoes+pjSQtAiQe/Xtp9bHj3fV/7Spts3fx57PMXl2EGIxslTvr68WL7OOwCrbLiO8pIGQ8l
pmGGTf7Nc1N/Xp7ULlqaZqchmK5dpO7irTf9KaydWR4L474uw3RKEfyXG11rMcrIDixnCvIq9lEV
eLHzl+vnu2KWeIsFrwNABxFnn1u+uHXHKS7QazEwNkdzpSfHpDSarV3OMgTFyjVGfgVtRtwVxjw8
4bHKk0GxWoYjqxVWHwkr5t2UD/O9NQ8scJeavbqkr6NW8ZS764tclczHy/FkKbwZruOn5l0nlpaj
phOOLljibHWjzU9sfirbZDeC6GRpJbf6wgwjL49sI8BV6AuA1RKek1ID1XqdF12YuQ/6/PDn+mou
XAt83VE1rveoQOFqna9mXhRzVImG+k1leUHZk9QHHrgPrCXODqVJEkmHyYWKCPLEl2vE6PnRG7sQ
s7uCiaa6X6pAQCAbKNm2C6eTC+KVKWS/gFIQnQAODCXdOPWh1gx2wOzEfUC3heG7SvZVH9J5j/2W
4aJWN5NzGKKFBhUjsSZVebQvDNvsQm06MlPzlfxhqb6ymwMcvrQTMVxDTzQQHkw36BPEGKW1UU3i
p9P361qxckooGuJ28TQQlEPQcWYbtNa0pQ2dJf3WLw2NynrRAsOLtffrkla2DC1gmEGPTkyOtRHu
sVvYwFZmJSTF9k9wjT0rhXcXj3Q70F7G97myKpDIAm/ByWIAehdWVWaL5iSN1aD/76UCTz69U53X
68uRiBDzGuhfdfKigggQwbMk8RvtaZT1F6/KwChsTMUGfh6v/fnxF6inplkT1yHLnBG5mWKAE0Pp
UxEvsqmHK6cDk+C4EIMixEWLqZ40s9dVdYvi8XZx76zlwIbDRD+ub9rKVQU4Ad3SHIoOx1nQgSKu
kRC08zb0hsIq/KrTpkOvNLqvIXXzUHUpPdj9kkmAJJdJ+s83itMJo3KNvKwQJsRz0WdGgsXR4R5t
InX8UDvPjob7+myivtO9k+w5bu4KV3K5Vgw6Gqrho2E/+ThGYblLT8dZ0as2tDtC7nLFWQIMk5KF
CJfuNXg1cIVRv+adjxeDwBunmKbRXqow6btXqulvg64FA0b8xJRsAK8hm7SvN1qDuXdeqkpC5Esd
1QEOAzcOklQYrCZeNS0GBemkjkWY5MOGqAk4RVT/dqYsdD+fSBFvm2kUVZNgHELolerXEXm3eHG3
13WT24Qz11AQIVy21LLB4zhqRWgXf+Yq6lEZB7/M3uwf++RHnYbOzYggQaB+frvT2tAVBAxFmBqB
pzm+osmwrpf6h13DdYNaoMUXU8TOJSxe3TC3g4TqT/tAJbdK9nHh5+edixGjMz5O9IdZ2wxxdP08
Li3S+Y8XLi1V4wl87zgPxb1vXmf7UOQHsz5cF7KqvTYSVphtiD/FAXSJ7SmJxYwizJ37pD3O6YNt
ScAEK/vE87jo9cAAPXh1fJ0nbzgrvZLYeVqEKlg7/eHGManwP3DrORUpoEXAFomMXm1embahkCKc
NMy8dvwllaVxLo32uQS+wJMFtADM6F1VFCFUbDdRmJYiPdS5s9fs+NhVMv7Wtf0CyBjFLzSOwSEW
jGaa9XbFUO4K8Wl/NEhAtOD6oV/WjrFnyOvyuBS0dRceoxpX7phPUxFizMnD5GXvyVIcY6sHt7n6
oHRK0Nl0b2r9faopWw1T3qemeszsThJEXcQXws8QNtZwSuZVRC3CxRpIkGXTM1CqW1Z1ewcsioD4
/5O1i+RJumTg/hSK1lL4FKAuuaAuAKGzq2C6ZmgNTjh59JCy7OhM3q4FH++8FFuMQXic0tnXvHpj
sCUgU46adf6cgnVYbcm2QX+0f/1AhCNHfhBt+2DaBOMOgLJAKJ1rmJ5k1DVIy6IclYjMI37x67oA
QYX/FaB/9pmD3ASOwLmALhtYZnkTi6z6TonvDdWP3TvX8Inyel3Q6krwDqISiBgLgNxzQeBZowBM
x10EjrIY2TrJYyv7PP/7k6tIAD/x5hqfHwF8Gn+Y7Zf/28/n5vL0+5hCUo4jvq+q37U2ym8z6f8e
A+83RkUYABFx/KpiW8ydSdlH3TD9aGq2c0bFV3pnV9SywaWCYb8QJUROhVEYGK9d9FGGnMnwm9Jt
1cvq28ILdSFDUNsKNFe2PWE5GMUSY/4K3XqNr2T762ciWAlRitjY4cRl1sLF66MJGIusUnyD1agJ
siDP/mjNXZfJlrV2WeCgo60IfV6oQQpew2zXbOmTNo/qxIl/aO40O35aE/MupSjaT3kz3wNSRGUx
m7ZyZGjeR21d5Zy7F7NmlToHe3vt5FHbEvNZa2cbySs0Mvr2CAYG5nh/RqDXdjG1m2ONrU/9Uulm
5k+uPYKQo29RQsuXckdcVuxa1OklXfOfmaYTD5GfBDeaqP0jpASNnbAxHm0KioecRE1XN3uH0ibz
7U6zkX0bjS1cocXvXLPd0WbqD41rFQHVtGSnOfF3YLbVfwa6EBRBauWxxBBLACM98jIORfPPdYVZ
2ceznyk4ZlrtFnFT4WeyOX3qzfIfxdQ3+uDcXRezYouAi+P8yEDnG6CpObcVed5N3oxkY6S/ONq2
uXVuIjbbAb4Lfd1onEGQImz2knWWPaFPPep2Svzq1RJTtPbrUbhBzwQaAOFl8E08sXSprhWNyYDo
owNAsBtL1m+y9n00ZGHGFhoKACEVvJhiHBwVBTAWmdlDfuiLv9j8088L5i3OmVUZDJ+frVereGsk
CeiVXw9vGL6lCqgoh7ad785cZEqXKSqLWmPj5tvEuc0n5jfp9Psif0bDlDJLY3x/JBsTJIQSx2rl
Bpx9XtCdssvqahxmbD5jd7THQBmvC+bFOVy/ASv2n7NowIdEYwzvITvfpbxp565SrTYqrcOSYchP
G2VWi3kDH9fliOWAz+1CGxkS4DaG/ODKnQsqAVBvEq0rI/wasPN3rhFogJ4FXkX1XapkXlA7S72l
sFwPaP1uNzadAByxPZr/blO1/eIgb2ggDfJnmbP82UTf3mvVpNleGxL3ucmdacdyvChqMhW6P7Xw
TP3rS1g5EbTxIA0D2DsHHwt+0agUppq4JY2Gfrwz6awfGpotmzY23m8XBIZYhEOI5gCGFASZRVU4
XsZoxGqgqpeyVB8cos4vi1Yvu+uiVo4fp47OPiSd+UQOQcsMd6JZUStlRJDEIndJfRwwn6eWdOCu
XEVI4USR6MC6HA2A+dZ1MhZOGdXZUXPBzSRR4rWTOf2+YEmaQYF6V/h+3rzo3mOTP7lEch1lSxCs
idH002xkEKFq+/nZlpVNLv0VgBgQNvDOHQTAYoDtFb2O7mFjitCSopvfO2+n6tsk/Vh+Xz/vy2VA
DtwSvEZotEO+6/wWdktWOFY+jVGFgGgLFsabPw9uJLQ4aaiWIlsgHATTm8xlJluiqf+THtrk9l/P
XRY8pOhGhy4JNmQCKSuyc94QMTANG29lKSOYWdkeCEAA54BaFohY0R/glLW2RcdoZL91NOwGN28P
zhhbw3ngka8RPg++WkyqV2aMD03igOyRNJcIuLwIPNMOlxfzgQCONAQtHR2SOIPTTJFFLD9pI1f9
EheexA6ubBK6CVDVQRoa+DsRUEQHNc6dJrOiDgBF2L9OAsC6tEngdOUVY1wEdBOI8ScyzikFg5od
WUemfnNruiVetbW0t+uHIaac8SJBDjovAO1DOAcP5/wuLLEZd2mTOVGbRtovt9gr5q79M8y/if5x
SGRDH9Z2DSBlTshroBlczDGPZYqxvjOk9chLOFEFJP319awIwGIApACqF4+smIBYEs+t1KnsIqrZ
/qPXyKAo698HZh41KVCKi97gYOlpm6ZdFwE7Euhbz5G1aXPjcB6aIMWIzkwQpKOEAzz3+XkACQL8
TOJ2kZ2OQZM9d9kzqx7cr8q3mizbv9isE1mCHSwLJfX6GLJAMNICzas0ruQ4VrQYRUINQCF0t1+S
Z5iTYtpoZ+wiS33qmXFwyeADzOWzVjbpYe1gwImF3j/kfnmPs7BvLS0QwrSY9fqzs/eJs799qxAe
wXABxYs0s3AsCQJWJckJzxD4vbO1ZeM3Vn/+yfeFo6i0dLH6OO+jcnlQ8oA6khz/mlrBvbUxoARc
IxeFs7o2FEMbyBDl5j/V/J2lv+v2g6o/iumPJa1WfCbbRSUGIxKaS+CQAPjCLfRJTGYNyrig/7SP
PBBJlej1zg/sZVZLQHTebBp49K6k9/VH0wT1HIzxJi++tMsj4rcslbwFYqcmt28w0//9FEEvqsrz
el0x+mh2avCePA3Kjzn7kStPhO7K0rcAxkmf9ez1urqsPEG4wGCWRT8/3EpHcAESozYAKExhht7Z
j8nxO1nj5Np5fk5SQYKFO+LCsqZaNRQz53bI6bZNdmi99m5Y2kA3D4WX7SpZAXR1QYAH4RrDRUNT
+vmJqm6TUaZ5LIot67lV4s1Uz18H70aahc/TQnjBsdRgw4AVPBczTnnZ6EBoRV7vK/VekdVY+H8v
Kia6ZuGZwcPkbeLn3zcXVTGVJG4jtT2y1N6Mc9i7R7t+7ppud7sKePBAwPuLPPgFO1hZm3Gf6DoC
+7QxtotZ6X46A2a8EMeTKDk/bGFVLiggP8ftohIihkpWbIFBaBr7aDQoeS/JxLZa+lbFmBelN0n1
fn1hK3voqqgUYfQ7uCDhNJzvoT2iYlTYSGMqzSNGVvq9cu/qh3QB2v3miAl7B3VAsISwHF2155LS
3EnNYeEJ02RLuy4YXNncmRWz63IWU/AfYHDTBZSKaXFWpLPTRTHwdZOzSVuZM801SjwbUN5AD6DQ
4FEU/Csvp/lUKeUYdUmxm0Eb4+TTkzrkh2H2nolTPdpG06DHUTYoc21l6PBH+y7cU2iGYIKpxppk
0N0+Is50+K7YN5KT8ZuKEArT2zmqCVk34aZq49SaSzUNEfmjpOh/l6j0ir1BJM77MJGVQepK+Lyu
JvMydcsQTTEmnPTvY4IWhFk2DH1lk3gIhcynw+dPiJvUTl08GDVSk9k37WP5ef2eXH4czdPAUuAV
ABs/VnKuvUBCem5delk0DOQBPt0D8nCSV/1yl85FCF5JXzE3ZrD3EfAOwVK5B1dxHr3FkwAAxTn3
OGzI4ZVpnDSCZpGbpm8mczYoyyIas+owm4DRYgaRCfbv/snxqjtTe08atmE64LStnRybmMw/kywv
P9y6rXcesUd/GjVz39pm4teWNvhVVZqbvnSTnUdNGcXr5euIxlYcJ+eSRYlK9D8SnY7mvCRZlOXF
PjHbwNX25TLfDe50Z8NrV1KJn7tS8oBEGHkViSqeRxSuWz801Js6I48IVbXA1Ihf6Ud/09XeJlfr
cevQZPR1xTM2uYtOmioxfrWNOcEFIcN27LJecn9W/B7e24s8BCcUAiWG8NItrEENZEENJs+/zhR1
HxADk4cqvnfHx7QzfKqp26798GxZve7yeQB8CLYOrVzIdKKB6Fzt00UflwbDjCPLQtWnnt4Iijt+
OrotmO+NF9DXbq7fsxVvk2fukLtDg9qKt6nrdV3kpZZHLjH8mT0sNQlS7zCk1sac3np3ZyqPCZs2
hn4P8jG/1N49j48+3qASBi4s/cbeUn5beBcxGBtdBwBdMclLCmBIlnggkUN2LDkkshh35daffV94
FpsynwEF60nUAWvPSp/1jU+aSaLSK+brTIpwjjWxQJPPRhIlmbWtm5+alIZOsg5T8CmnYrb50AIS
zS46se4mfe90Et1YXYSL6hY8Vvgsog1ODASbRTuTaPiduzvvxvarf0/65POC/WXwlT26YI8Q0g6l
P4JRWsYLJ0Ie/5XB55fBC+JzjIRzGC2bJrZikiib70ev9jtrVwxH/OmYh7IgIJoJnP7FXN4xjENi
RFauMsjukIjFO4Ysl2jUSkufrNatSaR7RwvkgEsROPD01OfYSyTe8qoo/gTzaAapeMF+mvqAWobZ
4KBqTnTaEz+ODyT26+HmghVYHk4ECYFTr1tNadYQZGovbv3I7q4bozWFw+hf1Lc5Nw+YM86t3zS2
Q6N39PPu92Qn6ydZ3SbAnOAO4/sX9aN27MDLb7UkUgy0fe6VJ+OnAnYOW3LwazcToStytBoytBeo
azszm5qaeDzmaeN4KDn71fA3B/6fiIuSW6UV+mDbeZSUW5x2pb+4WTDEWyr1wC+jI5z4iSTBD8vj
OQbjpZdHnoZZGDs67GYMpJAhvFcP/kSKYAramjVuObh5hCb8cfQrWd1tdRWI8hAPoeUD0OdzxSKq
OyqqnZIoXgIDCbTJL4s7SzabfPXggehBlgj0yRfc2eC7rlAetXAq+eTbyTdnumtlrZ5rO+WZgKcj
iboyLRW+UW/MVl1GDoqf2W6QkXOt7dTp9/nfnySfyhYd5ovGymjxvlpzt8mQc0wmdC97Ury2gU+d
B3cG+hKRXEJaTQOntSCqLoo4c9ykinKaMt8Zze80db9i9lOg1uVr01cHGzAfYqT7ssYglsb0mZFv
mRPfbtQ8ZD3h7SF5DBSn8DsyahLXBj1OpMfb1tm5+e32AD1sCMKR08JEUF34PiFT3zRWUUQ6rZ/q
OP5FvO6umGTw/hXN4F2loIICtxocd77dJyenF0xNW4w5jvT0109LVnyXfZ3//cnXs6VtlyluiyjV
Q3Sy29ubLf/ZjxdeMGMC0qJF1i/yljdva9Ov1z+/cjORRPrsf0WZBhTO579+zJwlmTuWR1YPV+NV
sV7rb9clrO3PqQRhAUvtpjpruARzW5jb8e3657mOiHfl9POiDg1GlnUNwGhec2DTthsebSvfgNBA
4reuxH4epnnhH16iucANtBgcZRGW55HdHfMpvSuVGmStRzfT91rx/0i70h5JcWX7i5DYl69ALrV0
VZHV2/QX1CtgFpvNgH/9O+577+tMJ0pUPSONZqSSiAyHHQ5HnDhxAiXi38hDY48sWoMjR02EgH/c
ZrNVkFNb56G92Pde+QlkP5q7S9mdOW29NNeshJOO7hDJoH8195ksZe3MIge2juzTEPXx21Za22Yo
moLhWOIUri6AzNB5PfMKN3/N4sZ/6JtEmK+3ZaztBNm7g3eyDC7UlFjfM7vLKWQwb4hYl0Upfw9E
aVSWW93V19qg0GyjsInYH6h9lYWH212AZwyuM7PsDmbzYTSNOM9+3Vbn2iKXQmTMduZXFrcbmnlB
JAMIaVRZ7226labaUkN58KVzqvX2DAkVn8Jleg6CyKXszT7+Ug0lwHD7vsEUMcR8VnfM2Z2gD/oW
e8mqHkAU6EiIodtBNbyxZKKnLczhaXshjHByQFhkfv4Lc5wJUQKxOQuYgWNKThP5VOQ/unQjGbau
BN5F8giiM1RZJ0Fsp9VnrJNmllFXt6FPUT0dtuK9lQQO7IHOuv/KUdHCeKeMpi4Qtg6fyRjaZQyW
63nY+/vJi/pPRRGaW3DhFSzApUglUnZMLgoMGSSnoulDsqCtuL3j9aNGMM7MO1BjX00USZw3u4NL
qYrBrHkSaPqFVN7G6RizBVNhQvvt9WFkq0GrF0gspH1F8rZ0g5cNVMNyThlmdTwZ+fe37zs59g6P
S4m3/N2qcuYGNBvMfXmhVXia5aGRvmCMyl8IcFCmQBxmAEamWEekE4YZkrY+aew+xUA0vxkPtyVc
vy7R3ASaftwrvztqFAmzt5jCyd3qNA5xZVeglXxkw70gRRQUb1dG5sR9mTJFAK3CZ+oasHOXTdkp
M+jOyh884W4os+KWLyQoygSZwCBUDRLoU2ftmLe/vVYrn0fxC13JsslfMr1den2NtGRhXM9PTX9H
I/ZGBnBkfVC7AT8j6JCwpwBnuvx8Y4vC0POKndrpa7XXhm+3f/2KE7v4vBKMpYPF8p7h82AMTHG8
iTvF7lYN5/qeRwuAHNuKxyTIaNQmESTmeer3nL7qdkwbFi9NHjvkOJgbVZBrU1zKUa5Hey5ZrY2Q
43WvE8MF+eP2Yq18X1Y/8B7BrHUk4JQLPnDrCsjEsngdvrvuA8Astz+/skzYqIAr4TCAfUjNUY7E
m3SOpiagEf1/XH3Zkxct7w6oC/5zW9C10ZHQxdMerMGSYE99XmVt6S9FPaanXntpxn0m9u7WQ3Fl
qUAjgrciUIPwt6ouJrWCmQEp85rNO/aNtm8uCEuWkj+fV64Ku7FbaqLR81VrP/nf2LDRF3Lt/1CU
Ay4N0AA5g1DtVGi6vjE7s69eA/LBsl7z+nNQvbpFnL7deWBQKF7SEiWKs2ErejgA/XuTM9SvTKtD
x9VC7420g/AfyDJIuiRcGKgDOcoB57ZVuCPYmF6faaWF87KFP1kx9MX3lTPBAm5rFUubV1vs7OnY
TBum2Pq+cqbRFDGh5IPfb87Hct5vtYivHAUAQHDtWDa2E8rzl+61NVodNymtXon/tdW60CHA4Bd2
fPvArShxLkVNBvfN3HS1wapXLQjpd/fTv/u6csGVaP+ktdtUryPozOddb9/9xffBmw2aeZSwrxiW
eDvBvkFRvYLzsSXxIjZWZ9UGZ99XTGwZ6VBWTl69eqBg5XgQRBiZe1uFLRGKmWehobQKCMarae+D
PC78g1FsiFjx3ijz/f8qqcAowquZesDqvpa+x38sxLZOdruAj79n6Q6UEuJ4WyW5KpdpFMysBj+e
5JKS/D/W5c6dbQdjxNFv9urMc4i0Q5zNB+r87J0ybKzPGHIY3pZ3vYdRREdJBrBBXB1XwMHSTGuS
IlR47bSvRT+F9vDy7wTIH3AWN49jXlkma7HNusRt79pp/+++L/fI2fcdB/ORMfOsek3FUTR3m8jQ
6z12uUCKp6UZacUYYIGyOmZWzIOnatw4KSs2gA+XMQLGNkku2UsVmtSZrAVNOSck/oFZpFsDQVa/
j7oC0BLouEG8efl9L89ondWZezK7J3Z0qw1ffn2tYs7Mn8+rsb5grLObUnNOtGNPvo1JmR65B8VL
jJTGwedbw16vTyTeYEAlAZeEdz78+6U2VVuNszGmy6mK82+Y8M6baAnebhE0cMk2KNSW8dxTLvC6
KKugd7h+KtnLPO+sLUTfikUuvq+c8rYrPLPS8P3cOrHhxbQ2vJZcg0svgkEVeLdIXjqkY2wp//xQ
EPkkq1x+amhi6Vl3NxfdUx84P9Fk+audu/vRHvL7IH+9fRavTINmLtdD7RL/BUhEvXZzg2uLyM3x
pA+gi7RDp8tD3fuY8R9/IQfwUWRnQI1wpV5njbPmg8v/VKCPu+cxxtwxm4XJbSlXJx9agKMclGU+
EDYozl8uYjqPXovBG4DYNQeUrXMvtthbnRdEyPZ6yTci4TzKHYnm1jE35rY/lZovomKMlxyEv7fV
uNprUgbKR+B2BsMW8tiXahDuV64/2cAqp4d6OH5889fRlAu+JgmCkyWky6/7PWNEW2pQC2K22D7b
otld+fHnn7eUH69xzvtK4POT/2gcRrLhurY+r8RYpEktt+P4/KDts51jv928+PWyywMEKXgMKL++
qhjaL1xzOfFHgx55dnd77Vc26MXnlV9fmW7KUw+fX8qd77+zyTsQ+N0WsbJAeNqbCBDwnpQe8dK8
rlagD5W2+qno07C+X4ItAP+KDhAAbB1OMw6Cim0e6Gyyacl1tOamYaZZ4VxjxDkmC75dD0hBrCuT
OUBWXOrhBEgg4Dzrp9qN2Rz7W31Da2qcf1+u45nDnbkesHzG93v9uS5eGroXxUZkGMhL58KpS0wu
3CvsgPLpVfskJcRHL7YlTmU2ijtNZ2xv9mYVpz3PMK6065O89w+2P37G3TL9aE1BEExMclBaWZrG
qdAw8cS2wVW3o5mXgxzBL8Og78kdybMqAk62ecr7vPiBV2swh6WtT9renAIRj97k3vvC43uem80B
ub05shZafUHff/VcNBObAX4XwxPoafrQ0Lwswkx551RaZj/c1w6LA6+NB2tpncjVJ7+OvWbp92mv
LzuyZFqCt7K1HysjPzgOrWKmT3keWoA/7fOsyL6Zcz4l6ex8AR/OHDoAW4ZE56PYsd4DLt3MIt2Y
q6MIOkFCyyTGI1pxtXDoxMCiTrO9TznNqx04+vKHriRD1OVVnzC6iB+ZbfEHmqO9vazFGPmFkUeg
3dH3XdqxCLjb9rX2SRZ1FaZ7+LXB96S2+3BAN9J3ffLAiEJd+zRbTEyhkTlptCzUfXYDYXwvfX8m
EauWNoHv1zNAbRzuhFqaBi9gNSL71su+DXbqb2HSrzcjLn205SArhw1/RbbdicoeGC/sk2WDeiPd
28Uudb+/9UBdylA3/DS2XQcg0cko4uApb9/sOfF5mWRCkgMTPNQ2dB8NNpTOnnVyZ7A2RhTY1r/4
/WgUkX364OVWHZtm064ZMpguQ+Dgm6eRbGjgXp1WaHAmQP79zCNw9MZlxuzYJ+H8BGlS2BFQT5Zo
kdpKBa0KQu4SHe54Ll6h+DiI6Nsqbe1T6b9O88FKPyzLZ98kGw/FtU2FyY6ADUk3egXecHllThPe
v2jq7MO8uycAGZPuw22rXD0lJIsNcpiA8KAMgmTg5aK1ZV6OXTdbJzFbmOQA4sn5qbUxBesDKX/e
FnV9s4FdSuZk0fME3IsKUOupPg36OBknq30/ay/8cPvzv8l3Lr01vo/vIu8Lj31VkKrMuTDAuWiA
n3AOg+VX2U4H1JCivLwP/B9mf0/axwksjFrv7Rh7mIcP6O4JW7fbieZkNE/T8NS03y1xaPONoGfN
kn9+GRjxLxdZ9CBbB/E5LgTy0opwAeqTb4TOa4sre4DR14zrFry1lyIqdyY1mToTRAJHfXkQGzmF
aw1+s/rIPk0QCV9hMoAIz1q9TAXAeLtiusussK03IFerIpCJkfOOV+au5E6T20YrBGqlB9wvvDwW
48aJuj64yLmg5SKACfBoUjd7hmZXZpWOACDHjYxuX2pPjpk08xYt4LUxLuUonqhLXSrK0hUnA3wj
P8Qb50gimALxDOL/35TVAOYpUWhBCZA/Wodu7zYSVQwE/u2TtPLzL74vw6IzR9rO/oDYqvdOJSjv
HLCeVPZGcKhS7UkV5PhAUCujaUJiFy5FzENu5qB+TE+zIbKvfZmmSe17Xys0ln6qeQ5mQ4uaaGgH
zCSsR03sZdtaGBDzIc2bO27qEW+1n5i5+mou/vvb6qsE/fhxCPLRbSB/ItrGVQCSro+6ifAN/t3S
Iw9Ui41ZgefwvUGOVdVH5lLFrfbO8/cYRBbzaV8xf28UP1OQzWT0C22OZnfUtp4e10YByzvaw3A+
8Ky8ahL0XOG7PRIPiU66KCz9bsMk12fj8vtS/pnRmcEL0hN8f2l/TZa3s81ht1R3/sA3BG0popge
w5Atm00QZCEM42ZUFmJj/66qIv2IrMphbynuNpdYlgw9zIlt0xdwsr0OjN1N7fClm7cwPmuiZDcy
IgFA5HBVX67aiERDWozUBVnZ9OQO2aHvAFbogyoyzezD7X157SAxz+JMlnIsaVo6HqkgKx8+W7i5
puyBbeWT1owDxwhYsiWhhWoGpgymyU6L1ElaD1OKhiHUN2yzpgRaHIEYwQFCldm6XLAmx2RSdLI7
SW7PoY6IhqXTDofn9lKtqiGHa4FMCw84FV6rafMiSgwnTIIuj/RQc9/cMWSA5EOGTBhwY0oI+aUa
LkZGpc4goMZY7XquxyXp34/avHFWrjFLihxlf3km9wG/1p2k8NOolu0imAppta8jGtRBD8/HaNFp
2NefLf/jm5dQ0hvIYea4Da/SBIFBcnQVunrSZsgShIGxv/39lY1w8X3F3+TZMLvtjO9rIyj1Yxss
r59uS1g5mxcS5C8482heUQZFNkDC1O0N/58CoPXvZKthaWWn4SpGqs9EAhbnUzEQx1Wv++OkY6zo
c5U/bzUdr60SAi5sNpxKEB8p6Uotw7CX0eJ6ElhthFE0JPVDslW7vaqAoQByLkTJKKYT0wY9hQ6F
aPBY/lYtNPLcF6Pdk+LYtxtm2VBJPTpd53FDpzPMUrTPXuN+9af23u/y3W3rSyd/+Rq4UCpQDLN0
wMlOC5QS/MFKD0V/0ot3ZpADXbiV6loVBSQc+veBwMIk+MuNJkzNyKyh1BO3/LXUn4RZx9PMD0WG
gRHVRk5qbVPjyfm7YQXt76pnQwsmpsrkjZ6AJDpu9K+pDEtw42zNWF2Xg2gDmAp0ngbKxvNqkKvp
7qAnVXYwvCKiZJfbrxb5cdtKq5tBBjX/FaNsvcVezNEcej0ZszyqtaIPG0cLJyP7+nY5EooH8lRJ
Z35VnjFt4mZtYSSef8zMmIkweP/vJEhNz7yNg+5tA7k8Ixk8YHCbY58CeLmhxZqzOddCGu1MRtME
oqkFZJR26C1xvcWZs2YNPCdkgQTZzqsXerYgo2qklZEI+6tdPSKKCfjG/l1VAdyfcp4K8kxq/aXO
JhrwvDESVvGQH31k9m7bYUuAsqPMRi+deuiNZHI+jfuh32ARu+7clx1BfxT4/fczG9iV27Xm2MLO
ffPQon48jHitWt702Wv50fXRBy2aQzoPn+rRi4mWxwiHdjp4eJhb7kob3WxlE0Q5mePcQoq2L+Kq
ZBuQ6tVFQDpA8stgjdX68zKJonNYYCQ83/lZjD6Kv1jkP99XfXjWiHZJS9dICuNAirt2y6Ou/n5g
ZND+gdT7VY0LVYkq46mJ3+9+8If3H27/+jXfZvt4fuIf5DPUx6crgmrpmsyUl+qdmINocQ/jlO+m
ice3Ja3drGij/01wBd4ANeVljr1jZRjQldgLufOCemc0zt1i+9FkaGO4zGgC9+0N26xqdyZTuY2c
2u+LpYRMFMhCLbgTzYNptaHX/byt26qzOJNjXjojkrr1UrVCT5bmI3g4HOdLlv3FSw7cbX/WT3kt
cKMfsNEgAy/yd+O0vBsNFMUYai7pFn76d0FKDRjOZck9eXaw63L00oUveqLPRdw4z7R89Npd4Qax
v7CdoCzMwM/ZdJ/p/JHpiIteb6/nmt0cNNeg/I3SNCj9LuUPOuaOgtgI6+kg5fEMqn/dx0yMw20p
azvSMfBswawhsBer/tfG/AhUpaDllL8ryXM3vNP4+z5/D06dnd5vhHrXtOBwlufSFGdMWgsjxydI
Q+fqvSOCXQGOntluI8QwO0Nnd63Dj7Rgsd91ke6LL/NcxUObHXXLiMda/JN1fjS07YZ7vO7LuPxd
qhNfWDbklrS1V9IwCH5a6V3pIfMxhjqmPpRBqBtkl271mq9a+M/aq3Fi7ptFkbY4maa9xCy3P7qT
FrOi32XE33g4bolSDucAQKxblTg4w7Jvphc2xbQ9WlvtuquX4Zl9Vd7XqVlEa/l4nqRa+Y4Y8z51
q5DV9NHo0nDJ0FWdoQutWE5OU+2HqnnpZ/d+acHiQeo9ybpjh1YIkpexlVUhIXMXtXW2EXGsvaEx
I1Hi/7HdAZ+Xa3V2sKeCBT0J5Jav7ik9eq62N+y7ESNtOnT61+lj3iL2bNpwRgn09mlbu8fORcuX
w5loTF8sXGx/Pen6XXlPtN3tz68eZhOZbJmpBGpGcfUu6rUangNwWdWvAEF6XY9hQVDRH75Y89c8
38KGrMgDxhdXkmxqATZBWcmy5EGvBQQPxXRX0r3+i82Hxdo7xvtsC2QoPYPijfGYkjSXFtpOQfl2
uXJ5VeqBm9dYOXf51fkiJODVafzi5Kc6OrV4HQOquZ+1ZX97SVduNciFevAQqOOqxEzooMm7tM71
hGcHl8ROHlnlhtVWNsWFCOVsIpnEndGGatrUREb7Cci6t2+7CwnKtVnovPPKGnbywIwEZhtwQ/F/
KUK5LatGmyZzgYi0fO37++LNKFnDROuAhGb+HtumsuiaWZZVNanwpiZmzMUOmJj47ZYGGR4AoLJB
/qoePXAnH8vAEknT2l/KqYqBDvzZbCL01jaUb4BfAplb1CfVhCfpcjLUpScSLbgP3EOrFaFA099t
XVbcPYjw/ghRrKE18MIoiorE9zCDl2LaRxHOxmNZbGzdLWXk38/8WdVMDQlKG8rYu7yPgho9jBsi
VpIpcsIKat5ASMu696WIGUlpOtiBSDLjbpnvEXLxj9PW4LFVPQDXRO5WAjbUBqS8G9zc47pIFuPQ
dYeuOQDac9ska/EkGMXR8+2h6g0iXWWtiG71uI6WJSGmeUz1LCzK8XkEWocTb8cp8OaGeaj78ddg
9Q8esSPe1dFgbZlsxdvgZwCngLwUCLxV2ms94Jpvt9aSuBGpyggUg28PNS4EKHsvN2wOyLG3JDYw
yNWO2d/6Sg/r7q2dStjemI2B1hI0bMqJjpf7Iu0zxlGdwLgC0FaGQbnhDdaiBBCc480J6hGQEqvd
wSiuDSA21BaEMhxsweTYWnVEvYfS0vZodQ0X48lNq7BzXnTv++2tsnJ64YbAKgfo0MrMtTE1SyQt
dCvp3f3gf/dYjur63too4a8cLFQsUHMBSQDKSCqJGgdyUbSlYSWkeqyHLu6WAqQ3vxoaRKgk/YVG
kqoNdJZybLMS95ugjraW0bITf3oW6Vd3fK4MoMPIFkRmbeWA8gTuB6iSlTxBZ9p5Vc2QQ/qd7dz3
NLTGEM0cG3t87RCdyVFBsf1iVh5HA1Uy+U9e0YZjmdxesC0BSiSHBDzwURYE6OU9OmyrLQj/NekZ
jo8LggiJGraBJVIi0WLKQSJIdcz8NSv90DtjFzJjLEJUAetHK0OeKBV9e2hd+tXsJyPE05FFPeqr
YZDzLRzGivvFMTZwjOWoM6RkL89y7aQWzbXJSejw2GLeSfNoDBtPvHURuHNlIROt3YpXGochQyWW
OYnbs6+VnT36AQWns7P7C7sBS/s/MYpXmsosF4MOMYUNimB/iue/yGdirf5IkEfg7MqtC38oXJc6
SUXez7vZfL2twEpID5pHyUeHYt/146gwRF40zLATd4id9MEuEKTsSfng69EmxGDVJmeylD249DOu
ClxSSTOaYWVGPgPOdStltHqSzoQoe2scu4X0v4UM0U/97ehsHCN0ejhg1ENwqgYOLkHBjxc5HA5s
bVHt0fSWu9sWWfVpZyIUBbzJ1ButLXBSc+o/oLe2j1wN7N09eHdCZjfz/rY8xSqYhOFZoNMGMw1u
B0nxernB+rpsSD23TbLYmMo2oK58zPKthqg1IRJniAZ8OQ/IVZSq6qDqxoI2Sdn9rNmXdHpK2afb
eig7+bce5yIUPfzSqCAfIljx1bWKuyo4+GkQzcGuNrP9mG817K7KQ8XXQkwFML3asZTXmD9kAuCd
cK0KB2FHdl+HWs3jjj+z/LtGNvaFsrF/62dhqBxwB2AxAODk0k6LvWiWy3Mm84MV62NvobvbK7gq
Qc7RAoMEcKdqt7aW+pOLFCRNnHSfaT8n720h3H80OPu+8vAlzC5B7ENpYoNW1px/llsNsGsKYKQz
MMaIpUBSJHfhma8cB2LSUddIAiK8Dqu0RR26tovR+o1xFTgtqAEpqI+i1A2t6QVJygAUS3eatmut
420bbIlQAoEuSxs9yGaSTGC2B7AgMcb2uWi3pm+siUGjPKaeoU0JFRbFFRfMLXSPIowZsl1Q7afh
UG9h/LZEKEc+HwNzDgDzTyou2AFV9/5QmgSJo97S47cv2rk2ytFo04o4c7uUCez24k35kzvfgen8
thDFL//evaAxwBx3DBtDMUe5iFvuB6Ljepn0zY5YR+GGehel324LWdvB50IUu7AZAXwWmGWyuMEP
ofVLmBrT4e0y8CAFyB9NUuhDty5PiTkLVKEMUiWmE/pZVG8BsVd0AK0HamuAxEggmfJ9rzHslqDJ
KJlrFo34922xsjSEI9EWMixCk6BKibH08MUNUJDJklfREs/LGzk3/iMAPZVowtJ9FDCUnatrhZY7
c94l70o00VT4980GcJDcwC4COR4AsMoZrwwaeFPdYYFA/jsO+d4yNu6Klb16IUHxtIPXGp2fcZYI
5NUzz4xzI9tp/BuwrG9XBfcRxoLBIpj+odg6L8TSLSjoJNnXNj8GW0mUta2E0OT3GB8QnKrAeU/j
mb64bpv09OPSRqa35dG3BCimJlPJxtyCALs+GPohfRuRjtxJGIdreLgqZOeDmvyzx7a23VZjSV90
v6x+fE/N5u2XKhL/KADIFKZMmF+eZr9i4IfXJpZYY8S8cH5jOVmqcPF9ZSv1hj7mQ4XvT3l/V2rT
B4JUmZsWx8qsNyLRFWNciFI2kzX3S2rkELV0oY7mrg+39+rKhXTxeSn+LDqgozBpp+FQeIBn+2HK
3mGMwG0RqxogfwTWISSVMQHjUoRWdHU+ZAEiHBfjT2zhRhqGkke3hawcbqQUwV+OJhrfNlVwR+2N
GnVTCovYGH7T91/wTN+PQw16zK2ejFV9UDZDzgBknFeMJcbs5W5h+iwh5aPAJM+3PdL/s7fOPq+c
Pldv0bruuvh8X955+q43dlP3RuKvKyFKcGC4NZ/xvGZJU+99hDrH29bYWCKVrkQvtKmtiMcSt4lQ
TAZL6e3vr1lbdvUgWeKh914dTmmmAytzii3VNrx4mnvzp1akxctQZvqdbU1i43KVS35Wd/u9WijG
I6EmEwJXHov2C5+tzKYoljbGOzF4eWSWPAjrZfQiA5dVnJaF/6WyCvON0PD/igYhmCWxtEBTXh6e
TgM5Y5AWLNH6z9o8xB49DekWJeOaufCI+n8hijubuxy9pQZhSYApXxQDRDYO59b3FQ+Qa6KbfAdK
uBaqhxjm023R8a65MawQmDIklvGqO6Woa17XmU8TzFRf/mF9WH67vePWBXjyoS4nFah3umehgbbm
giYjdx8dTO31B4oBNM3rbTGrOw0Y3f+JkSt55o5LDiII8GDTBFFYyPlBuGY0z0BFZU+28U+R/3Nb
3KphZDyHcjJSOK5i+AZPaqob0Goqhgjom9Ds/0ahMwmK6VPq6G3f6zQxGv+ImUGR4T6jahHN3ovt
k7DYmoqyaic5YisAaAgsa8prFNAKkukuo+ATJkfPFL8wDA0NYam2EUzKN8eVSziTo5zLYm4pA3cq
TTyTLsjbcXdn9IjGmnm0Qu4N2qkWU71RQVhXTnJnwuWBC0F5CGEib8szF7tjmuqwPYzpfTZuRE5b
IpTbp2ipgbw7RASFFrr32XvC/uqsSuQ++pIR/qk9z87scmvoNJoQ59Twn0H7VLDd7X29ap0zEfL+
ODtGDE0h2siQFqJURCUS0Zgq47o/8vKHsVVEWBOFmxIlzQDzivE/l6KaFOjqqkubZMyDyKTVu7Sm
MQat9GEl7E9G7WzFnmsWQr4FTzw/QOlcvRGsRtMre/GaxESZuciLHaGAupdbYKktMYprmOGyjdyD
Xpr5g9AptNrvjvnl7WY6V0VxDrWgS9uBfi/RjDnsTRY7VVLwNhz0bIdG0dvC1mKGc2GKa9UyUdOs
gkIBbGN3H52Fx9ykCBA3jtCaU8UIPgzsAZz2GmesmzUYE/WMJmbjPGhW9mjl+YaINeOA2Ah1K9kK
f51NyNyFZJiQjpwbinvLs9A+jsH+9nqtqXEuQ1mvzpi01OJOk9RzzLoQuLXb39/SQf797Iw6i2s3
uYHvI10c9qKPA87DTXrBNaujlVZS3+BJfsWXzDF6pgVjep0YGPyk2cB2stiqv9MtRvvV1QIlAV7l
mNKNueaX2vRpUQC2U9aolJ8K5y7dquCs6gF0qgtgxm+/efl9q576oOjdOtHFYahYOOagA68OP27b
ZC38APU2kIHgd8HAbuWCsTE3e/YYktGaaKKcHUfxxWrvec5jz8piu98KPFUs7O/wFtsYlFAoeSIl
oHgAankV+DsqmszEEQ+e5oiIaJ0V67OhHYjf2keX8w+p3tIdM51ll1ku2fFp1MOO0jE0WneJFsvq
QrPQaFSYAb1PfcBkby/L2lZFMw64ZmVuOFBdrsddYCyGAC63+ViaLBTuZ3P8i7v9XIbib92R6Zqh
a02im4nWPncOnk1bmaNV857poay2CJYmqwN4pj5g9545YTaO+EBN674lLDZ9pw1tvGn/3dopbqQ2
TF5NPtau+1x7T10d8y3g8qp1gPTC8wX0hWD0uzwatmEKz2jxGBSgLGz5Xc6/NcsWtG9LiKLGXIN3
aFlSmvCGRTbwaq3ThT15/xeLhejOwiFE7kplrvM0g+Nl7sJA9AHYhIMw8b7Ek+a2lLWQBcGX5MRA
vgQpmcsFI6y10DbgIcbjNBbF+5Qe6qALl/Z9Xv24LUouixomn4uSbu3MyRMTp95FaiaZ548Tf7I2
Pr9mFbh2UFdgBiSAQsqh8Rqn8krgJlCxqR4z39wbU3an5f4GSmhVCx/D/RCtYjC72hvjpS1qQ1zg
bNoMjIK69qL5/rfbK7VmFIxwBpIYQcp18YmhpdrQRAmiRCOuB/DI7vX8YLFo2sISrqwZanWw+2+S
G6z/pUk6mjWpZnllUg7fK7JrjX3pbZhFZo8Uq8s0nIc8L3hRcI9ciggo0TArXSsTl/2a0uPgBhHo
tKOpuStYHhvBc7tseJmV6/FCovJsKUs8BktsAuwzUIZZ71pQkdXINILofOPwrC0fsHYgUkcD07W3
yQte62iiRpEQpNpgz+qAfKr9jfhuVR0b9EYyxgf7o3JCrbrOhQd2sMTMPjs1O5TukfRDbNCt3Oyq
NnJ2sIVxbCgbyZ1/dj7HDgk0OmIz2NonsGmEhv95aDei/FUZHuh9QWIKVgD1js9Ml2UC1G5JY4ZC
iy00hE8/bx+etfWSD37J3QfMoJqdcWlb+H5nV0ibOJFfgqHBmGO9RJi0bBxTd8UXgIMQKSbALW0M
RlIypxoZuOjGrkoCu+hfWnf80tZpQyPHAtdQmNbaS9qkz0VV7LWEZPZeq5w9RQAUpTnTjoMw6s+e
oZe7YAAFTsuIi/epaD7X6VIcJ2GWvyqgDfaBMIN3pdtZ95xny8EXWrdzmAOAg2YOR7Cezknasybs
JnBtlZpNYmwknnQVmd7xSSviTp/MHxSjKR5cZmg0FL0VfNfZaM+R2fhjbI2jGQvRTr8GG9wpFlum
n53Qiw9Z7ZDvGaXBkaaFce/QGjNAxoofMEHiA+ENhjRmIjsWmisOOs3tPcgEAD7VcoHXL6eYSWKX
x6osmp+j1RQ7zSUtesTccg9WUO1w2+zXPtOXQ1bAsI6KLTowFFdGK8Mui7FBNb0xd3r90Wm/+WJv
ILuYuVv0RauygFaX86klC44iqx86d3CGvETWoubvXbxcIwfxFLKlVpoeCNG9byLNnY000/XZkRMO
oCIQuGhwVz0pKWaMOvBGnB3MNAqplbWhFdCDqPsPt5dSxUIiEr+UpHhQbEzeBaAvTAyr3TdzCWpD
/3ECpTzY0++Kwo1dDI8Xwn8VrhOyqviAAVSvt3/DirLgcPqzxMptHuAcGeABh2vN56M8EJFrjQZa
4Kyt1oBVST6g9HCt4CdQX2tZtZQY3paViUP/aYBOJNPJdN9G3SUXFC90iWHG5oRvUsLSafatpcuD
IikQlggeB40Z21uJrmtvdClE8d+ZBCcRAiH1V9tvY4I4/s02AXAI7Zc+UPsYQylX8uyC0Beqgz62
JQmb0Jc96J/YUr0zs3Hj/l7Tw0PyXs66QYe2yt+LnpexLyoTenw0+w9asbGzVj+PMX0YLwy0GKh8
LrXwTT7gjsDn0ZIXuUcTzYy3l2nt+AD+IoEjsoEUt9ClhHmpe2GiSTYBCGR5BGXXKybo1vsO7jRq
W9xG3ky/dZrjvHP5xHcNHZp7n1buI+MEY9xv/5prXyWDE7TMgtfNB9RcuaNQhG76oJSAmeU94dGQ
hU1JNmSsXrkQA/oV0IFhiN+lwj2xy6rIBxzW9qBr4dOshWyrL/fabBAABVA/APeCrTLSU1F5VltB
Rs363ZPedLvb63StA+Z1494BsA+9xVdGA4ZCa+we0U+60J/CMTCqvvo05cZjbW4x816r4gMca0lo
JB4raDy6XC6HzrzgrISoQzoCJLdxT6ztP1kPlYPcUBq6ioAoNURbGcCu1UCUhn3e44XaCiD+MFJZ
TMN9RueHudO/LKn/iB7Yg2nRzzrZKiuvLSjeLpYsyboYUqZcknrZdHoNfroElfNkLshRR7d66ND+
6DtjdNt4csUuHxlY0TNZym3hzDS1nMIqk1F0e2oMsSvuSjHsWXfyO/8d2QqVVy2IrDvgEpjDe1V8
mcbO+z/Srqy5bZzZ/iJWcQOXV4qSvMU2FTtx8sJKMg53EtxB/vp74PnuNxKEK1xlairz4iq2sDUa
3afPsZGkwQxP8Y4mxsNkXikmxq8MBKhAs6HjHVg0EWtqFJ0/eKjyRIWOMC1574ETuzxp0kFA2YgL
vWMcYiZrSrU6G2Yrj9ad79x1y9XvFgRkgGHALZgQXhT7kRKtMxsyAahZpehuKf2tkUNdPXPzl85z
FY9y2V7DrYrcLp4tgOwJN9MMtsnCb+M8ytd8vq06m+06t2fh5LI6TP2WRpenThozILmLLBNI4HCP
nJ7gYlpi358RndjmvvAAHEOJYnfZhGx1QEDA09RI/px1Izlj6+SN28AES9wdIGp0O5rKjnuJFUSx
XBoVTyUOnj4dSK0trTczO4uYqYUTmz6lc/x6eSCSswlcDOqvPGd6XhRb5s5oFw1hSWl9cZw0LHV7
n/YPbe6HRgqmIevzZXuStYE9nElsamhkixCjlDrlVLsV9kLcHSrSPfptdgMJxrfLZiRbzkAWCM4L
ZR1J6S1myzhQK4vAyn2TTPr3tIlv/ZVF2Wh/u2xKOiLQ1EBfGDfGmYoa6Epq0mReFgFo6eqAfTxe
S0b/EaCC5Pi/Jvg+OQrtWn656hSLNM1GE3Ig/cbJS1VkJN1tR1b4QI+sdKxL9KR1EQYXN6b1SK6H
GuHBcPR9vmZH36+GqWt6D98HT3No6eyZNInC08iGgFUHiJ7T2UHF4tRET6wpxiMfwWm9rbowVziW
82gNDf0A79rQNUCviQhdS6we0bftIak43JjOvel99rOvOrt3revdCzwz11nCg/k8u4yMcD6woUij
adV2k+9vQZipIHWWTRUn9sGbHHKrZ4kr0haDz+PCKH1p/CD7eflQqL4urHXpL5mTZPi6P2ya+gHI
uMvfF/tdP47E8c/nS3W0mTraLyXp+c832rCp/E3RGxstX7ZNyZ6cVFtAQsPel2n4lNjslVJVElgW
xgHnhf5C9FIYEKkXthpeBOWwjG0SJYX5RKZnOvystfGLWc5FMGTlJrfIvh7AdmnkOycxPhfGH5zX
418gsjMxooPEvcYv6B37WW/i1ynzFcGqxLehXwBpDQ6gBMe6sIygu29nsHInke4/MO1TBdC6rzhT
chOgSTKQ2IS75jvpaCFTz2nd0nKSKCO7vrpbrTstVm0WHmAKAShA9Ug6Iu4G94fYHO1kpEA3r55E
0Kmov5kuhIXZYkyA0Q7aA3I5yd4mSIg1bqxtZh85uLS1/cCF0MRtYXWqt4x0xEg5fGAUeWr/dMQz
bcxOZySNBuO5rN5I+540iuhOZAjixwNa6shCQRkY0G2RQ7ip9Al5kzoDo0L2Fyq0v9LE3hTD+9CO
O0BK78e6e7UKcwzSIb6SNeZv2zxm8bgmHSKL0/ENXpoXVuGlkTdlG/Z1BXfc5cMvncAjA8ILTeuW
1V5iN43o+mAUDxlFDfZq5DvmD80TLuAh5LyONOpzbOg9RRpibbfzYARV+3J5EBIPCQsoFUGnDQUR
MQ0Bbp166LUpi5J8jsEXzvSgKSsVBEllRThdA+QHazrDSj6ZgQ3AztiaivSCJILEQCCthdc/8AFi
atenHvpBuipDRr/tWZAtyAnl69Tdr2ta3CzUWJ58HaSVlstUT3Xufs7ONW/FRmIQgbgIgmjtNfdn
G6kcrR3vHDbcld76Ys7Ta7LYig0h3XNHpoQ9FzOAe+sepoAYjINpTOmj2azzxtNz1faWrhmKl+ia
Ro3xrFNrJY2l5TWifnfc15+L4ebyxpNNGqRePA7rAwBf7LiIsyKh/rhm0WLtS8hleNaDUY6bFuwN
/86Q8Oy39BXyFR4MdeVrPNr3Wn9A/yQaW1XYFNmEgfaTq5KCIhXJ4lOHE7N8yOtGS6O43HfmzaLA
e0g/jzoCYiQ0ESBNfPr5JSmh9EPx+d5/nF/j9g8uQFSSAVhBrgkpOmFnoUZGDUiHp9FIDEj+rAl9
ZQmZH5wOTbmXV0QatICaxueIfODRxJcxXWifU2am0dJrwyauAYRkRdE9uvHAaGDlRgDFoz2DxDGq
NRPEuWkCKXPdebfm0VckkmUnissRI3yCjtFZSQht2xMxYi+JHObdG2UWlFMcpuX+8pClux2KKqCD
5fl9MUxLK1qn61Snkd4Mv7y82S+r/160qO8N/Z8MyOPyyqD0AHk7H/BRJNPoGObs5WlkFP60nduF
Po2kre/mdlYxUMh8Lk/d4H6H40Wm69TUAnGydsmwjqkzsqe+BCaItM+kdxbIvxrmpy5p7dDq2kXx
aJBuIDQWmjxY4/qAfLqPxuhrmQOlZJYCBVY/09QPSzQqD+USLJSGA6qeIBopN27vo8PYHMIZCb94
sa7HJUNg0XYhIAJOEM5RdPorcjAL0JWWFZ7cFBiCNEi+KTlcZRvnyIbYLE3jzo1NDzbYuG/mKSAO
DZzl1pqvb9fEYBBtcDyiBw52YTAmuqSNAhId4E65cW0w5CsyLtKBgH8d6CrckGdc/6h3osfRyauo
TKd9376hEhAYwxdz+IMbknfe8347+Bix7TQxC22Z4qWKrHQNYlSagRXXAFa6/jzjmQAfBi4l1IkE
Zww+2jrxi6mKumW3mpvMux2AEVZJyMjm7NiKEDaBTbSrLWuuorlbwJnUhSX7kYNesdb++oPhIFsB
DDKXfRRfP5Nu13WV6GWUW6HbbQY/iJsfy8AUsybztVydlsMigVgTExcxABed0/ZlNBrjGPhd9dhY
w/eRFIp3h+yq5Dk37DYkxkGLfnowkx7cJVq5luApH76j6fO5SVVg54+kpxj0IZsMXUZg4oCME55P
BiWsXrK6ivyWvNjtGhZrFs4tyt5Fs4H/BTQdrNzuzB4sAHEK5t9VTX6LzrPw8tLJ5hRPSmhKgbHB
OE8A5CDK99ExCUqidgh7rQ3X0UvDHnDfPzAEnr8P6ByubSG8Kaoiy8YRB3hmRf5SkyzZgcghqYJ4
9GKFLekCAncKnB6/LcWLpVi7ZHAGTK7R7/3HofyDUAowkP9+Xoh1qtiNycjgVCeQO8+JF4xfL88V
v/jONgcarXkPHio0Ilygy0dnqs2kihK6/uVSsAFttKq+s1aynfthe9mYdAdwSRsOyDivoRk+REAM
cNpjtz+htSTQ+6fSJYoVMeRWEL/gsvcwMOF+GPzGhYPo66i3TWhINesTib29B/pQO5kg1VhsabAE
Iw1tMzRX7VOTGk9xg272PFVpH3FT4uwS+CoOqkPoZgnLx1KHzujURQdNidYZlIKHTWqtFPIktRe6
7lRt6qQtg7H2X9FTrnJisrUF7gAalbyj9wzgUMXxnNQGmH480Pz4i/GtbZw8WBA/b1nr/oZuvIqg
Vjb1XNL7A02KorZw2eT6PBUx8vvRoj3wwrafvdnmj8ubSHbVEHgQwB4d1MZEd0adNRkmhjm1vL1Z
bI10Z/p7a7q9bEU6EvgocBAioQyA0qljdhNfS8vWriIgLvbtUO1n3XhcSxULuSwuhYQlCBWgXsWp
+k7NZLGB2Nf3q6gyvoH/dhMn73o/Ban7NkLmbTQWxeGQuatje8ICQYo1T03Pg7sqNyX5bZqqPScz
wHPkkEYFQemZrGgz4fS3pOAX522W3JPr6xVgZQQNCA8BIfcknO2q8ibE916BQHYOHA2kdu26ubzy
0hH8Y0LMEiP9vBaJB4RvnQ4VKEnb8tFMk1lhRZpwRPjCVeRBSYon3enKj/OwdHoHPAHJKvfbErPs
Bjwk1YbY03zDirjYT1Vq3LZDGaPUnNm7elxKVc1c4p8Qd6Dxhss8nrPBNcjJO24CsBjSuY8ARd6h
lrOxyfi5r9ffJtN+aHTcQbtXcasJRxjhLhpxoDrCMWQ4wbqwCyGj1zujXoPybLBDDzRalj1uinoM
++vlx2HJ4FV74CjxABJiH3ehTPMptZHwuqH5zc1VW+XvcfxdUkCPz5mqYWE5ZVUZiQ0+7kD7UdWK
wyr4oLPPCz6obkZnyTgz3GRvSbEZugfPVrxPhQ1wZkLYhV5SxfNUYQRJvYdkdwN4gXVTa1vvJ20C
duUz9MyacB1qBI3stIM1i3oQ4XicDQN6i/vLiyK41L+NIF/j4von57xpuJzsobZyG1XZz5NWBBW8
REJ+mtYX6j0XYCK8bE66l5G6x60Hx3TWV9bkXufrFHsZzzyogH9xJi3M5jxgKtUu4Tb/z7j+MSRM
XoxyU9maMITMQXfX5+wJbblaUKTllwog7NBrLRUQTnCFf5sEygHtDpzTRoRTNH4/04IVNloPnr10
m6kaw+Tf5+9s8K8j/hROZ1Mw1KDIakck3dMy8FW4JtkBQp4QHgApmPOSLfS7WvDlUDOy5t1Y76wW
iF8FFFa2/McmhDNapvNcliVMIHYka8jMuyaFNLtik8kmCkwGQJGicICyIh/oURZpXBOvc0BghcaW
tgsyw1o3/tCqCDlkOwxZbgKGBqSJzroZ9Ixa4OTJzAi1g222Ord+6YfWgktpSLud5baKO1A6Ko7U
QfCDKqOYyJnjRHMaIzEjUm3Sr5OK4lm6NEgR4VSC++zsaWZ2nb8uRmFGqEvGX9yKWduuQd0lIIut
bZB6JH9wHXi4zXgixOOQh9NVmletQdTam5DTenDpI1EdR+l2RuwDlVrQt7qEz+fRLuh0n9ZDpZtR
aVRhmz7H6buRq3y0dNbQcYbqFArZZ2jLzh1NrZ4dzBolgb46oRXrO7t4slTZX5khRL5IeiCM08HQ
ejqafnL8xcuw+uOEYLQgxas5m31gIsUdWIUxKDabbHMfmxMWZ0Bkk1cjN0e+pd5rWe3icldPr5b/
dvlCkK0SEjoWpy3nxRXBqRngIS4sX4OW1fjmzt/jFX1UisyhfOr+MWGeTl1rQqF5nWDC7W4zf0vX
W7u/NTLFRSqLDY4HIkRpRt17OXgFzAg6xyvbJfcpDWZ3n8WB9TuOw8uzJjWGTY3AGxhfJKpOh0Qp
mn8sDYe1aoflVndK8jnXexccxZVxS5gPuZa2nZ0Q0gq5HsQxcxU/QDqnqIghcuD0KuLhbT2viFOv
MiMjGT+1XfGT9TEkYiAcEEyxajNK98iRMf5jjk4yig0uWbQSnq/bdn/V+U2jih356TnKPHxc3ein
d3Dzo9QLDNaphYqUa+Nz3zqRQ5Y9Os3t5fWSj+Cf7wsjKAuzAmYiNyMw64Pf4q+uvln+QGIRYfs/
NoQ9US352vsTbPTxyjaMrF+x880ga6av/24wQmg1jcmYGw7OE3hA91CKCGxtCjNNscNUS8KPwNGi
tynLGbVhBf49C7revYlrT1FSk+5iC80g6OXHE0uEsVTTYtHJcw1srDD5pOmb7hMbFeOQLv2RDWG2
3LijmuYTLtb3PWW7wbgZp99/sCAE1XYAufGfCLYv/TopjAZTZZZ3dfytsbMAABNFUCUdx5ERwYvS
wSyNwYoxDvKkd36Qs62dOYprR7roR0YEJ5qPbVZZBEZM7dmFYMaV/GM45+hIAAEharW8Ji4Ww+Ne
n3I2Ewtt9RCr+DHrqqDjfACoUaEVEXUD3GWoYZ7u2lU3oSymGVbE7lfqBPVwZTnvYwTI1SNNj3Qt
ssLCsYiNhXVaQfAIyPWtx4pNuioeueeHAhxgoOMEcAjgEFQeTofQMjD+DEznz84leUhm4xXVRcg/
ls3B7zJFEMid0qnjBWIOCZWPTgRkDoUFT+K5cIqxsiPUONbiW7fCkWz05LtlKY6hbGFwkvF44rXz
s0a/vlvQgdcNdhR/gshaXCscvPzz6E0C5QuQ9CKIgw1mP5EcbzO9uJ+qIFOxp0m/j8w4ehk4mZAp
XFBdPcUExXE76pcNWnAHM7rWhWBeUFYFTBHgHRRzTxc9dUvm5X5KotaFEM5N5kCGVeFAJEMwwGcB
FgDQGgBVIOxc0gw+bUFMHhkVM15o5s/fNZbaig0l1u/4AUF0bHKCX/wf4LfTkfg1EPvDsBiRxnyo
z4IrVbd+MGDDpvhLCw4uj1X7Lrvr2dOyQmyK/lWOigMkG6iDfiR0LyKze9Z0Z0waTYit6dEutvV9
k5n7y2slOaAAJvz3+2LBbm3WZNTN1IA807JL+n7L6jQwO20bx4rMo2wkkEpDaQJ0QyhCCaeT0BXs
bGDDjux+2T6OLdteHonk+8DN4OsGunccBLKna2XYdd5kc2FFmvdtisb28x98HoceW5r3JoqlrdHV
K6SULSvyIC88f7Gvj7jQZfLP988pBsvadTrPAvnv76V5QFk/8JlisWVThAvFxGUFsjAi1og6Umcp
MWYrKnAms++9rXrBnt/raHdEgQiC0/ArOP6na6APzBoGmk+RVu4qaOFlQZaE164DTKDiy+tqvBuM
XwJHoVySxuVE7XSGSMtrnOabflAEQOcnAgYwQ+g0An4OKh2nBtyRpDYDHXZklc0Ol9SmbVAx35We
4jyo7PC/Hw2EQjrbKBjsJAjjOzBYWHQXk5tKY5vLMyZdFOiwA3WKXN8ZcfhgmFXJGvA4AF8bdoP+
axrdwHLSX//ODN98R+Mxka1cSG5MUT3YOwvcwiVtfnpW+eOyGdm0gf4FtDzQTZd0M9Z4+690HKOc
a09k0FusgpwsYd9dryiNpyCCI4TzHzVzYaeRYQW8wLWGiDj7mjxP/o2TDIFXvMzJjyV/uzws2SIB
HIbXIjLn532HPRkKJAe1IWrXm9SNyuLG6hVXidSEix5AZEg4Gk1wwMD0mOXYFmOU5nZA9QPXCfNU
1AFyI0Dsoksc9S1RqqVHn3ABsP/Aq5w2C20jIJ7CA8hMcPw2Qm88Uc8KkXqqoeHUxn4u6csAtZ5a
f7JVxSvZLuOsX3gAEfQ0ifFF3o1GCYTaDG9c3LnUfvQbsqNTF1LiKaI9vo1Oo1ZEkC7IOFyeLzjL
lWaFS5GaKVnkrWPgVrdztgWaLLTml7xTJbNlU3dsS3g/xugEniH1yiJ7fvW8L2BtCtrs5fJOlk8d
32RI/IIBiP+GIz/QpYXJ4hZTl7DvRrZj+R1dAT1XBIAqK/zvR1YAP66NfIAVW2N7I5lQPENLo/mo
99eVvRECYnmwzyB/Aea0s+6UORn9tLN6hu6wNliRlyoXxa0sXZQjC8KiEEb9Ivc7FnXWLwamwRxS
3SppM7EH7WMYcP7gyUdUjrqzMF91PHReudQg+Mm/NtqXyrxbC2dr+yWgTXmQNPVGM+8686EbW8Xw
5Ka5rBre4ojYxVKTl6DJZgIvYNQ79G1yrbu8RosZbZ9Wz9paoNNaWuue8NyiA1nr1em+Xd6Q/8cP
AGwBmBIfPTJCVEJBHzXNJvaK1x1q87cxQTiq2rXarT5+9fLtSG8G48G2rs4HgcyL/GNViEfrZVj6
yoHVhdCgRUjUhkv2M1Fx+cgOwrEZwau3eTmSfHHmqPXenPobbXYUuobu7vIc8stbdFLHVsTLfWlI
qnMrvpsHKc2CVEHnJfOCgGIA6I92a6By+d+PznMH1t4kX2Zski6nG531YbKWe833tpmefNPc5Ovl
AfFDdTYgPOv4DQJgv+ilLHioJY3XOYrbIjDbW6NqgpHdGjOAaeBxKa8U/Pr7/AGpaDioiKLoIuwG
v7Jyz0oSFtG3PH61HUXwxR+iZ8M5+rywC8oM+O+pwed1+lyPaegmYYqiOIpJwdAFlT+FunZ1+ZXT
m+CpxR3k+XvL6tIMiVvQftrNqz+jYyvfZom1odmXyyt1vvV4IgRscshQQTXPErYe2gfqcbKNOmqA
aU82Pv5dNnC+9fBxVMFQxEVM4Yj+aU3NmuXrUkfpzje2zm9/QSVsq2ruOPfy3AqSOh/NekhcnG5w
zSrTNZtgpejSILDaNFDVwyUTdWxBfMo3xVQSj1swvF2ZIChWzJP0+zbEmgjIc5CZEhYi7a1+pBxC
muaHamMl0R8sA25YoDUNdEiJWaO1IuucWjM+76IhOjOCYvqmaaHhh5CSCS/bki0GMH94PwISi75o
IUZhM1gKSFqAJXr+7OIdUW+BwLls4tzBAHiKAgqg/yhIn0Fhu4m4RTrN0FzIitAY7/r1jbgUz4dx
m9U7TW8UHlq2i4/sifmD3BkZZWUP8RJzCgwQLjQk+2xXvhHotLpJ6koVUsjmEC0gSMNxL3AGOB2c
3Ce1rddRrmdfTbCz+MhPL6UKQy/bdTz3xYkkPU5EdHpu7Lz2QD4EUvJmrYPbJVVlEqXDwEsC8Tdq
oLoIa9SmpfKqWQNS1/QAg3HfjTqvAxbPKvynJJmIPCJvAjCgiYFWY+GKs5gJF5DmoOHtoGJJb7X2
tl6XQHfY1tJuHOe2r17W0cCPAP0feyrr7eUdKdshx/bFONMGMr9eYd8p6I/OBh9VnA8BQA+7pKuf
7dpXNFjIZhY1ZUhtox6PrgMeuRxd6RAgzL1+SfoI2nE1hKAGY7lpc8W2l22PYyPCpK5jAYo3BiO1
HmptEB8uz5nk89gT0BRD9gQeT/R5/WKNKEGDS4AEGWpUKj8k/Tw+bvJ0FpSs+BQeTVEKqdY1rhcK
FGMS9NPXRhH6Sr8PgmFeRAC4yBcOT6fFOcs7fD+mX6q9nr9enh3JCiMhiusfhEnY2GILTRwbbjJW
OY38Md05erctnKdJ5dhkY8CFADI1ZC0QO4mhzUz7FmkyKFclP4YpCwamCGRUBvjfjxZBn3oyIXqi
wJt/be3fvoqAku/z09iM8BvtvwMQFjnvp3QmA9daq9CNTfYsDn1yr9O3y4shOd4ACgKfBD00ZF7F
brNmrqZmQEN2VOldFrDObgMTvaQoLH6NJ+9NSwbF2ZCuPvpJACCDogMC6dN5A0MgmGA9Axq2E8Rq
fIYiT5u49+ijUzEPylYItVakrDgJAZjMTi0tDW3zmpktGJHC5aWeg8szJ/u8bWFrgeMAqRYx4+vH
RVl5Dk5JQg16B9JFdmjGtNj+OyuCO6xTdBx6YOuLwPR9V8z2JzqqkCGSgUDUG0UQRLFAeIsajrYD
Tb8pMYdI/876O1ZfnQpB1eDo88IyrC0cTJrh86MTps+rvr96gtC3AJIaqE/yPLVwDsFkhIROi88n
3+3xm6WlimWW7Ffc4QjF0FsKjJ3oDHPqaW26lGOkA5aso1pfNqGrQm7JlgDsmKB0h0tE7VsoeLuZ
rk3tXI1RReim2MZZr4jCJd4ElVtk8ZFZ4J1cwiI0TQYWPBIP0eLcM3qXsfsF+HQ7vLwWsrkC4gZ5
XHD6caqw0xPnD32b5BrmalmrIKnfoYVnAtB92Yhsro6MeIJnnwBlaZwJc9WTt3Yz1orLTzIGdB7g
yc0ZP7Diwn5iVpN2o270kQYmZXPTqfT7VN/nfz+6Nwyqe1VD8H063Gn+y2xtVqpwsRKfjkc9OlS4
lBoUTYRlMFPE7wzM41GPFe6MBX1zb319YPUhUXUjShYDHVd4DyG5TBCJCIGU3nfGyGraRW+GH5WL
4nF3/nXADMCmDZQMb08SU3Bj75PBzHQ7Api5v4kHRagp+Txv8keoiViHI02EpVhNQtOaWfDgSdB1
eaCShpQawNUA0g60c5/VTqB07kJLZgG0JHmHcs1f1x6Ev9txAF5BfRnl5dOfX07tYBigmIiWT2X/
GNPPV3+eI5TAf4ynLt5Qwka1rdKdW4CLI780d1a9fgGRi6K2dO6V0A2I1+6HeOY54DuvwW9m1wbw
gl2Qkk3nh+AyJKMiUjs/cXj/IYH80ZR7zta0gBlYr8bZiDxoqZfONnf1Xe2oNMpkY0FrIXRlObmu
KyL+W7tlXqy1JuArM3i2brVlS5dItxUZT6kZvDk5cQPYIc46PBLHXfxkNaPGqG90gpcgFKQfkWPV
ofyQba/eAkhHIBuBOAed6IZwa3hego7TuNciN6i7r2n85fLnJQvzwe/BcwGg8/7IwB+5wmxOvdZo
qQedteF1BDlr3VmBb2ivl81ITuGJGfP0nGQlsZfKbb2oMiEJsAYTU6yJxICD+ghygJwc4qzsNzqD
n5UGDqLd/TJfzELx+/ksn74EcEIA5wNxBkhyQUt++vtjKzedujFJVJW/EnAKv+nNAzN3+rrL2O+r
pwrrDfwxyIBQyBTPvOH1fVa0FjBYWz25y6/kx8SPR2Gcs2iBOoZn7IUwZyUgzph0zeHqGznqJ6ps
qWwhjr8vlGy8TM8X3cjcyPjcxUXgJSpWGsnpQ1iD5BXQY8DDWMJSTH7v126TGFENJeG5GdDMlQct
rTZaeXP1SgC2hZhWR3csJMqFqcoLreoX2upRf5dPz7FKo0YyUyefF2ZqMts804pej4rAjQOIbvy7
Xy8cOdDSgnub4fMZCcEelvUKFAyfZ+FIeDyWRYseh92IYUebj2TNk3wFw/hhdJ7t4jvLr3dOaETi
PXQ4dPC3wlIvGp1arekANs69oEcrlbvc2UxR7ZOOg3fz4gIHAEqM1FJbL1anzI1oMJOgYBHrrcCd
Xi4vhtQI5I9w/wEmcsYqQC1v1PIu1iNaPa3kPZ7qDVEBDuU2oBaGZQGthsv325ErH/MeKUICQKBj
3iXQvCHr02yqZE8kp4/nKcC6iGoIDoawJKwCw3Zc5Hqk178b8yFOb2MNWKvXy9MlORonVvivOBqK
vrggdWtTPbLIe6M/F/Hu8vcl7vxDTAnxMuwgyX/6/bTMAQsvax3w6YOdf9H6W7+6tZY1GKB5V6s6
j2SjsdGSAZAjnpVnZfQ5KXy3GEs9iieydWf/6zKqNrGkUs47/AFph2wBKuVikSqeUN5tq06PTH35
2c3mdqxICtQDvSlRxE5Je+Mxe+s0ztZEX1qH20zxJJTsPrQvANkHwDjiSbEW185Lrmu2v0ad9kqW
T1Z6W6roJWTziGoC0v1oEfOwdqerNmQx1erEXCMndx+saXiM/enr5Y0h296AP/N8Ep4MZwBrIzac
pCu5ifanWVkB9etgXghKpNeH3RgIiolIjiAHK3qdAatAaDvD+evNGtDatQN9YaGTWdmGUvbl8rBk
i4PSPN7SvDsEgiSnM+dlNV4ZrYObrMk2ZEICJfscZ2l42cr5mxcBxZEV4cbxmkwjnUn0qNLIpwpy
nEM9wtoPLRv2jq5wEedD+gi9gfcEDwjStHyzHLmIoeuSLmPpGuUjRaXc2Bh2tTW1t8tDkloB0QMA
q+DhP0Orx6mDIlbpLpERa0ngp+vzOtdOoDWJ4hYSqS14tkZHyPe/ls5qwHq2UPTpwZJhBlX1OXa/
+tVvkr30oHrQR3Typf+PNMX5fkeDhwX4M1y6AaY9Pv6jWRwLTbfL2VyiGYQ6xbYFbVcRrKr6s2wW
edcCd7V4Y4iP/Nh0GLreGE5V1gGFBbKz7tnPf11eqnPvgKEcGRG8AxnbnnbVskbaqN9BrfqBWL1i
g0vHwS9XJHQAUxedLBgKxtXpyRK5/r5an7TlaZz2V48CtQAdfTcEUGnU608XZC3QXwV+s+bwBP26
AA8RhZuWzJKLhwWyUkB6w5EKs+T3GpDGftocSFwHHpSGru9MQlEZXJtIdCL/CF2J0wGYHclBOJPV
h7EMl3qXvl4/P0efF7O0RdzCm7r4fGq+JuvOSV/+4PtoawbjJb8FRBx8xrrMyD2jOqzDHJio6TaK
sFm2AHiBfXRuIZ3mivOTVGW3JFV1KII+fmuaq9/BAHjYuFeQe0TCTiyKr3pNXY/p7QGkFxt0husg
iLk8Q+exEyyASshDyghvbfEWrm1mDEZjtAco+KSgk/bvQeiqVw91DgCs4pY8nyzY4tzYKO1wQQ/h
3rKmDDzm+tAB8fxAl/t2VRE9ygwA0sWpSGzAu8RA0EwB9UtX0h7SpQgrsEelKuz2+aWIjgSEZehu
AXoMCbbT8zAOWr3q1doeQhD7+n44jhsngLz95UWRjgMnGtq3oHnCVJ1aqXQ365PZpwe70sN49Te4
NP6dBb4tjm4K5pWo8jBYKMd6M2c6yBAVru/8LuLdLUhxAUWIGNLkYzyy4FcuKRrQwhzaAmSKgKTd
9OPdoKI3kcwUygpIESLfjJSaLjjYZAGWdcUxP/QDp5QLaqJ6XMgsoB8IPhbQFCy8sBZumqfMT7z2
YGWvdfPc3169ECYEO/BURf8qyiTC57W4WcFjnFWHJX5m+aa+3kGBNAU1SHBNoUsSRk6XgaIPyPXL
uDwMaRvGxAoG7ebyCCQLbYJzHFcoxOKwEsLryyCgSVkGpzyM9o5qn5zuzi/CUkWUIrHCsSsE547j
xHxhHLFjlKU3T/UBdD/d+3vh/1I5D6kFEMsgPcEJu8VUGiTam1anDCth3VHvR5q9oLsfzYaK6ZI4
XJ7/4AhB6Oohy3m6IAWy0IwMuPI0UjzkMwm12Q7bwd8xHe3XQdu/XV4eyf49sSdMXJm28dTlsDel
y9axh62uagHgXzhNHQHBh4OOzBqykOg3PR3RpOcrK5hbH+J250EZwvaC1lZ4E9koLHSZ4W2FIARA
nVMbVjuWtodC/cH8Ps+b6xMUKEcDmwOWSNBXYYudfj1pjLSuY6M5jMt303xfVQ3kshkC7gfCwki2
8DLo6feN0oXIq2fWB/ezNYBK9z4ro8urLLUAR4s8KgImMBidWoAw8Mp6u0UghZ4iL8s2PoEqcK6q
FMvOCPfn/zFjCRPVFujS6sBPfmiqrV0/a/lnNBYZV6c6sRouSsUEKAGktQUjtu5RrxqK+tD679Xn
UdXhJd1KKL7hBQiPglv2dKq6cnKBoNCxXX3EO3O5LfMyuLwakucfhoA+fhwMnhQQ82q62Wpenxv1
wYN4pjHeEC8OE/qe5/m2gsxQitrSTPWAMhWboWwf8N5beBgZ/5JXpnXXr6Q60PXd8l+N9ou5/L48
OH4jiccdKhAIetGNBxSK4O/tNBuTakZM7UBByWis725S7FdS/+W1ZgB6W8VukI2In0uumwS0iOiW
7QHPp76Pq8OELlkLlHxaC4Ek/0+soM2MJ6OQoBZD0wa8t+XSwko7PXjufmKhqeq7lp0dF7E8MYEB
xL4QQkeWlFrutrjBxuoeuJFt1lZBPz/2swr6IlkgZKGQATCw/zir9ukGn027BpZySQ9Dxd6m2ggR
aAZ6ogXOMG3Z7H69ej8gSQlYKQIY5AREslC/HaylL+ryAApXHfstf6WmFSz4p8cvl01Jji4QzgR5
VzxKuXM4HVnBKoTfE0Go4X51gsm8/qpEIwq4xdChhBhD3ATxssbdgGU5lC/ZuBlVkiOSnYzOQlz5
eLKjCiIenNpOtVhvm+YwmGEZh8QNl2slzpB3QqoT+xfAQ35ZiuFe0qxY/A5xfe78TNxNxfK9N1Sb
YtoN+j7xd3Gfb5v6MVaS3kp294lh/vejcL9z3H51rZgemDZ/GpwZisjWQ1PFt2CXUZxVUVDiP4ME
wzLvPUdsLngg6NKDltjF08ICRVqSP3rmJ3v6lNNv1ehvHe+H479YGQ1jZ9iMqlMsCd+QS9ax/XB1
QB9MOMVoRk2MzvHogdp/Dd29bz2gj2TrLvu4vUlmFRHvR95TcLYISbhTQm6BoPFRmNbWZzRhM95p
6zOqKBvqMWSW6SYpKpAXvzvJjd1uezRqmGAmo+2zb20b/9vlU/fR8yX8CCSCcafwagBI9IUfkdHW
LWxz7g5QFnwyYhwMlNjCOM12ZmK9WJW5G3vrDbU9tM5WQWXp20nrdwleNNUyVMgb16GRgXSws5of
l3/amavDG583a/PVQEO1KIuWgAs5XXGoPs8Q8LP8YDF2kF6z072eXJ1qgwFcez5nGOIwMMH3WAw0
5l030s9WVW32NCkUu1o2FDzSeB0OiWl4udOVdhZtMVNvwPeNoDGXkNVd2P/q2x9p8/PypJ15UT5V
Oh6cDo8UMKhTS2WRDxar7e6zs1nZtkp3V38eQh4QQMN8IWQXYx+W/Q9pV9Ycp65ufxFVgBjEK9CD
7XY8dNtO8qKKnQSEQAgQCPj1d7H3qXtt7HKXz91vu1xBjdDwDWuAqbdq8+7I/TK1xiZx2nOSDe82
IVJayEbjy+O4W/qjb9/Al+7kzG0wHH3yV8gjH3d2uzPWPfOhzuSdud8+mC7IZ+J9FrNylBmWD/fq
ZHN7y7QkqNujbPeWfencfnm6oABNPAjMhoC6rDttXSXY4JV5e2zJ32xD5N+vPx7tNeDOFm9T1Lrf
/vqlv0FF4LZHUNlf9Lmw6aO5ef301dyovgr6kJP22FS/koCcqX6+uzAXG9NXv30VqXuFzgaP4rf/
LKZ766fpH78+N6ix4UzzoIfzrvttdaYckHA2x1L+0LJLesc7sxfeL9SF5I07H8VnFNLXx3cNsR3L
4fi4eXQ9jgj+g4PxfpPwapr3Vvfl7GxxUHGQ/MFhfCklrbaF5eHupXXRHk2OomSlk0pu/fCBnWOc
vv/qGAeq5YvVIUpL60AGeKCoHrK+PTp8U/PNOWn0c49f/v5qw4324lxR4vF9B5/Gh/LL8mTLNAVQ
EoCoCDwU1iVv5cHlImN4vq1pOtbZTdNUieNUiU0lTBXp6fNV9n4VA9iEIAUlfAz6zgqujDodZvNo
jsB+xo75k4WPgTmjhvrBlC2SoUhgIqRJ75T0zZwJBMfFeDShSf26Td0vH4JooyOlwJTh+e84Jhnr
yjzgvcFCjrv8Ore+/ny0ziHVuSRfkBJZHSSYumaitvCPettFCpjCL+PMXNCigDrCbg+gsr1m5cyV
KCc3zP1jJH76xZFXW2Jvz/E+PvjU2HvY6KgsgEW2Dg5BB5gQQnHv2N1DRjrVXbXJv6ymiBd5Pcaq
OjLoUGO1YQzOXaisPzbkXG/gg0Nroa2gg7J0/N4lql7d96D9YgSVpxX5hotlW8o/9nRheRthn4OB
fDBnyBlBykJRb1HxW/7+arfb/VADukPcI53tvbBT6LdZOtt9vgeXW+5NBIucOwRiB02uBX67Phmz
XFXSFdQ+Os6f0RWJGVkyDhzFmP5MGPfBSLhSkAphIfsLY/Ht6xgOYA4qQtNRTy6k6RvTDlcuC92f
wvAoRYTHvhw/gE8I/Myi9A9Yw5qWR2c24YLT3jHvNt2w0efoxf/U9FZzh3DURfiMFuqyd96+UUtC
Nta1JEcn0v4ms/wyqXhJkXi03fVczdkIgIOCHDfNVYaAzzEXnvHCWM9OczU7VFwoWfF7p210nJmW
75Blh98YZDkOpJpsazcFQX/j2Fp8I+NPSK4BuxzshePrbWlnZiNblDO5rUIZM7/obuw5zDYwsrae
u1I490URnJNnW31DNHpwWoO8tyS0iyXZ6o0ju+urNquLuzxPlRO3wR0RqSEXn6/J1Zn9bpTVRi5c
Nc11j1Ec53c0oyx87qRY7ax3A6zCgXYoR7g5Y4CWsZiHD85w3w6bz19ijVT7ZxCUzpdcGCcFyrVv
V0fdOXkbyRFW3Ga6Erz+5llkF1qtFUMb7GYk7tbxWco4uwXoJ+4kfTjzA8Asebe5IUgBohqoRRDq
fKeU27T9zAwLyJEP4aOb9/IaAgZyP3KvyIDFde9ZrZubPnCrBDuR7Fp3gha0AZU1juZqrJJotCc3
KaKg2Y1+VR4arZ87Gj7bAkjeaYBmz8Ybx+DX7OT8IS+ZVQGh3FsyLinINLFnyEvggeUHOCW5aIQM
eRxFY5EWraU2ppfWLmqD8T4f+/HemqLgF7xhxd+5yrKYWTLYagerzLazv6rJt31YQK2PA9XVNJZI
0PRskyELUc2PRvgJseK5sES+VTpoIeepUYD3buWMMIw4efNHjE5/GKGLeiWpRh+mdfnPXIJ/FefT
5OI60gh7yszbzi10HpIm93+2lfbRKQ/5d+zQQMSQEjk61DyWpqvTOZzFUxWFddpzZ9j6ZUS2OEvH
ZHDYvOelsGPaO7ATYxYiWi0eoKCUHbrJsjekt57nyaNtPOjZzeMwo9VfaxrzGH5rfOMJFXxTk/PA
jC0eWqif7x3Vugn1+7BMsnIOnDQHv5Fs+rhwmqde6Oi7QVO/29CqsHeO6n+JZnhysPpip57cKxrh
A8QSxtFJq9X4o1B12MZh7c/go1fVw6RqVE9cK2IXEyFdUrmFdxty49UxbWVVplISeuf1rkGTNK+S
LNPDHE/T3FyFpJ5euD38gXVLt21U91POKN7HVeH6Y9xmqgphRUsfjSofx44+ufM85TEYrPadDoWK
AUiGvr81Zak9S4p/N2QQMg0ieEYmvWXJ3wEFLLHMWJYMHZP3HIXkvRe1J1BtfvrOCG8amFalphs3
vLP/aMe0MH0Mxpuomw2MBGnv19edVfc708q/JY5ftgWXCQon3eCfAj40fcIUhDBSRxOoSGcD7WhC
x4kfARf7LmHfh7DRCkbUbc29aPlPpwnvpkKrLoav9HfjqJcxb3CfidxLpIDwkPFhCMU8HsZc5XTb
qaC9iKw+gG0GV3JTqiKvUhtU2ys957yJFWkgt5MRFducDZsgKPiuLuYsHnytUgdaCH9htKIuhKge
ymnMYrsW3kbW2VPfWeQxkG59MU3d7ybQcAcLVCYvVTlZSa/9n31G5jC1QtLRfcVn5/fgQ6IfYPwx
QSijNy4Ezds73DAQkWygVFeZ3kAlVtRIXzhPywzlLLSwHwFBtPXOgiRRfznlovdumA1Q1dy1c9z4
uk5HRgQChyhIw5L/DYpGpmFX9HpTU7+Mfd3X5ZaOw4yl5Luxa+xDMRFbxt7kNc1FN8GrHbqWThIU
pll87yCXWNZwynCgM2iDM5eg7q1TexJ3bg49JO2Nz9DObnYwWcoSwzw/yWvim23Xtb6XdBP9TWar
qw5GtNcCxh7X0sjCxdJoH9yqOkyFdVeGtbJ284BLOOk8e4BkLj+xsfzh0CJoYsN9b059br4rSNKZ
yxYmgQd/aEHN7aUYnNhS5LFDzMQTVHe9G0VsECxFJMyDtKvMXGjfyvbGV9lxgmCMBXYkbAXH2pex
sDKyQ3ySwcGrknxTWGHPdlipN6K1d5pxHveu+B7akPhAxNumUOEQG1qwEeBFSBfGvHXsmwbWTDft
yHADD8PQbCbfXBm7weaTXNkqleNIX1zExNsxZ/YLa7d9uR1AVtnYzGD9Q5TiZiw8lwGmGGQQ77bp
t5a7Feyqa799oi2ZTsBGPEP+3r6q9HArS3wMOKxO3xu/znG28C5PgMZ2us1syjEpAYA8ZD4tt6Vv
j7963bIdGWj1YFvjwyyLH2AQqgvqNv7BLQNyoA0WBfawlQz+wGLAUnVcWDZP0cTBvQxj0u0MpOjB
ErgMrkgwDGNcVvNzGUS1tXOqSOqTaWHC8MvTsGsUZjRpjyM+LnMvSIGW8NI+aBrgMLU/20kZ1FFs
jBfFhJYvgirs0qEok6KoB3bhQXs0A5LcGShLCt/qoD1nVcRJdWOM2I5yZrF2bdxAbmAQiI/QweQK
ZhPdnvTTj3oqaRpUUH9Q7lxdZXN76EyuYz2UQCE75XOEIBC6ZPmNDmc37YaWbHwfXiO2AebVNwNC
AE9ZP3BT/J08zu1E13WfUndqZTwPyOBi2dtK7UjGuLMLcfGJdC7LUeymSVZYmHlWx96sSZ7onpdx
LiMQsP36we2mWcWjqFhKNBtTgOb2RWglcwmSvyMlBHDxE21SYR2Vhuxqi7gbnrs04T0trgn+ZVz2
5U75LGYOvoke8MPQieqPYGLYt26byQTqBNiV3tBAQKiAJH3clFo+Qku53KrJdjc+FywtvXaqUgbg
UIKwaYphQzHEBM4HB6DEs105znlMtfk7YS4T3LEqoWjU3waQONktrYe0iojZEM8MPb4CMz+aEvKN
tlPcAqbHNtIq9A+cfOZHKaYpxaFcX9Y07+6pqmocB6HXJCw04ptbTvN3npc1ubZ6x/yEILsbz21L
EuDH6yTXDvvRttWL0wX+NsAxENuCu8kwuixRVi8ugg7zEYX9b4/oe9s4j67yGuDeLHqkqiBb2udB
m/ARWB+C1ikqrwHbO6TtUqbyOoGcLk88eHYdphyem1kgu4vBbvukKV0soKivzJ2nbL73BRSFhItt
0bt1WCQVovOdEV6/Y64wV1HEspjmI3WRfeo5llQ211BY8H7AyfFJuzR/NLqoY3+kzVWZISBz4V+9
lR3CJRU22DIjArlbOjcw/bSGkcRZQeTvTtthit/pxF7XlVU8Mft3VgJ2kA7KPnl67Ma9FQxC3wye
k790LgKXgbSXbeTeaa/ih2aeyurC6wsBb2x40bTJXLcHm4f3IjAC69gp48Bvf2RU36qiqfdWVPHE
FfkO0Rn1R0gAj9siZ7u264cLEVhe6lhjcAF1SJ2AfdHErT24w5bXkGdsnXkBZOKCJlPVJa6EQEbv
V9+ymWQb5uXtZrScAf+iS6PsV9uFVdI3VrvB8oDOVUBSrhQM2SI673C5/iWT82yU2UI3RoIsg0ah
iHZeQdOG+b8zIu14FgycIzCW47DloLQVFYrtPI+jwuAlAqUTVMoxyxBnTjxHZLEy+R8wvsvtqESH
3mz3RETDk9INfsyTzy+F9m8McSGJR9Xfqpb0W5HZ/W9Q8uwDp6w/zZSxnVNK6JhYpniQma43FbOn
faYCE20mr7SLa7iUNLFVRdmV3UQzxKChvkBDUyO1bntfx6S2EG4JMJ42kZkAtae4wnzZ1wjYLLg5
dbgfv6sJ91tsNyQ/epDKnhKLN+RXb8L2hyu6n9Cc/mWygCXVnHcI1QqYJZkTm+rxvmk1IHQ5TpiD
3elBpaUIShtnqxnbhOIW+j3Sme4guz/8QpjQpqjI+nHlcfRbC902mzyzmo3PymkTCbe4go5He+NW
xr7tdMC3TaB8fIpAiKTIuiqKFZ/Yg9AKyGXmdmV40H1Yu3HmDfOcZqHlbi3X/styPdyUrnxog6Da
4ORFsmDzZu/IgEHyqQYucrCq7BfvpEZU2gYtZqeL8l2NAykxgCf99Ky2vkKiAK3C2cpHc5Be1bin
UgVS7qFXzNU2QDQLmwJWbEXZiFTw/ITW/+9aIK6r/SIhfj+lLeuRQUTz3ygaNE5xH6dNiF8v8Pk3
laDiCcBTepiVW2zGAnyPCXv6qGFom4Aipn9y19cny7NumnYAmjMKNZKfqU9k11TepoaF8FbJ3DkB
PUP1zpkKXjBYNg6ZdeVOlcxhADJYUY9wFE1H3TcNgsRZbjNjgwbYW8GPAR/oBysjP7v2NdpFIYC2
e5uPtXehBucbMBUD9FcHUieV19v7svBJv8lpi9ptNqHPCqKK960JOAULs3xxCx8BLCRGvzkRN9Dw
NfnlkAFIGDsoMj9afZ1dcMIykyoX2jxI9qAHB9JTfRk1FQ4dVYr8aQxgam2FJeYBAERIBqoabCuH
1JvItX8F/ixs8G4Q9HojvVW6U3HX5g3g4DNPRFacbGfiSdHKY2XrhxrNv0svUojpMhQVpoh2Ccur
6qa2K5mMqL08yUDezipH9GX3YQIXUuzqvM4vHNwYO+4ouoN0jYvNTGgKEoa8hGyr3d6Dw+fG1GON
vM5M3sAOvgfEJLB/wiGt6w8s0x69Y7YNUbXZ7suYNeVL5fcnm5QPbtP6WK/e8JTbvnqgZeeo2HKn
+Ul5/fhtaODrWWVBCpyswKqP6M+Bz08efZa5xC2oLHufBb71s5CFHaMeBloLDxs33/LQVPcM6ldP
QYZf79V1+DzAUz3uPXIHWXp/M03qsS56nsgC+6Ki3Z9uoBl2Wf3kmVEmzoz8Lx+bOg4by981QSmT
joDa14+RfUKw+5BTjz/BmyH8Ba3C/HL2nQZXaBeWcTmy+hur3bFP6hJZawnC2aYEkujQQ2PO3jpz
xu5rKiOZzq2Waj97/X0nA2EOXCzqu2WARC6PQFXtDfvjDNMfofuroSkgdR9Uv6ZwPtaoWwgkSWqo
rvucvhAmPVD6e9ts5syUSMRsp4ckJwXYj4YSepYUCndAeegaHxy+Eu5FpOsQJEGvufBr+9ke/Wcv
6oukljgg/cp+djtwr10cRfHMMRloUleAi4w55qxh+nEGWC6ZqMOwg8rhb+PNVlz6YZZMbTiXqDHk
2UHLob9UxOpJLIw6sDmzwFH2gXcr3MF3UpEFT6MCXcjh0+0Ix90U6TzSOwNL8gCuWa3NnizFrTj0
S283c9j8TjMp97Oh+bYuWI+fxpu7wMgBebtaSFWsaH9CbEOnfEaAjZyUJTCLNQfgoPEOBhxjMZfD
yTJz+UvANvA7OM5y2ENrr70pwKqIXVw9Q2JC7zhDIe+hgSLLPkSBskjc3BYHSCj6D0pkHDs8aDWQ
ubBkixEykh8KsN6L2R1Nn7LaCputrKtgN/TN1lfSfkISbNIKaMxvCLz7TVfVHRhGxPlV1rqf9kMG
YQYkTEAyZzgpcAtGcaTtJuloNO/USL9j6lmMqAQ0MYpYdZrtU116Zi84Mv5w2OeOs424ji7tNjSw
dmG8/6a1aL1DVPfzpve5e8k72iZApLSpZ/QjOh9kH1jujyhvxniso4d8wIsR4cdB7h9YYR8N04jB
RfYSduqHISLczDmJLkyLpC8CoGcMhTmqLNd607Z2mbS2acvEsm2ZNoTxtKVIZ/TEnkNI9SW+VUKb
1Cv3Venu3SbY19ZUtQmi5CYOg3nTILyKgnJP2u+U7HXQxc7k/3HHrN12jXKuSJ4DfY2Oyh8f1Y5f
eaiRc0s769OghFj2VMob5JePbpeJjRgGBNyqK7YmCrtY9F15QAn6yKfG/jFZXF1VVRhWqWHql2PN
Zodzle/bfA6+Mc8zd4KpKC16z0/tsDhVen4pstrfCU4lyJyuWx4GNO4firmvf0WwBzgN0fioGm1D
K7CFVWNT8iEV2BaJ0E500ZRWlRYQY6tjVM69F26k/wP3san3c1G8oM0WXpVA713zLGjS0YxDbOOM
uZqpcm+0U3moz1SWHQ8egxQ3tb5Hrrn15tnZtdIzm7rQ/GBcqIUzsE1j3su/NLf+tH6Nc4EWx1BA
w1AhXk6h3vDMmISKMgOgkc08vMh8GOVejtAofPRm1LgKYqiTQBUcSlwjctghaylN/MzRN15bzJBC
8RViATjBo3aKIlfvDGpPukI9cJlhvDx8GiJ3SIeSOvfGEPWH9w28khhOT+iCzPN3hSthpwmy2u2I
TPCuDZboPwiUeumIgDRy19y3jnYhOI6fkegiNxqJkzxJEYyXuGnRmJ+icjwMJQ+346Cex0zgQAoG
09/1ndt8h0LWDD3XttpkrRV9y2Vj47wBYa0AiTqMW1aNqA1GP5H5F0mmq+5pBs70JhjdLEsoZTNe
C+HKZeA23EZNlYVbwyaT2H0BAw2XPk5dy/9EKHPeQjruCTjIYD+7E0nyCqldYvLJ28wseHJQpytn
HKwB/CogH5qLl751NX590ZWx8oaCp0ZZ070gnfgTLhAlzgwOwSgjPzXyzStrps1v1i+f3fZu8bu7
dGzRKUkaVMVSN+qHDUCKzYlFyGWdIbp3h5wlg1eHMQ49bEZZmbj0uJeMOHS22quzXwXgUfeF8skf
6lXhE+C0RR8bly+ZhSU8rCIyjjhdkf8SZYo97ywAU0FMAA5Jofh0ORM0WDy7mm7BCKbXnoEr4FT5
crecEfe6NdGcFrakcRlZQ4yqMgDOGYHyuQPUWJA0DhFnUBWrxgawXjjXXRAS0ZwEaW2NOFXKcxBS
TeQYDk9zuBnIvjZPn7cVVs2Zf4YAPQPosgBAU6Tdb9saIqQIKipB0FBPnWKfnRNe+Oj5gJL9A9R0
3tNyfNSnSN6hqVZZm85PnHNa2h88f0GAAOYFyhKscleQvUrYLBJdRI/af8bpifX3+fx88AleP3+N
yg660KCohueXakB1aO/JiwzVtc8HOfMSZNWHc9psoijwUOBMDrhBrDNN4Y8eD0AU/DGA+QXHdfn7
q86zi7oOfJKCEC2Uyz/ZOTuR90+HoicoJcCpwXoZ8ndvn06niFiE9+QIlKh1Qav953Oz6lFigb59
/GpukLl5bpfj8bY6ROHFMF+YaReiFPH5MOfeYrUPUIdES8PS5Cjnl3k88ef/3+NXLUpXdSoD1oMc
ld6jeE3OfOEPJwnoAnC8gWQI/NU3gKahDDiOvqO0t1TEk4q9P/U5eeWPpggsFdhsRcgO38mUMeXk
QhWArlQjLsSpjuHT+/VZWkR5FoVfEC7WLHJedGigQ+X76KH6yL1NVX+VmIvF9HqApcP6aicERT0X
CtKAx54MsaEps8+xOD6aJNB54KtDIEuAsd6OYDUDQZnJ9Y6PCsavATvHsPro+ZAuWvzzFsLNmlxh
Iio4UX1wNLgGEayHxjrzEZY5WMEgFngVfj7Q2O/dmdGRQIvU0+FxMN/mLIXCjNm195H8+o54M8wK
82hVhcgiimEUGgRpVn4dnoLL0/bB0wMB4Z1nU1Oj0pHndYjY2L8WY+pXOw/d4Bb1l8/X7PsLAogb
IF1A0oAwAdhQbz+4DhwyVCpCWuHN/DD58tgQ49+ofvDOjPTBJgdLGnwuGNwDJE+XX/Jq8UbwD7GD
uSVHit0RlafJdeNx3qEm8/kbvacdLHRsDIUODU51oHzeDjQKUPx67pEjuosxMbc9NERQopg6VBvQ
r8zGQ9/v3OoCQT2KhmeW33tKGUCEgBQFOGrA68F2fTs6WaoIktrs6Nx0oQ9JaYAH/BflPUS8TiyV
OD3qJmdkTN7vKgCLAKoALwoDu2veIuuDmoajYsc8y3bMsrZ3n0/pB8+HFgBQNouDHDQRVzMaTrYp
A6b4qanNN+lUl8Q5o1R5boRl8bxaHHWlow6apPzUoz2mN1bwVf0HTMrCO19Af9BTpauvIny4ePVE
8FNR4NxPzjJHP/z9MCkIsOIAYFxzIaNe9XYJIcejgwwtrHau/m8+wasBVvu0Y6OnpgYDKHvbnWz3
zOZ8//sRgqITAAA0dBPeiWvag2akRqnjCMKoUFDD/vLNhefjC0DneUkG1gQQ4WSWrg2zjlV4JZ2d
+bJRG9KMZX0CNIhLBWJLb9ePa2kYlzi+ONH5QkanItjK6fKrm+DtEKsTX46NbwPEIE6+lYI0V53T
IvrgE/zDbAZ7ElHKu02WQW1b+BJ2iZ59UV3W2Zd3QAQNykUJaHEfeQcPHExemmq2ipN8yYE4H76+
gKCNACQqDgicfeFqdkRTuVUzReJEcmStcf309cl//fhVnuQObaDDAY+v5BXtr9vwzM9f1sfbqGGR
dvjfn7/23fbQEhKDh+c7faJCtJjdGLVWwdE3pecELt9fuYtsMQD5gMIt2m2rrTwWQZCXUSVPYfBQ
90M8wpDvHCHt/WX7doxlsb06T5uqgxgQAGAna6MMj4eNs9ShNl/+KG9eZHUt0EBCsIJhkJrA6q+4
muWX7zW8BbTTQAEHTRLA4NVbND4bu0LKEw70zexNl6zsd//FO7waYvUxTMcCyVgpT4/ddD0WX77W
4JYG2SqoMvm4fNbHkiiHdszQrTtW4lnXCXHPxDofnBlgHQIvH2GiAO9cfeayBp5jrFlwHO2UXwDZ
8OXJefP41QcWFjjSoGAEx4GPW4jX1WI6s+8+fAFI/EI+B3EL0Nhvv3Dp8mAeZoMJagFQC2HCZM6M
sPzG1c4G+gP3GsCnKBCtM46CdQ4qazQ8mnYLWFIgtmzYfj5NH2w2mNEga0Ih559d/fYlamAy3Brd
qiPEmBOv+FZbVyprk/LLvhuQMUUNKgih5gepnnUQowDn5pA0pcesUFfssjobJX1wCr4ZYHWI526e
txM6r0fxFzgwzbc+T8ISFOEzm24dJIMDg84+9NaQ8S9Q9TX3cHA81imYRp90iHjMRcPYvbT6xxB0
kr6/mKMpBVYH1eV8//mX+ofZ8Wo1LOQeIP6RHKAuA47BmnctNSdOxkZymkbgBMDGFV6coZn9EM0T
2XFYoqMOXT9y7Zs/rHL7P6YOoiupDPtbRUF1KZn9qGDksq1cFsUWmV205gagiYiF1EI3HXRVpjKn
97lu4L3Xu/kNlKVNFXNYRCTV5UASMH9Mk6GnPD5YVKLXrLpNxNtoh4622jk9AaIPALKLDsADWNKI
ETjjKhLlAfjA/N5E/glsXjv9fGJWu+Q/8HCcs0ha8D9rcXWtKUdPxs7uyrxPM052XXijpu+fD7La
J+8GWZ1WIQDRxKmc7M6dJAB/MMacUCex7qwv6v7+OxDKqVCZ9aF+uGYp9b6JgCaI8jvAAZ5zXv8O
AsBBo+FMTL5+n38WE0HdEHxgqAWsJy1zo6HKw4GcuH/1fVfLgzgzYavT8d/V6kFVGNY0H8RsZdfp
yLZ7crKHLAW0vB3cM9/93AirG7aDp7rr5XgFOMhYO/ZfvIALsWpUrRD0L72AtydjLlFNqjsHj/es
HS/y/ZmglnzwCUA+BcPYA+PXfseRJoajnEQbcoJhH1R+mRDfstBRD46us1vbh6aZ5c/wqKpZ8S/U
zxfKv0ZLFk2dwYTdNiS9f6lcEdxXXa13YMW4fwNjrhlAY3vbNRQwYqtIm8JSF9HcOTuAMYGAD3vE
0E4HLBnt1HbQgBUNANjvHC8fk4mD35mg3d3FSvT27waS43HPQms7TyO5AjbnnBDxcjC/PtYWJszi
9YR+oL3YGa2iGEeOpuaS5HcFJMriPh8g4obON3eOqjSoH5G/jcPPLJ2PxvRg7oHPCiEjlFzeflsc
FDXctYr8LgqeI39f8FPFL702ipuoi014zg7qoxMKjDpIecOPAR4vq1ikqwEaz0yTw2H8wmnh9f2I
qfz8fFpvhmUWvSXaxMajIICughHhmAZZHs3uAE6mzlEWX6OALcdSiEgH0wXb+uUifztj0snnKQLU
5LYB4cXxTm7/tXDwnwGQwi+u0egnoV3ydoBSyt5yOy+6rczG3obnSEQfzA8EZFAnhEAWwjV/WRGv
kgqHqnByMj+6LYdvh8H/L348dALQi4EtjftOFHe0iXTsOoxuYWRV+0+m+uJpjdmnEAKBVi2YYjiO
Vuu1CKyCTLnJ7jo/ZsULCRI3AiXka1WC5RO8GWWZw1dzlEUjlyYbcJGWcgeU46+wFV9LKv4zBOjj
yLNRRV9bIw82w7UDUMNdME07gDmuWvATPt8J62P137f4vyFWc1VlkGmcRwyRuZfESin4DHKnz5Ut
P9jSi+IkOibQ8oFkh/N2riIyqGaAoMNt2frxRKBLd9EcP3+RD5YsylqIA3ADYUesbdwdyvTcQjTi
VuvEa/eADHz+/A8mCg5NKDohT0LhY909rGxOxaRt7Lj6j20ZYLIu1eAm5ovaffjmWFXQKHMgPoGJ
oqutN5bUzwBtj27nFy1uysd+OLP7Vt/Cw/UMkRFw7RdlKPRPVkdHBuZRqYOhvJPWnISj/C7mcS9B
o/h8vlbf499hFgKsj0qg/W4ThqAYOXAuLu84Y8kEIo0512Y4N8Ly91cbEP6pQJcWGEFHMYVvrH/m
i3/8/MWoGFKKi+bv2+f7rKN5WFvl3UyvSxA8znyHJSJ6dZP/O0GLDnKEYu/7BKUk9VB0qivvBu9A
Cx1DcCgByjXOnZvcOkTwZfOdM2+0WsPvhlz+/mrGMkRvvI5azBiyElqPSdVeuCCnkGH/+cf/JyD+
7OVWi2z2NNrIlS7h8RzuZQv6jhdsYIi67bl/aYIaTM0wu4QJbhxZ+knKIJXUOvXsnA3Ah98Qdz0Q
QItK6brLGWYgrNSmL++8sXuISnNZ5fOZd/1oiIX+v5Tsffy3OkH9xgpqVfXirmzb/ERZxYB/H845
DCzbfj2hFIrTi4BPiJhoNaFDjbt0orO4G4MxzbMHrzg45XXtH7Q/xKF1//n3W572bjT0maAkACUW
nKqrhWLPWTdWtbgjgUT++j+kndeO40gTpZ+IAL25JSlTXqr2fUO0pfeeT78fe3bnl1iEiJ4dYOam
MAxlZmRmZEScczqLpkHrLoiTJz9WHiySXVvFtPkGuGVxsdksoYY0PMpiII71U1ekgZOJ1f3YQV81
pO3DUPp7odPtseqAnoCosY2md28PenUhLwa9iDtluO2nEFqKc13Zg+IG6d8FDH92H7TeHLszaxcN
LteTqnWK6VlSGZ8N/1VOfoB+2JjEtZP90sDiiac1cYMIDqsWpiP9rHl2R6nqh6JmG1ft2jFC9Eae
FmqbGZF/PZCEPiMlEKL47IsCWI6pfZXS0VHi5JuKFtLtRVkdkzIzNMJ0wuIs/N4kpdqKAn4By+2T
MarvQzV1DdBCt82sOvyFmcWtGw/mmOo1U6fpnh34suOLqVP6wi5GuzfdUm7fGtTisSyJmTBoKoMq
Zkg1CJAiKO1Q/zuypn/87d8xQX1xvUwtJ2ya5Piz0D2Y/l6sXnJjI0C9PRBtmXKF2eX/mkDEXO4P
9U+SZLcXZvXcuxjEwqdRnKgaYz6JEgUYfSB9Sc3SBSl/ViTvxfD7d7Usb8zbunvPNGYz2cSblCUl
m8KMEG0+88ItgkOc7yFvqvXD7YGtnjbqn64xpBzePOTpc+wFsxTjsyV8jk/mVhltdRC8GhBym2nM
livj1Vpr5UERnztSHrbkdXe+qB2HlndEld3dHsqWrcUaDVljpjqMo2dDceThqPZA0XfltFEiWt2i
FyNa3EllYBZkahiR4VlQMQSw+dBe303mHRDTh25EJvI/DAsVEjLXNEjBnXe9f1Ko/0ax8pNz0N0n
8TktRqcyBDcZ/su9AFU7DkdxB2GSazu+kjc0OqfJ2RzupPC41WC0ukdJ2pApII4Vl7JlRqxPJXnq
2Z2/icKrUvzotnTkVh0AfiLqLnBSsm2uR+AVBcDUkBFAbDppd7A3d+lxypzb67G6Y2j3mnmQ6LbR
FvOU+0pCMzzr0aT+rzQXd7mg/bhtYnUgJMVF0kLcOPLCkwUvtMLYiJIz5a9cc/zJ1iWgSBuOtXKm
zXxnYBqIrrQ3/VFJJnuiQKx7ltryjtHK9tg0FcxE2ms9mE9GJnwcZx6G22Nb8QNqYmjeQHRvqspy
+rJC68EExPHZNB+qAnUU/2FGxf4HI/N7hgI7DVnLOq4/EAGkphyfS+UwTc80/4dbZMorbkAKWKPS
ihvwcFo4W9G0CWLMOjdC4tRO95d1yvnWvPr8bP7ijWRmWRHLHp+H9mr070vj73e7KqnM//y2J9m/
OFUaSP8ToJzRuVGcanSyjRt5bXYuP78IZNqiFupB5/N+Co36hwFc/O0VXtkiqqrx85E4JRO97Lnz
TdmTrUgNzzyYeUMCuKF2N5KLHsrpv5iCOV2ib5567jKPF6ZDUcrGFJ4NNbDLzHdr+bdI8W0AsXR7
UGs7klwh+4IYk4aNRUCG4GIlZkEbnuHCOCuJfgTW7sQj6W24EXYyxChRX3+8bXNtP3I/M7R/CtaL
42xKFDQFrSI8y1FyGiz5oa+rDz2kEbfNrDkE+j4zdxy59DdnsyTnVDHDKDxP5dmfnpW/P5TphEMo
RZp9AT2I6+3STaFcZK08nGUy6V9gdrn965dsVvN2vPq+fP391ISjsRSm4Sxod7Gm7Qv1eZCdujKh
07zvrPd+9XkCxK+o7m3DK9EGXWSofJKghph3mThIMwvoTaz057SDRqb/kSgPqXDXZ8fC34ieVnxv
Vi3lRkPWUX1DlmWkHeh+3+/PU4602sMIarSYvsrVqRw/ifmWasuK12HNpCqPChoLtvB0JU3CsROU
7pxawZMQ6ac60z6E0NDfnr4VryMYmAVoMCO9uUjpoJs0oWs6DunOHoOPVrsRDW4ZWNwCltXIY9m1
3bnK7Tbfw5hzewAr83Q1gNn+xTVQwyOiqfP3zfS7L0BYsTP8n7dNrCz8lYn5J1yYiDwA1sbUz0MA
1Ry6RQIvUvSsi8nOzB6ArW4MacWlr+zNJ/uFvcZrgl7Th44XhwGrFCk4QmZ+wT5uTpW5YWyen0U+
x+Q9KEGLBeiGEPraWGi1fZJLRXeOqnfaQdqq+6/N3eXnF8dO24oq4Ec+PyZ2Gh+ixrXaZ2BbdXAo
08+312nNFWjDEQnV6GB5U4/0LY0euzLvzkr/LDWpW04fEUndOEdXrlX6rQ2LoAb1qTdEpWihko2r
5Pbs6W4HAw13sN2akN2Z/eH2cNZWhteATujB8UYB4HplBDOOZLHwW7gU4eBRf0wb99rG95crX2RC
pyKt0Z6bUw3MPN9wrLXVuPj5SwgagNY09ht+vqLdhXQiDvd1uRGirawFzRbU2KEnNSgnLUK0uh5E
CIKT5hxK99wtCWjG6RmOl9vr8KfjbbFFMEP+n5IVLdnLJOsYJykcx/SPm2oHvHOAn+Fz5n335I99
8iGu7I/BkYyncQp+CaYT6PtaAgZ8vP0j3g51BttR2JJpypu166+dAYhRIFlT0JxVfkOi3kXBbmq+
5flfR6U0YtGbNxfF0SRbwr74DXki+FbNdjXsEoh9+JfwTeKEawuLA2GQi9wqZwuwXVFMKeINt3vr
1TPOhM4W0BF0GS6BF0JmlDkaq/U5/JgLv4Yt2YS3Xs3nmZs/vvA2CJDLpILkKGoIBo9qCHcFfdt/
u+95cyJGAifoXKR40/PQRTABIOIqnHT6z2g064K/jTRnA0BTkF0WNbCoi/us8Hx4wtXYO9HA5kOI
tPH5N1O0+PzCVcsSArhO4/N+4kptDWPbT1/biMXerPLCxnLnU52KGwTYTx60GVoV0+C+sevXLIC2
Y9PTBPu288RSal9Q/NY65eM3z0Tr4S9xwLy6mP0LA/PNeXHLwzVnpLLVWCevysV9VcPOhnqG+lhQ
INuYrbUV4ZSkSZW3ICoZiz2X0QkZldQPT6r0REMHwPLEgXP29gm1NmFIrdApgvAAJ9Vi2UcfUj2/
LIQTrEXBDraD/CHJhGxjc6wNhTwpbLXIqeDFi3CyS+O47Skync12OKuQWRmwfEh14t4ezJoZdF15
9yM+MHctXi9OaJHP7qGQO5GVO1ngFiOxt61sSw/6zamOD8zqBrOmK/XCNztRLgwoBAXvpAwVsWTv
aE34DIs5aKhs4wKZd8TVJYYpWiJn9KJEQktfuFtSJarXxZZ/zrJMfAcRyO+8SxW3HFQoJAO9czXP
Mv/DHrq0uYhglEka074LgrOr1j+U+sftNVpzuBkgNYsaijO1/vUaqX056iVI93M0DrByQTTiTn62
hahYWyJg6NyJFj0SxGHXVixYd+LG0PyzJf+ux29j8bUQvw5b2NUVKzMYYSaoBzLwBuyVjFobNUjQ
nU16SiXPaRrZVrXcbeDnuD1r8zov/ODK0jyrF8dOG04xMhH0CNaB92hU6bmTx4iG6eZ7poX7SKbv
v5B/3ra5OjrK4VAGoK4H1PTaJkxFujx6+N4o+05I1jnWDuL4FBrhhsMtgabzoSqJF5YWXl6Yk1TL
leGfmyGWXTRSYO9U9GJXq4L2LhTgJ4Y1L3JCKZsgCtSKh7yAUzJJSriSkxD+rf8w8LkZE5SXyU5Y
Ok8UZ2kg1v45tzQH7UcBukZF/aJYv2/bWTmu6F1U0ACgD5M+gMUESzDmS0ij+mdJhwdZCVPpAOWJ
72RF2Oxvm5p31Rv/uTC1mOEmgfujK0b/PI3dSYBa1MknKFXkxrOTanImqPemqXfpPNhow1l1XJMw
n9cXrbXL2kUaFRAsq4JwirUUGa2w+E0OfU5uvniB9lEc26+mh1L87dGuTiydzNTQQXhQmbn23KGM
4IVRCzjaoRJO+2InpmgBG+nutpnVDTITIPC+mFV7FutX5AqcV3pAiyLE18401tJzPErlroWb1onT
0Dzctre2iHO9kQoDbZf0jlwPKwdh7ukThxqNpfU9smP6XvfH/Llrn4RhF5U7SDJnFvVhq99obT65
gCB7AHpKXn0xn1k3ZXKQgDdQMu8QjNBjljBaqaq/MaHrdsgB/DHzpnPVM+OeIJoTR9b2Wvdctd+b
raGsrRlh+r8m5r9fHKREaRTAYj84lxWk9v6P2niytMfYen97qVZuOebrf2YWrtGQgxCGQmCpAqG2
hyT+1sV/Ccj6c2py9/yzInRHLeLDxBR7pTPpsm7MZjcZT9UE42QbbBzOqyO5sCJfT1hZJm07SqyJ
klfjKZ6q5C4z1a0jd3XlL6wsXLv2pKnoRo+x+FAdjrOiXs6TuaFW8B8Whi4huos52Il7r4ejdp1P
8nRe/8E69yK5s6DeOPLWxoJoA01xgIBmGNC1iZIK51RHvXeC3gxlH7hMdkE/vhiDLP6HtQGPT2l7
Hgv55mtLulGYQWhkPAn94F2q6qfRlzfOnNXBQAtFay5VwTchddBy3oA4R9mwGi23VsefvTL6DxY9
CX+bFppTmcwbzRq83t70A8ReqWZyEXinmQcQhGelHXJooohFC0dPoDu/7QhrAyOSQDbWpAZB/8H1
3FUDUmgtTI7natg3yCjo+rHblI/eMjJvrovTZlJhEhrL+Yaw7Fh/nknrtzCTayZUlfAMPAEFh+Ul
pAx5rI9SyJnp7fRvXrzXfv39RF0aWIQOIy8tkB6+f27jTHZSry4RB4GXWWszc/f/Z2qxOWHTjzUv
Zywih6WRHFTtl/iXklV/Tk2CEZJliqyRbprn82JJUrgJ5bwkIAm4rZMHuQbGcHd7GGtH5qWJxR1T
oLGXToUunBDcdmYm1nyL4mDtFru0sLhedL+SZH9gEBMU9r0ERKrYZV7mKMPGcTnP+DJuvDS0WPzJ
nCZZLll8pK/zmJb8Zyu5rxVoYGzI6MOtZpr1mQPhTd6cjJ21mDnkSCg+C4wrtXOkJqJhK0OwZgAe
MV7S85lGA+716sueUE3lWGMg/4nEx1Y1eP7fl9PFqW9RzyD/9CYi7FutU7mGyQwUAvyT8nMCQXG4
pcw6T/obK4D0OPfBMhhLAqCWFW/CMCOmhpkANrpE1A8+WiDOOCJDO8DPeICgE6LdojfTv+Mf+bN9
6D/hzCQOnSmVridQi8WkkfREOKkxzwYJFvpow+VW55CXO4B/VE/fBJtxxE3XV7FwKgw9PQ+56N0n
Ua4c09pLNu6AtW0EjRJ9iDMjHtC768HoDcItHYqVJ23Q3F78rJJQCeMv7N+NB8mq2yHCx0XDUwHU
9rWhuskhuoxwOwXp5M4Nttp4t76/2Dd1NwVV6jfCCS0iCGGN8sPfn2jUmv/9/YvzRik0YgBj3ja9
a0H1lJpfbhuQVn36wsLioKm8Glz3bCE0HSlFg8SOPgo/lLPwQ/rzbye4gmpXv5XCHkMoPI/eu9u/
YNXtwMsphALIev3plLi4F4TQHBV0eji0oT9PADk7UrbhbismSH6adCOQPpTAIF17gTxJsC8qgXka
W9kVptHxJuUl73/eHsi8FovT4crKImDv0YEQR1UwTnmgfEytdJ8P/gkBUzSm0v6XCmv7f7BH3EHz
o86JKi42USkaXlPBm3XyNG9vtfkRGL+dkatyhkq5kxsqrbcNrjg7D2CN4qEIeoJ/rqdRMwQlg1/B
PBlR/220EF0ay0+3TaytFA0j9PERWNPRtzjlSs7xxpxy42R4T3LwThlfuvLbbRNry8RNNAfVNKa8
6b6qvX4aYXe3TrqQQ92QSM9CUCMEpKafNMNDQEWN7m5b/FNtXHrGpcl5Yi9cvJZRLSnD0DqhBnUQ
kvrga/kuSM1n5FRtKQACEpmHIGo+tt2sOjjsoMJ81cfgMZKTOy2o7sZi63W5JLCY7xPAB1TlQf3D
ObX0nnoIJsXyeV8ovf+uEMJzn8a7qEvvG29yIT/+Jfn8uDLrXSVQNnbKypkDfI64GTQ0wfMyrTFg
yqPDwjopQPYOiLk0TiMnxSFA3ww0VZk/FgHqc4nVbXjw27aredR8WSZKAO24vHiiJDZN3ROsk5S1
6uNEEvMIgbH4FMLI/9iVWnTIhzh4bKuheE2HStw1dLrdgfj6teESq14I8Bw/pJGIO/DaJQbdCJuw
ouqnh4rmVHENi8dU9I9xNErH0Ii7r2mZxLbee+1LVQfVY1ZFlpuVlfreq+XcRTQyQ2htKA8SyzjY
QSWUT1npb/EfrC7Vxe9cbMhWKhQoCjzrRHdH4ARFMdo5IfaHZuwR70Er6tDXouYi67C1VmtHwcy1
9v9maLFppLInY9Ai59iMCoqf94k+usJW+XslEJmFev81Mv+Ii505BMg5JgNG0sQ2ZOQ39nnnTMbf
NnXNXodjzY0CPLaXuY/Y0JB2D8C+Voq6t7pqP4RbKdH12frXxLI7pafxJSP2NU/9FH9M6bRG5+7c
o7m2sYPW7IDfJfeBTPPM7nk9YVlvCrreBNap81/9mqTnoO799tft3bF20XD+Q6Y790m+6e2M5FZN
JrS/T1lEASC2CApeb1tYW/dLCwvn0qdalL0YC/l0LMxjqX9PfyjKxlyt7R2os9jgZL1gV1qEHQY0
mlqVWOYJUgBEZ2jgsL5K7U8Yd3bsF8cId7cHtTptKv1PRDokc5YlZcTEEjEPJetUKvd9tqf19vb3
V9eeVBTse5BZw1F4vfaRpXpe1AMVT0xV2+kJqkTCVIGfBFng3Db1FmjLlqHf/l9bi/MxJftVVFJv
nQbV/KUF1mNZ60+qNT7laUE3j3bu6/Cb7sHqn4vHWrPcsZNPgyFvRI6rfgIhKTG4PmNA5r9fnA9d
UAtjPY54Yqtkla0mivYjrqBeBoKU/pikqNiIFbYMLmKsKKrUydImHPMDqiR2rn4LRbs83p7dP2HU
MiDRAeRTzoD2h76W62FlftjEURhbp7o1+jvgGh+nQpacEbXGpy5O8p1Yx0gslbr2AWEn5Q52btCJ
E1opHUiIUxh06MyEJvogU9oe1KJES0NpO0fLrN5BvFnd93HguXlXyo9cXijeWFawMYi1G3RuKtTJ
9kMdt4xGo0YYm2oyvFOsRAdFP2raURPLXQX2I+nc2xO2tiqXtuadfuEGUh+WIBAsenRyo3g1pcQ7
tqMf/DSDvHGKrvQ2To61nTwzWQHvpsxFQ821PSHvpAjlSO80oJz2tYg3NvLq58n0kEmgwQEVo+vP
a0KB+FlNO5AZP+gn1CZuz9ZaWRkqBjo0ZhwAnQCLg8JEEA+os+qdhNAf3+l5g8aNYUbA5wzVUarg
W4eKxZMwaojlGRnExmi7+HYqSt3ZSCPjv0wmUuwyfe8iPW4LZ298L5vKuSygBK6oIY674RxrxzyP
CaBoKsTJb/odJxOdFK0MSGwK+dfS6z9mqNI2cLPVBhDFKi1+h95WG/+qTWrXkFFT0XrT7m50ctYU
DQ7ZC49B5bbqp6JMHaHj3fmtFIONCsHawQ8hPJSrJL0I2RfrWVBF8Q2PraZMp0n+EZGIAAu1MY2r
TnlhZHHii7kuoOOEaj3quXYepPYWhmvNAOSubCmyTnNr17XXZ1HfKG1IrDfuJOXOzDcmaevz898v
zohWagtiLjZVAFmVGRovVOzc2xtrbR0uRzD//cJE2feRl/qYGKUXS7v3+4PabuzdrVEsLjzDioOp
kJik+lns3lXBxue3RrC43vxWCSPD8DnYRPHer72vUyY+Q7O4kSzdMrM4rwMvq7XRx0yYHTzF9Vpn
2KJJXzXBiUIFSKLPcFn+sZBUyfwOsqcR+SPh2KFgp27EAqtrcWFiMYoM8GRT15gIeGUhbyhtHIxr
txqlKy4Y6IWQuFlsa+Qfo2HoOg4R8eD5VBdg5/9aJhs90qtWFJrORV5Abzm3lAhdYUMsuQxaJ3hB
l7p+l26JPqy+6+nV/NfI4kZrOQs7uhC9U5Vlz4FaIB+uPHXD8I7YHEE1kzdEO6W/2mlw/bZ2kkJ6
vb0116KRix+wvGSGOVHbVPyANCOp5JcPQ6Y99sjuJP7gAsr9D3V7iumzApQ506Utq2lRXA+xjirC
qYGYbzxAeaRs6VCsup9izbxQEM3QGXJ92sQW8JDc5+lfBQYK1OCd0E67PWtr1xjYRBJQXC+0KS08
cJJDmjV4AZ6qUE/IeETKB+rG8l40Guneb+PmSDYycjtUqc63Lc8OsYyAmTnuNN5nEJcsLCM3G6WB
yTmXddFnqnpnNVLcYgCdhla7NaayIxiTndVbxD2ru0GHL5ire5ZMWgQjdaNMitFOdA7EY3dMBIUw
gbj6MOiC6JCMr/a3x7lqD6CfgpaEpFOrvl5EqSEWi0LSfCEMk+HvwHpO/PdV8eG2lTXvR/uJKgsR
AgDwxfYzCFeTpJfNE111O4nQp89f+vwDWua2JG0Erxu2lpmOjvR+BBEeae/2e+J/gKodPcYigLS9
/HJ7VGsb4GJUS++UfbFH+w1LkJZKplNtvHG3Pr8IeOK+0oWGtMEpMr/15ee/RrDygoYNjccdNxQR
4uL2EOKELKinkxGKbR9dz373X2bnf99frHnXzNzBAt+Xss8ebEphtFVcW7ti/zcC0k3XvutL0GX2
hWme9PxZ0Q+atxO9u9uDWL04Lm0szoFqMBTekXOORvTv8lhy5bC559n0oc6FV9PqHyQ1fZXiTnfz
Rv4sZlucCfMsLc+hS/sLJ6hqhbIuN+epawo7MT+k08GCSLzrngsEVoP+3I8/bw/5z7X+xiQZfzB/
5D3JsF1Pq8dpEDZZYp4EsQy7Q1EBzfPzKXxtK0/9afHsfJGijuRzEXrBU2OM0wHxyYh6TNzafhF8
7sY+PgI4KF908uS7roimlzTw4O9Kgk+5n2oHIdcrMjX9sBFLrG6Zi58+//0iAK7qHBDbFJknrb3v
CxhpN07L1bNlVo8Cr0iP/LIxuCutqvQNf/5+uaecd+g9xZ7yg5rmLgRNG7ff6mgurC12KK9CuiK6
2DzF6X0U38HIdHul178Pn/uMk4doc95fF7MVIGogdUlmnkpLufOq+gNMXT9um1i7XnhL/Wti/vuF
iVoeKxiqQ/OkeoUNKRe5Gkf1Hprh/W07q0cBqYQ5qwncf1mtQow9D7SSoVBfjZwEheZDFWXDrrCE
ZONIWPUBeu8tcn5g15YZ7kjhZKPWYp7QjHsq2nTP+/6+S4LXaUzuuuGv+ZLmY3oWK5vbOlQkWa9n
0BcEJQl0jtHBuKui42ZkPP//b3Y7L16YRUgLS8ueFU2oRC1sKkKsdox/jVQ4ndxIEbYdxF44SI0l
309UDiZ6cnHAEoDoEYVjhJfLSBrtoC4ENDYTceMSX7gmfR9UYHFL7iboe6iOXI86jmh6DPRBfa/I
v61vvvLxr9xl/jx83eJMGEKs9Sa6KxrPtFLTU96jpGbDEuEMw/24FUIuWyf+scIANKqJGvqgi0Gk
kwFswvLV98ZouHly8OrP1qEz7Eb9KgeuUNlK7sa/LOSEdTcdf+rSWTe+dsgDCt1GgWl5jf3zU4iF
zZk9BiWHxTUmW/TojGM+MzLnT1WZ7Ho1OEnFhKa99iAG8GN4SLuHraPk0k7Ot8DLi2PgjfnFLYaU
etsSZarvu/qup0t9yE5C8eCrW2icN+OkYM+C8tCzaCOU4Ky99pupbi3NI8p9Ds3hRVB1Wy8QPOiL
eK8kZbSD2uKlNMPPg7CT6vgkqluU4fIcc1xsJxpX4V+m75LYnX71t6W8XkHHKhH9F7mdmqe8tSRH
FsSJC7R4n5Zi8sQBlt8FUay6wiDJd/hO4yQyhOsxOn6aeGzNxHf8zvo9NQRMUUrF26oHa6dXXX+U
KXI6t7fCspLy5xeTmKTzEmIbqnaLA0bkhhkoMgcvdSNou3CQytewGka3iyz0RHS9fR4LKXPrKjPs
KNDRZFT6fRFUO7HofoZZu5XnW/oKWWe2yjx3tPuAq13sGiUSAddB13HufTm7K/q4eTKkUHOS1ptx
Kvpfqmb+QzysAQKnZwWuZmVhz9fMrNJ8IqzMfwzvSv3vQpI/n58JgyC7scC9LqdXguCzCBOieMjx
xydts3eEmszS5QymDJppiecqPreM17oCBWgtnqaTMCFoUnvx+HtEYNlHBlmqECGPKwfKDTcNh+R5
irPSFXiMublmNU6M5rA96VRmhoIel0b3pl3RWUAYfTS8p6zNZp3tFEhXUZeg8lXZTpSsfUeeDoXp
NqmOYSqbO7+v1Wd17KWzMrSK2ySd+ZQPlH+ApnxUirr/lKrK8LNOIyRDBKNPdshdRa96EKe7eihV
1+jqzJG0niS/mX0vWgn1aEWcitRt8zYL7XhIveNkFele8Jv8rgwH/eirFTiEVp/cRu/TByscx10p
avkHo45DRy0jddfS9fASjHXo+KEvuei/of5Oj8JTO+XWYeIU2ddJa9x7HRrwUp4VLtKjqqNakQjN
jtjvpqg0A1siK/lAh6rkBLFuvppV2p57sQpfLHVMbdA2v3NThJmVYu5LwgvXydknDlxnIQ+rHO0X
tcpRZBClUzKW5a5EJX7XVs23SNEiR9VSCcX6UXJJwOVzYhscoa+Lz6mcia91qj76vXJXTLt2zIZ7
1fLSXWjFuh1klX+n+814VOBf50yU9r5uCHYRmT812pzdMKpCGzyu7yZRKO4iUWM2+0jYWW0df878
ZCTVFdNQp8G44odI79iqPhjSIy2srxpdroRRg3eOIuu7ksf9cYy7omPqa7puRLRHjoLaBrBPB1+s
EcjOOPTFZ4miX+80ueq3TlVNX8Yq0monk+h2FUyBViHTkr/Lw1Srbk808jU0ffGL3DT1TugrIXIE
mto/yHC0fAcUJr23zDp/FFO8sJStX1BVNZ8mBYAh8/MOxxh3Ho03qTAI76ZcHk74R/jBTHPVvGtU
Ovk0f6p0V9VC08YH5fwY5tHvoJv0175G2j30rd5NzZGAJtM7p0PL/Bg1iXSmR84sbKuM2o/w89bf
wyLsHFEI0HSp5P4bHZHAPHsoET3UGnwnMgKBumdiPCll/y5MEvmY54KkvhRq6x/CQpiYnDq0AziZ
74Y0rZ7DolF3UhONTjA7CXWu3B368VSoecc8hz9iZYy+Zr7ZvgTKVNgZk/Eh4sbT77w8SfeQgejv
Ro+5t3UZEINhtsGzIGX++6QsvspGkX6qC/lL7OmwzvcjVVl1Qim+pwk5ZpUmWFj3LNLwwtxan5Sx
kR1k+SSeMHnjKumY71G7M908Fr8goq5p7tjUKN6FbeFwmvGfCr0fiEKsj6qEiK7Uppkr+kq9Mwax
/uqzMwsHOL7/pJZNy0BnlnKzd4fxuxF97+TAoeRmd8ovP9EmWyvi2JX6tGWRi5nOvE1svTaig5RG
tWP2VudOupe7WmNF+2ZUEyez5M6BmF7aK11V3im5pbogx4wPtRqJ910IZjPxR+CataI6Iz5n95OH
7r0/iM5U1qWdhkZ1X7W94ESJDrZk0mu0esM+PKixUn6qO1X4rsMVb09qFLoz344jh4nwoAdhf5gS
M4VAPFPJIXeiE2pR6sh1i+ZmGar1OyOh31v2wBimSZU7VWsMvzulEh8qrp/vbR4md4ocaLbV5LGP
+BG57hF58SMHjwj3YgDWU+ykj5GS1bkz5k39WMRD/F0TICSwQwjyHSWq5iSA3t0rUakdil4wdn0i
dZ/kNka0ZTALyRW6rjn4Y28eKQSqTjIE8ifCO9OO4ip+L6dNeKhCItBO74KHDiT9efDaguNbGI5k
ek0nklrxuY0jbZ8IQv2a6vp4jpK6dVtAbbafTbrbmnF+6oRGvxck0zo2rTDt/EKPP9d+nx6jcZSc
odYysGKi8TCGeX6v155oe7A183CQzOShSVX1MR+TyBXE5qxJQ+ZEnnX2BclzEUX/ifReaIc0ztJY
kXwKKgv0gS8MdurpjdulargX5+eeYGXTc9yT6RbMXLLjsuRiqKfwqS7N2kFuvbPlZEB6rYlFu1K9
bFcneUGPRq1F91Up85v4UY8whbR7Gh/ap0murYOYm9VOQSpxByfW6KijkNMfPqpH3xelvZf51m5A
/Ae2ZKn9yq2b7MYgCnfTMLeKCYXqDKEQ7YoYnwYyp99VqobUjq4ijiWQPAkGyXqCyStx9CqzHB2o
va00QQUllV+9FlGRHmoFu0ZbaXvTEzPb8uPhY9Ykhlv2zWTPIIRnL0AEQGkj8S62vOZQCHWxgzl6
uLeasN8laadDhREV+5rj/66KxcERqli/U9Hcetembe8ItQTXjuiXrlHgPHVMl5sRkM6icUM6CCMk
CE5foA80wODh+s0AXspr1MdkpKglx/xH84zMGYMw2lt5ndppz6kBXqi6161BAvyaxa91ZPkHpS6L
1ypPiru0mtoPZQXXuDSa6rmqJX50ViW7Duq0b3E7Bja81KVtSRSSI63pDzDt+ZUbMVu2bPnZTkvq
zI4LK7tLZOp3hpKXEIeREFNGKzxWeDF7OmzeqXSj/Ij0lhJBZXRHObR625OF1I6m9meuKbWNPBto
awk/G+JcemDPeg4aMPK+MOLgYFQBhzcdx0ckjdhlnum7UQaD5ZDC+qhMMAc18D49w0ihq/fEpmNv
B5EX7ZVafxdHfnE/dG25yxsRp9WnwE28PN+hpKvfF77S7ctUM2yzk9OnSdF9R68LwxVyLUWPjbAq
MHiUKUORO56ffYkzcbI9dVLvyLF7+5KSyb431daGfca0x0ynbKW1dOEXmrUrBt1CBlj/YU7dj8oY
jC/U8STH00LOvFYWD1VHc3Olk0ocw8I7UppSH6Ix8J9qIQgPStzmH+NJ8BxZa5tDnGSKk9ZW5ZZ+
GLkimmB7TcyrQ4aI1CNhAT44drk9tAHUK3ln7Xhwnls/sDSb4ihUUiWgwdDLkZHLdbV0x/m2iZqO
NR0HgoghVl8HFXUENRbEyoGaSXDUDhRTKXe9CyvpsPPqOjxmddCepoj2mrxu6+d04gUtVI3+zEYa
d0Pk+y95HYvPVZYH4CFkYR9JQn/Ie94zIwpXhp0mYuTCqlDsIxhvGrdtjfYdPAq/Ei2H8Up7KQkw
d1Ib9J90M4RlNZ+E6qtijPVJKtv4p1o08Wdr0v2dFlkT2JTgRyzFku0JfeLE4AacjGyaU3fEskB1
CAW0zto3lSfuSCtC59nVhqtN5v8h7cx640aSLfyLCHBfXslaVJKsoiXLsvqF8Mp93/nr70fjYlpi
EUXYjWlgMCM0ozIzMjMy4pwTw75pw8Hx0qoiQar6h0jQG3sqe/XGktpmnwgSTod4lY3yy+uYW7Me
r5WeTXWKdsDs6U6gzjJ2emGSqZGVva/mwj6QxnCva34gOr1UyNpRzcapO1S9WTxm3eDZauC/+BOy
oj7VyFfiiEDbq2nlu4EadfcafbyS28iKioJoloZmPL7aXaRWyq1WWfWD5Rs/YAD1dpHj9KT0gsPQ
DoSmvW/eeFbPvZNyD4ZJru/HqGtOZHbapz6XgoPh59mrIifGPZzF5pPRCNDV6nwCZe+Huh3XU53f
Vf6kiXadeaUT1fVEvM2j/VwPHAiBPA1OC4iHO4WHfIKKCD0VtRitNcl4JDTL7ckrkkNAA4L7bOjM
5xYUVuFEfdHeDoMfR3bjiX1pZ5IX/ky6rJ1ThSnlVyO+a8pOtPOo80O7N+PBaQK9cEpCvKOXN8LB
qmC2DFqoO+WkmLtJlvqbJC+Dm9zq650aG/8IddfcUm+lPVnvpZ+HUo/uuyCnv27qaQ7SDuFzELXj
AZpJvmsnU7GVshQ/mXIRurIvhE6shQHvobI9pt3IOqZp+alLytHRpjRzrII4PbNag8SAZt0GzZTt
c794Eeqq3meRnt5nUVvc0Wq0+RAonX9TzMl3Lamob+ulfxKrCFeplfgEgv0X/1a0C3qlpS8le1ML
xu5o0dP9xHurdMuiJLSvJJO0idp7+yD2O94tuWALvRHtFblBeVDloZEGfv+seJp80CtNPFts7E+N
qENcCLx0B5om2IUiLLh8KLs7MZ6yw6h34yNp8uYRjhqN6ydVsrO+rQ/g3B0zMk8wZD7Hnirs2oi8
iS/3sROlWfcgg0LY1xyHjqhm9UGWE/UgASN0lFrsj4HWSTuvyX56cdVyWHTlbV6F0kMum6SCxXo3
6OJoVyhOkuEym3tFCpqvSVYnthiWyoecnDJdWTI0+/pS564e4ttAzGPHb4JiF0/iMZAE27SywhYm
ebrtEZ3ZI5ZV3gpoghwUzauA5vvNI92e6F2jqvJuaKr0bu56cUiKyHfMqTfvUYCId0VkWeRUQq71
Kq8/qVL2Iwob8ywqHHO6VRC39KVgh+R8T6Mfml/lSkrv4tBrdzJgj7OeZuqdlFmUoFrxp27kHNBt
Jd1Gw1wnpj+FTfIvOUB07BDvR+zCIvpD0Csf93oL39ULTH0vDIMEw0RsoYma0S9VbmnnpPjCuQSe
dBvmpLRjvxcdWrwF+7pHMocjXNjXFRdDqNXZsRcbolCLjqbAwCs3l7TpRhhhngZxYe7EMBac2ApI
hmu0jRxMlOm8vghsLfSL16aMxr3Ye95pkju0OcRkurXkMf5KElI/mJU03E9V/ws12ORZVQTmUos/
91YtHPLW+97WdfpUKVHhNolHc9NBlt1cNjqbeNTfd7KeHYnEfWeWZt2RGOl3EVUOe6aqnNpQoNmo
Xgq3rR92hU3KRHwQLcVz2qZvdokEMETqpZMHl2rvW6NwVhuyEnqk5neZV+QfOjVCFhdEwrPWSE9T
k9LZtRBT68mz1LPSicKzYIHBYa/mIdlxK3CDuH+1gmD4kCtW7kSq98vK4vYOAavhVu7K7KRyZTlh
MPQ2BTE6p05mT38qGc1F1KSIzTKnFY0TIjT9Lo4idDGyqHCyUDTtvq58xwuR3KGIIx67TDSdsjC7
A4W22CkV7TNZSvNmCpPsV9yNmj2NzfzmCpJ9rPkdb7GK8lwjxXYjW5Nm54U0PerkTk96K0UOIa94
NIz0V5XE1k0nl/Fu8HXisrBW7kp5Mg6pIN0HRZ86pl+IIMq7eQqN8dRYgrULlfhrmsbhMeH1dYiq
pCWroMROIpF5yjKBkJsnmHZLw9ThOYe0fvAmkSflEKVfYkGoXrwh1G919sYxhL7CGxFiq0A8ZYex
5+/MsiSv1aXSTd5700MnGBBcci1/LEPyqjxdvTt4PPI+LQbhRm2MpETQrg6ILozgIPrgjdMkaeyw
SK19VhNk+m350wzb0k7Y4jcCiYR9UwmWbQyVsJ+KovhIwDzZAplSuxTxKMRRe1uuBukDwmnJfZBW
4UaJYlkBQdIFAj+akRZd22nAukjLVkOvA/M2J7eVTrp8P+WH63nfte+jlQZcE34gqg6LTHlW+7Vu
ZcPkNu3DEJ0C+ek/fV9dFOd7moGaUsj3rXPiOcMfaqyQVuU/6CtDZ4CoBcTufaJ/MEzuuMGb3D5P
SBXeKuJhjLY039fm6K2RRQG21lINhAdG4gBYsL0FEdz6/GIJLJLZ9QCdzgX1rOYfS//1z5cAfApd
U+HIIBW2yGyPRjnqMeknN63/cWvl6x9/3RQtkWalCBRCOJ9H96a061U9ddBOF12hkv+RyQ+RAtuA
aa5MkDU3BZyJeHjqkiBDx/E+LupCcz0xPaO5Hdn6qPy6Pox5Et4VbKjlU1+EswLjEKDmYhHo2m4p
VDE0V7LOUg0+kFTFp+smLisamFDgzAOmR/xwybtp1VylnplrbssdWSMJpyEOjmTgP0Ymb+H+Foi5
eV9QMoHfQ8UY1OlS42Yk01hORaZxQQ43cdrdTl6LsKP0Sa7976h6kY/cas27ukoUbGQIUwAN9cVJ
JRbCYEZqqbm5H9nJbeD/uD598wosV2hWhgAASHWPtoTvHS2RY+KZzDNcOfsxNcc0HG2SqfbAxhcl
0kBbeq5L6uvvOZSpDePVytwycmFQKywryQJRB/tnSPtS9jQqI9Wt5unHPg/2cYiM7Jh9GhRh32eA
y64Pd20653PNZB2Bwy5hlaR1GwHKhO7SddMZ+9tIl/f/zcLiXOi404M+knXXpxFtiksaf+HwKPfM
ZSkQGRS+3q9YTrBskk3CI2hZTZGlVynhoIDmt8KfThYcJbYWKs7MlkUHi/eWRom4vzdaBTl/ywlG
WyCRe32yLuujswm6MkM6n3szL90vmuRKbMpKdidqZT4PtMzNqt42itupKA9opL8ITfpF9NRjbWXH
gISeOvy8/hsuzqj5J4DRmFGhs08u5nPQBNNLwlJ22/xO/SkDOtsS+LlwOiwg+ambAEBmfZf5728O
80oYvAomm+oWVYC6qMe780/PciyQV+EfFcYPpd33FgS9M4MqktSZSdulp3RLNmptnWgLTf12bo5D
KXsREWidTxHRKyY3SNpdSlYvCo4klmwhvM3K0Y7Nh3B86sVXX9tX3o1XbtR5L6EHwOVm5istQWAm
XrA5O22CfJ2Gkytpj2ol74L55T/cTWQlraN1rqodNX3/dN0zVtYN/jO4XZSC58ZNi6OqlwRSIh61
Lz3bZ8Jd3Dxd//6K5/HVuaGFMgcS6gK40SaRoKZtMbpiAkvig1rfCluUj7UhgD/lYSoB9UGv4r1j
eFnPG0wVBzeRf0hKuJOEjd2zpJtx44oA0NCUYigKYcI8yDfOLfuxPvhlP+DcFQrsvYO4/dTYfXMm
NlK+669apO+1gRpmvaUzvzp/ALfg0BHEXHC/AHnnUG6LASUD63M30nR41J+oBu2uL9PaHBLDSMjN
gT8hknk/wnSUghhR5NGtS7FjocLqlMRJvPFkmL/y7iJmHnFthA1xBe76xTyGVkqeKxJG16Rdr9hw
Fok/RYqY2twzcnz8iyG9MbY42XU/T9Ss8NnOdXGjAF+IxY3hXN7z83jmLs2EmMR5y/FIFbeXJWg4
t/VkJqGT6cmxLV8LqbcripTpCByhPoj1BrZtdRrpEQZPDqe8AJ91PZgWwGmjG7QQ5PVO/zTk/UOs
k+bX2mOdiBsn06pzgO8B5v0b8L04eWOx1EiCWqNL02snDtL7San/xgSwflT2Zza7uFisgkwemWhl
dPu6+CVW3q2Rbmmszp+4cL43JhYuTuvxyE8qGaXL5quUSXaanYcssYM/7H79+7BAdP1/Q1m8+che
mWbuYSdLfRKvIWkb+889m+QLoTK9ZGeS7fvNGnAYRkMQYmEuJPnAhgeKfBtG1pxbRR9BodUGiL8L
jQSkd9SyTOXerWrDz1DuBPRXDpVJvtiqaxuhnvIG+a7kbhzk8DnXQ/Og9Fs63CuuDsKSDrbUjEW2
2sL1UsHPIqNNOP7IoBv6TAslbaJGtiLRwi7egv+tmpt1eyABIQ60fPBGNZWxVld6V8vkvZJ/GWiX
kFACrtsXdYvOefEqAdGF2hrxkgHj6CIsNCoQuzBZencYxM+y5h8qXa9sDZwDj9RZArzPdpCWvkvT
lgz8qmUghsRp5D4u+vL0qgIkX5J6twVJ2beGLYNM0rOTp9xDkK57dF+Ecn/dZy+elYwWaOAcZNAr
gJfRwmc7TQeVYPauKufTLhvTBz0tnCAvd7nZ0J6aUHifynLr/LlZ+IdwEdgqsxu9N6vWdStYlTW4
Gi+IVD8Gsk//C5msqLTjf+bFn3F0581PhE30yPnL43n5Uk+sgTysoeCvNIpPqSltxdkr8QAG2Pyk
r7h9lhtCSXIta7ucvU9K1rQCO2soOzZ//IacxwFMY0ZQyyo0v/fzxhYApSfXgzupxm6YtLMUV6fr
S7Nyq2CC8wuRKBJMy7AtGAUq5FU3uHGRtx9Hkzok2Sx/I/5c87u5Hx3sU9S8L9q/p5ZXaZqQDy4u
CYLmRqtmOMZt0bZOS1vf7vX6oFYuGdTF/jW3OPybduzG0CsHVwpAAA4/TfnTaOmHKfp+3c48/4vL
DBFFnsb0vuO0WmZpWrGwAl/LBpfCyKPmFRzC42tUqJ+NWrLlMHRov/CQ+p2/sZ9WbwX2k0J+CMYm
PZjeO0aedAk9caPRDXNwjZ5AHaHca1pNnedHaT3nZDZ85ZuqbDjLmtsjccND3SAJdvE2EgRLa+pQ
4pkyPUvkvLTqVyH8uD6naw9ADWg7Siw4C6zUxdh0MQT90k+D64tnjRNYBvcpJOfW050Q7UVp+qhn
N4r4IZB/Cf0JUOV1+ysbAmbjfCCjA8MY57+/eWWofV4lSijKbpmNdkrJ0A+3JE22TCwCcLMp56rn
JLtminZ5ehTkj9fHsHKBvhvDIo6rVCVptYAxSBHAA+UQtCeUo5woem3lb9dNrY4FiD63JygAUVqs
ljipshKBK3EN/bvufd16q2x8/jdO/81qwLuYzDFL+LxdyJE991S4/vtXXJrOXmSe5vOP9MziRgw7
FRBEKFHfqEgnlGMrPZeATG/jXtI2bqW11AIaBzy6eOCTrP799zeDGfM6Q9FVnNwGtJcUvqrK/SSE
hyD/rKIxM82Ii/LGBBetbiRtVo7fd4bl9z4dabHiD1o7uVXkP5Fq2AfKi9e7jVwj73PTbkkBrB1P
2KMLDY5BlmjJrSqETCFOrSe3kP1veix+K2T4g6iOe0HgwyDNjmJofJ+88l7pgEteX9EVl6GzMsfy
zLtWLvRtW6vQzLTlXSZrNmy1+PU/fd5aFMS6LA7HQObzvEkRUd435q+/MDBLouEq3JTL88+vwzoy
+3Z0U1/43A4iEbdvbum7zdtycXPBe/yfkSW7uunESLT6kserhwGSG49ZrD1T8/0xBBTLRfFVsCYU
DszheH10a/sN0X6qQDprBNb5vStWFaVnyYtIr9VfdGLs5ggU57qJldufvkf/mpgd5M02U2udLqF1
OtFya6d+raR9Wt3U2p8/lTECRYm2mjzJl1o5NZ0PlXrCiDLtNPpgb83T+iD+/f5iy3poJRVoo1EY
LQ6ddfSlQ9/cyFs1n/XV+NfKYjXqxhzbWaHZVcq9qNjhF2VrHKsWfgewPGPnbhrvFyPXxyZugt/v
fVJaiRn8k8j1g1Rp++uLvmFHW2xLMwhqdaIvjKvxjhvk5sEHBWVrQe3+jR3ebDB00E9fxssozgAP
b0nRafmHDL5N7f6pSPv8ekEa918Ti+jV8unUVCaY8MHJ1vEsAb6xCVedi7ARmpg8y4AvLj0B2By6
YDpJGMLHDGmFodV3XnHby38ofvB7LBzE6BTK6GBwoL1f/rgx4fMIKqV3im8gtzfO+rVVf/v5ORB6
s9UTHq1WCiuCHJyxk3928Dm2JLjW5op4l8Nqlg8h+/veBFr2SjhGuegG5S4sHP8EgFHfepev3Vlz
YZniCvIdSGu8N2J0whTlUN5dcwLhKqIREJna83XPXR0IkS1ibTKpvWVy2Uw8D/aUL7qm0e+tqLqJ
vNwOLWlvRofrltZGw81PFE/eCoXK5QEczwkIYQQQUZndUUrkdOeTb9wgw65ZUUV6DZOQwpWXkZto
CBpSYkRTfX0Q9sBXrw9ibbrmTqYaTQFB7iz5i3oKtM6btMkdFXgHfukkhrFHfVtvNsLCNR/+TWA2
eUbS5mqx9jIdzFX0aQcXQJjdxV8z8KFZenN9NBtGlscj9JVaaYvZCL1Ni/KlU0mKbKUrVo3wbJor
NCozttiNxOpZR6gysCKVkwq/sAXT/On6SFaXnQCPxCup14tSDEKRBqx9cjsmHJPbeipkRK3aX9eN
zL90GR6xGv8zsvBgrzS8ttJ56KYxqcfyNQOyViivrIyV/40p0DcqpTOyb0s37tUutSYD1lg0oDcq
i9WdJUgfu3z6UET6cwWF5vrQVufPoorELTM3xlu4W5FUahWXKtUSrbBNiYfhliLN6s7518JS+ygm
C1hbEhYs4xgJuyn5MMPKtwIwadXbyO2hpkAAQ6T//sz0uqwoGpWJy6CGEll86PWRnoX1i18lzZ3X
luAwKZiQOU7NL0IL4zql7Gynw2AeW6uFotntIgNd0+vzu/bWQoNjRrORm1GXAW6XJ1IstJQFirT6
lkrhB62gZ5hgNKHTAKawrVTsjjQD/vN3uPHW7MJjR7/owWgGo1tpvQOofb9ZyfutIbXcFNpcesVv
KKn9fvW9uWwNK2ytAJomI/N6Mp7AnLPRTA8E2/qdOEr1nYA42wPEKZh6IejKIRPSfZTG5am0yuLo
y3npCK0avV6f8TVHmCvnYLLmd/yyEKNNXh5kKjMe9XfBl7bcicH+Lywge6VrJiruF6CHMIAJHYa4
mgSFITYraCLPeb2FhVzbN/osXEkVHcW3JbSiNOEhdRZndDJIu2yCiVCd6ga63pZS6pahha/4ZpY1
XYQhbwT2J+Y7kLXnIR0yu7bUl+tTt7Yd0G8gVCbjAQx7EZf3oT9xXlNSzAThg9yP+9wSjmoITFKi
bpT00Ysohv9ct7k2vnmdKG3Da7tIm/tlF3hmBZM+8c65+tFMRLuHXriZhZ3fYMsN8cbO8lIVrTGS
q5GoLR6yHYrchxo8szUIthh/NpI7JSfDwoafZWXEU9HIGyf52tS+Nb+I4tOx9Dwg2JML56EenWp6
yetbSdulsi0aN9endO3W4D5kMrnbqXcvHophPJSh3so8FCvZgrPU2Lwct/rUrg6ISpyEWDW47iXe
zIxCI7d81o23V3dUBGG6V0rfczylIX0UJ8Y+Uvv4qU6D8W+mksCFUG+WjF0G+UoCSVvVmMqqvqlQ
8qioG0zyp1BCxx/l5K1GASvhBZE+CRhwWgQZyzu/MsPeaj0Qw5rwkcd9Oh6K6o551UX7+rKtHI0E
xkRiYBRQOlpexWqj0/YiikQXzpwzVT8g0TXB5+s2VlwD6AVuAbwIzIA678Y310ItSmM8wmNBY/+T
Nx20/vQX3wcTM4f6vCSXsJ8CpTGpG0rJrWkQMCLyuTFHq7//zfcXv1+saI/dKonkylbkxNJgl3+M
P0fMlwcXKwC1H6Wp2R3ezJBI/iNN6LnpikFsy7sJJsSfTxFCS6Dl6O04F03eGyjMuk9TmsC45ocx
UmwB3ux1A/MHFicdrjp/mrsfrP7sZ29G0IhdUnsq0vtqEhu71kpPXqQh9tDeKYN2U2lN7FS9hbhU
vNWYZOUsp58XmOS5wkbJejG0NovFTJjB9RNEtt7RPwvWvsserw9v3QioZIOm6dYFdk2hTU1kDIHo
JmIb2igsnVpP9JzAmp51Jd0IEFeNySQOqaShKrz0BrW3UBICl+y2tf6IntLTTES3hTQ6j+YW+mrl
RKUI/q+t+e9v1k2oEUaQh5g3f/dPkvwjVR/1EOnDZ1BsqbWl8rp22FAKBbQOhPeyrbeCxLtRGWDx
OuRhCNUQyOJBG2y1NFrbr5Tm4EKgd4ly2yKikGEWGt5EcSFTGsey0CX589QuSYW5YR2D4DxbOHvl
q0ipFDr5Y5hm2l00tBu7aX0E/xpYnDiKPgErQCHWVcuD3t9uNR1aWwcedpw0TJFBJ+v3iz5UvdGM
NPx1o9dRvDUV16s30m6rA9C4vfBhStDL5Ldl9MEUWdSTzPRHkdlasnWgXV6QADzpCmKRYee/l2e+
JHtJBMzYOGshRDP/1re+hCiBKMGwG6KNjO7lYLAFLlYFCETGarkf8wymvRSO+jmXbsO70Ptjb3r/
+cUWDHvEmaaMz2f3Zu5YWzHTSrkcjBSn/gzTp9i2/PlWMeqIhjTaGXJoUKFBNJ1b37fb8iRpp0IW
d3rzQ5qlN4Q7CVkC6Q8lG1mc9/YX47OQo4N83WtnwXoukcaowts23ZIwv3RpjMygedKw4JeWQIvO
6rNyihmkFD6WLeR+2gYYG0Xz3wyA95ccT9tZshk8FpHGkiGQT4AtIkLgM7n58lB1qd6D61O0p6AN
oxdmGfGEPH20xrr53BayQiBahIEtJJLnoO2Mjktj1XeDbFQP0DKoPk5eFL60QmseG3Vo79Qw8N0m
a9PTFPnpUfOr+FgoQNzEEcQBOiNyc0MoUo87LRuH24HY8cYn0WDX4CFOY9ckX7uS5r1UngZq+ab0
Ek+D8OKPmngwxqBwuyDpP7TVlNh0u4Lq5k80Coyk2DFSlAv7uJWyIxdPBzl6Kh4imPIQYVTleYis
pyZvfoW9INtCICbwraewmQ7kwYJTNY7+az6a0101mu3J1MsQrFNX6r8GsGQ/E3nc6rSxUignYp3f
ARJh5dzB7v0JhrRT45WNppyDAmWhRFSH73maacc+ylpndvY7Le7DG7CPqCOpcbDTvN7bkXosNw66
S78jnfA7dmOyyc0vog+vHmul8hTlrGqHqbgdp8MYHq7HHpfHz2wCf5u5d+ZFg4GJRk5qUuvKmdVA
7YIEw/Xvr8DmyVqQJJ8b2aL3tXxVlUk/VoVkdOfA8+DoK175jBhxkNhWXsSPShzIn6ZC/z6OXn7o
UjjlQdE1D6gRpIKdW1532vg987P0/TYjPJhFyg1SNpROF9er2BgCaCWhP0dq3O6KVkz2mdmRVKnQ
msPbxHEnW9BXzMBqn0CjAm5qas32PQPm8/Xfcrm8czJLJJoglXzZf8fIIIWLqcaxUp4TxC3QnOn2
101cLu87E8scgVJ7VYYXa2fr0Mawuje8Z+2iJPFlwoagofNF5JrnbNmh9fWzKPaHULiZyp9F2tiq
d+sjlvA3Q/nX1uKkH8pGTfwKW2NnHn04A7q8sd1WJgsoDrwfErq8NpZ1SSn3M6UkxDxL3aHYa1ss
jsvIe5aJnbOE3PYERotjxfDp7ST5knmWhqeWt3apzXCyG3UrXbg2DHo28FSSTe7lZWa6jkK/FKTO
PIfiP91dZn65vg5rw2Acc6cjbqKLjliIfwoFXQb1s6TU5sfBnJAZ00rh05Qo/YPWickG0UGe5+X9
jqWpwHzRs1WgMy5PEK9t/W5Kqgw4Xll+7IvxJJkIueyrkB7VKuVs1CWzV1Ms4j1tCesHNirthbMs
sOlcK6IkQV6qNmvrKecuNPemnpSHsVIzJt80HKWQ468cFvLHWaHJyYW8/XR9whbbnPqAPJPJWHcq
U3AbFqd421q1PsliQvqW3m6lW0zZLim2ZL7nr7yZpf+3gsg7FxdUrmUaujFyoR8NI6GOdz+ad558
DqLHINOdokKdoX+s4s/Xh7VqUIWQNHM0kX1d5P/EUBGmtItSyM5no6vtYDyUhmWHwYdKNey6EG1E
wm6u21ydSpD5JHxIOFxciIKQT+irxSmAEXBj+1Hy7dHb8LcNG8sjE8ZQmzY64wo0mAYAxsbwnxC5
yD8eCfwQ5LjnDpfwcxevJHOCxKanRub62ctQvsTpcyw/XzexOAdmj3hnYv77m9d3CGo7lnotc1vx
5qdsbeQRVqbp3dfnv7/5ejNOqSdWDCCQ7/XIulG1r0K0hdxfnDUXQ5j//sZI3smRpJQYaaSXRkyP
SgpXIRgdP954Jm0Zmi+6N4bKCmSYaDBXWmsHys4Xbqr4lCpb7juv6mKTvpu0xR2mhrqCdi5m9Kl1
4viHkaDAhf6mFxy0Md4byTejDI96pqJYWR5hktl6eszogTvlZwvacyK/dCJappOtC/fllOyi/HUG
B/TogVtWjOpnvzfl0h7qn0l2ktMDfSY+TdJ4mKw9wva2Jf8czdDO4peEOD+Ts72e7UpD2vmjuIvC
4GhqP8Tuc5z5dhw9juI3FB/tJpedUn62gg+i1GxsgxUfZTvPUEAixMvsatgNvLXTrHBL4V6X8z1a
ihtzvm4Big1XOxm25aWea2NW6FpcuLI0OL052qhgX99nKzuBMfxrYXGv+7BCx9wICySMPnXeMRxe
NGHDxNYgFqdF23SIvFRJ4UrmN1m+r7Ld9SGsuP+7Icz237h/xz1ZiDHf78UPSX/0zRNvDX8LLjV7
98L731lZHBnkqNtBlVkK8tR3iQkP3jvSQQ119YMgAApqv10f1ao9gF9IfqBKfpFakWIxEWBt5u4s
rlr4CGrmrqgfCh5rsnDn+xuTuLpIc4BHFZWc0fIBr9HrSW16L3eHSblT69ckDTbO3FULoDQABBGh
gll6v0yjrPjIyxWF2zb3NLBstqCrW99fXOkN0C9IETm7UfuiJt/y+PH6gqy6GTQfE1w0ZPAlwRNa
wDSggYADTMhbt4+h/DkpAYClG4H8lp3FaW6hsYXCk1S4noTOtdEey/bOMx82UbirDkamE47XHNot
wRZCVMeq6OmFi5J2qzv1dAOltIhehNyZtl4Pq6fMG1vz2r3ZomiLImGVM3feaB4KlLnbLj519VY5
asvMYo9mqPeZocyQBO9oFhogil0TbTEs14wwX/CxSHCzXRZ+RhMRTaxVq3ARzd91KMjThJBOK1u5
jXmZl+cNTwde+SQfZgjA+ynrosIz1TgsXZbIjtuzGaBhc1uNhqP+oVbJHKhAwp67l6KXAzJ7YcrQ
Pao4WlK6o6kg2YlGYhYg9dTRtjrxP17fRWtexzlKd2wNv6MG8X5Y/P9BEZYZw0IXtdj16Z58JCnD
bjqb4QZ1Y+1EmDPtlMVVLtClh496VHaqH5eu2TyLBBCacrg+mLU1emtg4dZTEMkCicrSHWphZ3Z3
UvSqigeNPIJy/G+WFp4NWiEXEUAuXe0p7neIcfv5wWvB0376CzvkvBQ8nJLl8l1Uet2Y+mNQur5S
IUTeizdh4u0qIXfDRr2zpmDD3tphx/sUSBv9w0FULzaToAf0Y+8YV6B8z8TvkpjbTftN8r9fH9aF
15mgm9B5Q3kF8N5FGxqyL2yBskgQsDHv0blEvf+GdjBPvdceA1TN6ZW3cYqDdV1uYGzyQKKlMqhk
A47oe09PzBZKMONzobpLBwlIpJOjxn6T60Z6LDsfFUqgE07QevCWRyNx8rHKX8zU6+76qEcPvJ3Q
OVWs8KCm/rTriL+dLFbrWXYyOsiIGTqV2PFXq3P0IYOvUScvqFY2eyvQkTj2zc6OkNHciUokP3WF
4e9RmAV8gmzZvlP78hbh98kZGqmz22GUjmiT6vbUBNn9OAnCHg5m+9BEqfGaEIrso1w7jw0y+QGO
TjOZWkqcGh30KnnKh3upjxG2Nk4vwX4K9JNpgPl9FE5C0n/UBfkUdnKyVwKD1hpTlwKdFFHXpe7u
tLKWOqGIQPjE6biLA34vrScqu5aNwmmr+lEshp9RV7W2l9Zo4hajaCN+ii5umteIjJvKMRrT0ekm
lFgFodkJpUIrIatG8LubWkbmyw7NnTQnF7X6RHnyY4xSJvk+SOlIy5tkUb0etUz/p4Fe2K6EMbcX
ctKlRaoITtoGnt2EXnUAnxeitskftBYt8DoAcToqlWIXtHa3Bz1NbnLR+pmHOq0a0lE9oFrt2bWp
Bqc+IkisfDpcK7Ei2yVJIXRHpfFY9El1EFXy1oEcIuurBaEjdl1wFMoQbnQ2JTcFjTBtRWOEkc5T
JtZn9Uh+8hd2VUC1CLZqBSLzECqKcEY/jCe/Z04zMCyivBLqw7G2GhrVDHp3Z9VBwRbTFTuKJhV5
eqRzZ0kk387pj4FwivJ9HDTx1Wy05lRGUe8EiHvZAwmim+v7Ub04OUnuzVAo8KzsEEjU7zcHvQgK
r5M6HuB1da8NqJIG1seie601/Z6Kox3lwsdCV+6M6KEwjsmUHlGqfhzLo0gjIZnuKUQUsOEjPMD7
kFbWLgJSWPIYzYIeVwrtaYx3yGXYMblKc3ht0x+9BJRNHdBb/S5lt0Xn7+kzZAvSBz9+8HuNg47u
H94nEHB7rzzP/QnU+hjC1C1U7VEa6o0pWJ0BnXgYYocCBH/x8MrGJKymiC5QdfFDaRon7bK9N33z
6WKBCPj16b4IWebZfmNrcU8ZjV/iGj35mvZebkV7ZEvADr5uZP7Iu4BlYWRxRQWC6kVJjpFaezGS
p9p4/W/fn6+SNzGk2Eghxx3fT4PSbsOv1tbdtzWAecXeGNCDtPbknhVBrZfGtkW7uz6Ai7tuMUEL
n9fUWPWNjgEMFcHCY67t9OpTrW341dZaL4K5JBv0Cg4/iTO0ogvYMJko7mrh2/WxbFhZ4pmLbOr1
VGAscenU5WNXfva2iLcb07Vk/CoNwqPGhInyl2TacX4voAC9JZm2ZWSxC00jzrVkZM0Tzw6VgxSe
kwoK53+crUUogH55HVh9S8e31pn7HeUIiW/GG9e335JMXloptPVIzNyoEtV9rAqZQ4QDGaowFcoG
NUQcQ6YFg4FSVTwI2k5suITzLKGEWNdfyzj9LgXmF2tA0vlvfIX6B3R22ostnxfwXWQvC6TM7QMH
GAcAu3xL/GvVHYE3cIySj7t4VaRqYRaGhdP73sOUfoRuUskbmfXV0+GNicXuHRqRjh7dfGOFuxiJ
iD+EadDWkjOaciT1Fmq8F4+VNJ+CVqWxh0v7GLuHfK1ajU1Vb2MxVodhEpiaiCiiZrcIuJtSbWND
iDI3NANaZJwUPfs/0s6zR25j6cK/iABz+Dpp8w5X0ir4CyFZNnPO/PXvw733vZ7pIYbYNQwZBmSw
pruru6urTp2z4olvfYkXF8GJCWFP1a3Pi6wNM5eXpIlonjne2bWuQyiGkkLQE95oY/baZ4hdNVPR
P0FNl94aIzoCalQFgKMhXpiU4A8rzpzNZPDYKWvUHIrET7aU/IvtWA4hWmCTubf6FmCr7Y07q0cG
xLG58T3Filcmbcm9Zn4jCml05MPoeX4z9KE1KWXQpO70XQ0+G+SvzBUg1ZoF4e7pAxsV0gILJJZS
w+3ax958X6/cm4ORpQYINMOAgP+dD6K1IrStpC51O+eXHH3tu5uw+XZ9py8516mJ+e9PbtCkT3Mk
4vrU7ZX7OP1ZdCuFjvnuEj2Loq0umxDvQxsneNYMrzFtv85mXtg7s+4hXXJ2jvJ1NP7O+9egfDba
aMWbly6IU5PCrNWTJTV0KrBf/PKxa+KdORW7wVbuqyF6vT57IhxtXiGoWxS4QBDWpVosOEFXlnaj
DmbsWmN5ZzcPqn/oEWTMoeULb+U8O9TVd6N67aPHtH0wh/b5uv2l1YOPCXwJvYGcD4L53O4RDanV
1IVnGLk/4Kfayj5asyCcoW08BN7UTambaGDttk35L78vxD48Ib1Z7SV15QjFNAR6lfzm+hwtucPJ
HF1wqth5kzSanLq+eh84vOWCYBPK2i7Xmt11S0snwqkl4aCuaZ0dtJDVCNAUy1Vzr8/qPHDHXTez
PCCymdZ8/Si2sOiRbJdGB1AbRPWh7F58g9bmTWJ+YBchAjyjat9azYTByBSlY8mnvh+ZPKLzn9Xw
KZd/t2uQ7UX/Ao6kzmALVG6E82G0sp76ukOa5zuXS7eG5F/8PO3SJJJs7gF9/vuT4033fBR5UBZ0
W/9zlD1zoa8sxtKan76KhcWQ9V6p0DAjxnBuens/8jyvVhx4aQyU+/53/wvn2aAHeshFmrk5yIq+
PrZrPJiLY6DFEZADFUvaOM8nyaLXaIgtO3Uj42czxhukfmV1jZF6eRT/MyI+P7pSnmpvwsg0C0+Z
kP/Jvt6tOO2yETAisMnQJiuCUrKq5TSmPZJUdbc5ys3a1ptXU7zNQCH97/vCaRh5XhMVdUzERziZ
3Qz2wdv17b3y4/oOXxuGsCCy5vU5OmQ8CNNfXvRoOH9f/74IknwLLE7GYQuFvSzO+xKqh9SNvfwh
TL1drE/7SYs+pSWKrkOytzw4oTzZ2iJgtQ9MEpR6vr/+I5a97n9zKeatLa1tWq/wuFmQdAkigDWv
vbGGUlqcSUcD3kyP8ixlcO7ani9N1Whm4Cw80q5khjRjjbN0cRwnJubj+vSISWKVVwbhhky2caB7
wrPuCdc/cs6cWBHOGSsKOjqQGQg0RtsqS7f0Ht/4w+H6mqxNl+DfKuBqTw0KpmvacezTRnr9+0tX
F7Xk/y2H4NjOVDW1Z+Zw0Q/fYgfpRP3eyb/Ewcr+WTEjQqoyO+WRYjEM9FWfhxyxaDQedPXXoH0g
/joZjyFckhSapLJHAdAFZ8xqhGBkpD+vT9mKexnCBRl6pm7UBWOp0JvsYi77CnHXyF6hF1k2MzM8
yaA4eZGfezHapDq0u8TpSv40Tahwq1+U8OX6UJaX5R8bs/ed7BQTsVPNm8rM7VRzEzVPEl2aCDrv
9X4N7bbsx/9YErZ92Jh+MQaMxpt+RLL0rZlIsl8fzJqJebAng/Et9PWkFhP5OPVAD4tPTb7Whjxv
h4vrZm4K+u+iCNsxU0Yn0U1slKn16leuBpXNoP+g3NOF+taJgq3Wf+DJqcwcm7PwASGZ4NFjOxVo
rnDDmd6+VQ9hd5P8dX3ilj3tHwuCQ/vyFNajwklWp/vhd1AdmuEDpwx9YLpMk5BxSTHjZYOfxyq7
MlaQQkR8NXx2sr2frLHKLfkzGC+Aws6SBkDh9MCSM5uRUKNr23Q7iy/n4yPyiNenbMnXTg0JflDq
UtMahcmxLD9WFi2ANIf9OwvCwTyMvE37HAuOcU/XcWJ+4Hg5GYH4CPMquVczhO7cxvpTVr9p5UPV
3V4fwjwJ4mY5NSF4rhoqaUHpkz0/N3aQOy2dx5pLrJV+8PDYlu3v6/YWFwVkMKVwSEIMMcM0USHr
LCrBbtd9M1pzo2crvA5LwSYxOSSjczPyRees0zVSmDppDuFBtcmNmy74GXQx7ci/snwtTlqcPBAE
M9Pt3K0iHP99r9ioZpPwVa2HqN4ZiFL/RPz4p6p+xJVPDM2zenJsamFU0C2GITpgCPpWeawWBwIb
4vwmo39ObLehBlhOiHqmroLIrqehqV64WfZrtBCN7m+ld7IBvAXSs24KhCwgiwAYnQ8HhESs5JnD
k5+qsv9qJStOtugDJ98Xbpk4NbUQFSmCZOqjEkRZ28FB5v5I78F1b146lU8HIsSXettrSWgwkByh
qtz/JEsZlEEr6J41I/PinSy+GtqOhIwPEP6xeu26+jkZja2irL0Cl65Nnss0ZsMqCuOfsCiemstK
qaF4lIzRIaaYn/+Wp5RuAcTTkT5H3X0/ot16fQIXL4MTo+JKybRdyB0XZ1a8BGO6G/0d3Y67WvlI
lokQjVZB3jOX7DyV43ReN3t4ozwbNaXnm7Bd2aSLY3EoaEBHTSOqmFYcdNojC1lJ3Yzyk+c8ViWy
k6g421+uz9niEXpiR/AHx0QcY8zH1C2k7be42H3k6/+UAAQ3kP3Ra22/5eul8jjo4xfJHlfi/yWH
Js4AMsRM0aMkXJt+roCUtiaKWLAJJcZPrYaOYq0IvTRLtNmAHAZ0jUsLRmytHs0aMmXX9vIXuTDv
YDRaO/8XbZDCBndHE/0FdNn02zZOvDJxYeyYblZRd0ufh1CGFjEZvgmg0ecbv0k7GgOo1ruG88Vo
j+rKMix9fn7goxRDj/4FeWGX2l0HsWvqoo6cDpt4Lcm39n1hb0tDkUSJj58aycHONsCF3uepaFXB
l8KzC5IEeEveOtJOzkXud6UOzB4ZbAnQuP0r79Z69MQdLVoQ7nctGnpbKYbmKe5v5eLZdF6rx9i4
uT4MkTKN+Z/xely6LIJKW7kQgg2SMzpaHzZPZa8c1cI/jJ7/RdGymwRhXf+zHURuAhUd8c69JH01
tB/AvYJNm8YrZ/FFfmv+IXR4UJhFEHEmtj/3tySscwWx1fbJK52XVHZ+NpnXblCk1jdtHN1AwHI3
6PptGvk3Vin/0oIYoefJbFcevOJF9PYzeENBO8jvoYR3/jPoASyB8PAzFL87QBp209V6sGvG/nUo
6EjWY8r+toEUpDbZa90Bb7mH03iYzaBDRUY/JuyUEPgKi+FrXoJkSFs9TWCWb7yuTe+tOnuqYJjf
WqF3I5nS18LP7adirO/ht/mj0rq/dL/6rQzta4fwPWyp3mfZDtONp6bys6c01aGimLL3xv5TUqBV
nSjIttA5v6tC6S6gdz0YhkNuTfeaMz1TztxatbdL2pAK75DdtGYz/wftuqPzUE7ozIeF9ZetAR/r
lGjXhhAS2X5I57lxEwK47GKK9nXpHyDvvnNUSoVy+zlVrZleMPnlK228u+6/4jafZ2y+84DSIlV5
IVgIR9WkwUpXPdVfU/9e89/3tKajdKZ0oAhKVDLTrArnuJ9wWUjplB47dMjIT8NRuqk+YIPfPxcD
oYu54GumviXp6IFHR0sutxNKGbU5bCLjfRP1NhJeCvJMiEL/ichXklVBrkZUp48SAGon2PbTGieC
cLH+x8J8GsrE8peCsIHvj4MuZ/FRS+WNYdG1Jrebfvj7XQv+ZgX0BkxIpDxgrRL255CPILy0PDmO
4TZ/GcOVaRK2/8XnZ387OdYjpemD3uDznvFjCvdS87jvvZeyuYmaG+WdhdQ3Y7OIGTLsPHwuVh46
VWuUB7xLzZIny96A63vfLYsF3jiwGMy8zTQdiakhAncrspu8PhYq6LSbPL+9vhrC0+0/34eDCMnQ
WaNH3B+hLgeho0X1UVHr6KmT7eCLLHXBfWyY1aPudf2dJsnWZgj6NflhYeP/1/LM122qVPRFUplA
J+eVNGV9bH53yWYNJLD2dSHKlce4juWoqo9lFG7N5q77ACEaXKioAlJH5czn3+eO5sRJWUa0oh8H
UGrjJtLWkE5LQ+DIYlWgC5zvlHMDmq/omaKz9GP1LHmPsra6AnPF6eS2mpdANefgkx4TBTcWhqC0
ahD7tq8eG2zt/aw3tl6ltPJWTlLLufWnNvwC0VO+Rf5d3xYSNENbp+lK2kW9MVQ5GwzpZ+451baR
vQpgvvGKxyibBIFVGYix2R4kiJRf4k61d0Ee2IfSSaRNpo40tSZWtB009TNIfOPZ9gzpNgoyMsZD
n0+vg2OOJrAE1b+tEYYrdm1voa+YR9NDr5b9K83boJTNkCR2VkuWtK0rOD2yqrBWoDRCDDdPETfT
rGLJWlsXtKxZNJZ+1zj60dC6cddopfaswgN7w0bJHoMBBuD3haX/MQgpDV1gNMtewI8mB8R9CXXN
UU12aNju9PidfaZvFuZLcaYf0qlxC6sek8fx/QkBmCLQXpSx+TSBgbx+qlzeJOf8K0LsbsR+qpZy
PByn6k5yDr72qK3Joy3sDgIsmgw17lzOXuFij0Y6C/oKE2P2PEsGSt2v62NYWPlTA2IfZgyBksJl
OByNzw69DfqtNW2dfuX4XRmFJcSLKj0S/RBjRHI2UbWJ3onIm9f6bBBC3t8c4bVR42w42vIfaeia
wU2Wf7o+T5cXroFAHZwX8/NjNnd+TAVeMzlKLzfHKhl7HfHuNO03iONkv0taJv40ayLRqnDooLFy
ddqwedYOyktvo7twZlRFO3LWaBVcQZv6IAgbrT0OPbKCju8flcp69uBsXtmbK4ZEOMU4TZMRe2p7
lJQdTXljchjWEEBC7pEFY1OD/uVJx4AuyHYMPR303o6bI1dKF8+5R8RZGv2lXWvKXyDAOrck3JDI
nzX5pIXN0VG/KtPeCB7q4VXNDgYEAXG9K01wj/dJ+s6kx8UAhcWSRrNNawOzkWZMd2lgGvdj2rZ3
153ycl+ZMHkSY0J8i0CjyK8oK0Godwo0bh4g8in6lq699C7XiU5QAIDsrlm3Q2TtCmLdSgrfUI5j
zu0XbCqn3eV0jjk7Xd6/dyyzKWIMY5YAZEefb7C60lEBQvjmqJl3ifmC5PD17ysLMSBSbjb8hAQb
wHYFA1Ha5MAPKuVYyXF6L0dQRhpt1714ZqPsOzPRxk1bpyGSpUMu39YdkNtotKGizn0Vzr/ReDQm
pzkg2a7BzD5W+9wI/C++aYWHooRDZOX3Xh7M52srXC6pXw1TldTtcYylchsXUrcNuyx9ldK4P8Se
1h2uz8/lATeTAtKPzxmHpJSYYLFtSYnjuMGXXr1XJd3a40281bMtKZaqXwk3FvxWRZqFdyrKnzI8
WOdrHQ486icrVo854OnyJnB218eyMHe8Iekrpr+A9lUR3IycdJpbRN7Hvn6MItIjW6U+jL+uG1kc
BPRETBvF4AuleZX3g5mlAeRE6o74iGzTv/u+KkxSVfR1bc5h6/g51b9BSnP9+5d722SS/vn9wo3W
kBjJUl1Sjn0Sym4PfOZJQWYm27Ryp5Vw01DbzhS5XHnqzWt7Ho3z8oYyDJY40G4XAj1SrvhTBp3d
cZRvy+ghVXfWGg/pigkxpql9Oadz0FOOcbKR/S0hvLImWb1mQohoxjptKM1hQhse4j+66K5ayxgt
WHir/EOmR58yiZfz5beTTMq1MpuOMfwCuyyhDV+lCdsE8n3dDxYNUfSB+5RawwWwMVYTyYnikY77
qribVPWh81NIx4C2rTj0gsNBYTbTfYDInXfN+YhagzeOV9WMKBz29vRaQwythtmTTofdKpPN5WnP
NUJFA3Y6MlYX9FqBF9R9rjm5a0YRCq5/G97L0Hw327sw97bWKvX55SSemRNhYV0bTnlaYq6d/jCT
uzzvUMtdmb81G4LPTWM2JIZK830mPSXZrd5/DrRv133h8kw7H4Zw5gz0HKODDu+LZNzNBEP18Ovf
GRB8IDKVslEVGFbHLrqpmwMsBisx0eXZz8HPSxbKQGC6F+48qZ0Z6WkeutbQ09tqBLe+r/Ubv7AO
ng5H1bvHc2ZNCC/1xhvqripDNzT7vWVHz4GxmoJZcGUadHgpz8Spc47kfN90Lb3mfmgFLqXf3Ha7
+oWuQfp2y/pl9N99GKBJPOf4aEJWZUsk5Ghp/mvLwApd2ZLRp7+vCn9jrR1tC15GBpxUHMErqSWR
M0XvgrbWqy50G+3us+HdXl+ShW1y9nXBh2WljutI4euksV8ggn9WcukZEvq1rOjSspDVl0lWUx68
UITIwrFG7V4Jkca+GaIHP7mLsmgTS5D77qo1nYs1Y8LeD8pOa61a5m2r/4AhWqabRU1CiInlrW78
5dVr1PDLk/jP4IRJLHKnzyWTwcUdeoYeIvMWzAz+CnRr2RF4B8IbCP256G1pbUU+QUroJmYVvxZR
WQFvbpUVn16yArUAQDo0wS7pPsKCBKAOSBtBy8/tsHWs79cdbu37QqQ+aV6TZmEYuakqv6jpjyZR
v163sLQapyOYb9aTbL+cawO1XUbgp3dydFvIN2G+EpJfXs5oDMPbzvECZ9GFmqzVheWQdix41Xxp
sgcvjjeprm7MkNbTuv7AqXlqbJ7Rk/HQ3UjOKcSbZbPfjbm9Hf+8PmFL2+XUwDyhJwYAT1u9H6qh
60mfB2PnR8PGcbINKL4db+ZNKL2vHZjnKulTmhAR70bZg5TGuT3VA3VKxiRwvfvxR7J20iw52OnX
BQdT5SYP46QLXE3SN89FuRbMLq396fcF92qmdOwVh18ftsRK7V7N/4jln51/fH+e7nya5mU7WZZJ
z1K7mA0de+lP+yAlK0+atYkSbspIyqww0vl+pm1KeHD2171qaRvCck0tBE2lywDWyjNj1OwkcKfa
2mlIJ2W1taG15ea6maXl4O1PZsyEfwsqpPNZ6kefagVqH25k3zjOvSJ/0pQeaXttO0S/r5ta2Cdk
QkBW4LlwgoihRQ52I/C00QdZZmwCrz+MjXovD/WrUmS3CIbcpXH1znaTea8AGtBkNMVQNb2AUSpe
Jpel4/iu5O+kX3YNff/t9VEtuAHUwXMZw9DmIEO4LOPUBt5K8sRVDP811e4UeVpBsS1YmDsXubio
VVJZEnYk7Dq9RP+073rhvX/vDCuH8aWjERfNDFizr1FvFTakOoS2ZOpS6xaKuZH8odzadvfFV9OV
Y2v+medvcezQA0ATOGhjcAnnnqanCDMgstC5eWxrz8jWdTsAvCVIity6qdSuX7H3ljq+NIgD0Fs6
Q3qEsMKY5E6uBr9DUNzeeBqgSURzmz9D67EpjpU/UMimEVg5vNcfeADKuBr5P3KYIlwlablAdaPv
3Myabqs8OwZBunI0LOSZZxumMb88TNSjhKPHVkcrHMOhc5Os2/jSBpjQViluc6AoSdZs2wxIim9v
htDa6Km0vT7AN9SkOK88dg19znZd1s+Bh0DlQHUAbjvzaQiDXVzZO8XMaLKI7s2gzTdOlW9KTduP
mTxsfJoZoeOV9lAKbqyi+KsIdf53eVeW3coJs+TK4DwpnszJ14v6t1SPcFkYZeP68kygZUTGQxDY
KHF4lbMyC0veTPKYAj+qdpeV5MjWkhppl9qN6MBGH6ydDomy68bv1yf7cu/T/8kRhsYsohqa6E2B
3SahFKm1m5rDHRqlnxQpWYmLlyYNzSS67slhcDjPFe2TezKwukoG0tjwDN8rMLB0dQzoYsVll8Zx
akQ4Je3AqshhJY3rJI+d+rTGdz07vOiSVJMJJ0nwXsI+JRiaSLerLf2yNsnRv4Yk2Ezhz1y3bkr5
RUncyn5n3xQ3yyww8o9JIbxIEYMawRa3rlYocJ4pX1Kt/cBRcmpC2Ob0k3t5mDAqeXpSjPvs/Srv
Z0MwhZUvvFb3zIjv+9lfqfZnoX7k95N1ZTcCmUWa69yzEHlXa12OO7ez+22UxLvs/TIdjID1Jr1L
PCyLwMQkkY3SRMUQ5qEXZ+vlKzj/y4gFtWVWGi027njo5s8HoNSVpQel1pLXC29TZNGaquUF3j2m
ifcaaNHPWNF21zf84q1FqAKIZJYFvNBMCn1oSuvUwWZ84wzfk+AZuetN7OuI8/r7sPkRl9Wt/s7e
/DdvRtiOYJNcC/8IlzN0V4ECPLEFGXwMfg7jy/VRLW3/08/Pf396xoyGErXOxP4EpdL8RGzi+veX
zjBio5nliXzvRXmkobHN1iY2o1p9DVuqCsawKcYVTOLi0pxaEQIK6JlbZVSYJM8ek5+JpOt3qecb
X8qykp7zScm2pjlA5jUFP0IID4+qNqYrv2FpIgG3gwng4QyATTgS9MwspgaArxvr3SY5GNJa5XJ5
Jv9nwBHOBFrBcstP9NbNzV2kwnp28yFfOxmDI9wFkuWH8jCwq/Qm3KvQ1xZ/XfeGlUlyhHUi2RcG
MWxTNOn9Mn552kc+r6IRQdQv0y83hwYnzgzfciNNxsCxeauo3Pz2Wp53KbaYoxdYUWbmMlU4Ny0j
DhUg6GzG4Ic/+vvUjm9M9U6r/vjAPKF4AwhyrrqLYaTZm4pRtpyesvcc3svFB05PUM///3lR8VFT
p/+enrKd3rd9clOrztGMEU4rxmffoJYJg9ZHRjT3r6GrRK5U8F4nyai5Zxyezm1YpwRla7f+5XN5
RvXNbYx0f1BbnLfPydrLU+5ViQkDd2zJqEe8RNVdW5Z3cuttpmytKr+wF5FRm0tlvJcYjuAHdTH1
UufVpevk+r4vOvD+w2NWrGVkFrYLD2MQl8R/CjepsB/lMlDbsRlLykl3VvTFLt9/Zp19X9iOpV3B
j9Hy/S49Ggq41GHlCb50MPPegkGc5z4zJZb468Af+qErSleJPiVaN4MqdoP8LCe0TUpPZZDs+vLH
mKW7696mzreiEHZSvpjF6xUeATzGzr3Bi+1RS5yqdsMO0TWVjhrap0ov2gfDt8p7mPwbxfvemX94
RURt+La3o60Sfba7V6iONwpJ7qS2tr3+95AMd2lfbYrySe/c6z9yyYlOfqN4oNd23jVm29RuUe8L
aUdvf/POnss5eDidBvFADxItLUz4u9w2+UYtTCujTS2//rthCE5kITwVVBrDgEWZlGGqNZsuW4lX
F8I9xmFQNabdhiZSIaSXxjHq2jKqXTkN+ucxlaVj1IagLZw+2UZTru2GTnod06T6iAOfWhYcSS0c
yTCbsHatNNqW+q1e0Onf7INE3US6azWHuHCn4Pv1KV3a9zMiDtUN3n0XeeQgKatMMTCqI/lVPSjF
7+vfX7jGaD6xgJPCXWBQHz/fHX1H0Ke2KC9ESb0Nyz9qzdwM0qEL/6Ud4UwGaG33vqIVrq4fZBNq
5kcoZZRwJZ20tI9IJKI0j2rfJV18oRleWpZ94Vbttinukgmq5v31CVvyPzJk8JTNaRVafs8nTKJX
tqo9LpfEHDeG8snOj3G3G6qvQX4Xrjn70uqfGhMifi+SE3myMaaPm0LZxmuigEs35en3hdXXxzD2
w5bvK8WLk/4Yy1u//l2rASXElQTGkp8Bu6JBjlTM/FA7nzanAnzlOXLtasFPK4RVgoo1rUJa9ef1
5VmaMaLu+d0PyPvCn9ViGOx+qGvXa6QN/Xfv5K6Yj1FKkziYTMaaE1WYsTiV9Sl3otHtvqvKQ5jf
vfvnkwfnKphf46YupkNjHK/PzHx0k8fA/MPSv33g829FKaCbtHEIwUrY8LIsImdw/fBbGUKDNX3E
AIEq/RsgecmIny/zwPVrK5M6uJ2ebBEJGOq1QOiNqFi4z+F0ghieDjc6LzXhGLaVBD7Y2iRF3TrK
IdSrz6VXf9Ng9xw6i2bDblO31aM3wu7YhQ9yZv8eSS3bA2/zfLqNYmerJuZ9mFa/C910Eep9/zP6
9PfpQngboDgPEFDrXJ1stlwUmzUs44KLk7mGcgb8x1yeFUJBvbHMYSjGzrUkaxNDbdHEK6s4u4E4
xRQx5gcmeMyLhGZU5mnfVlKHktukbEej/Gy36W1JY74V0Dk/1sPuul8unA5vdP80Jc/qjuIrpFbp
I3Mgb3e9qoUSuJ1+9XZpbUN06oa6//u6saX5e6tuWLQOA2wRHMhXiyBuTWop1qYaH5185aRbuIMA
zMwyOXB0IOAtnBCaZxSRXtutOxX7LDr00k5fyzkuTZcK/QzpfeD/bLTzXaZpRWOnStK546gcrSB9
adFiGKbk05CvlTEWTZm2hYayrF6qQEW1ZCPwmXZupEffyylEMCn5Yg/2bdOuij4seB1obOgzAc/O
0fr5qHwKA94oTx2KB8lmX/Cv6+u+9ALRZq5ejAAnJW93bsDROQC8tu/dONeVjdz2T4NcPimaf8vr
arrjQXLolPjZiLSbMUk/cCygjIv6mwFmi7vj3HicJz14i3ZwdfXFND6tkd0teR2VOIr2vEFpARdO
dprK5Crtx96tJfh7gp+yfvSilSLk0sYh5KZRllN87vk9H0JX1dlIFq1z/cbc/ZIoKF1foCVfO/2+
EFoVE9ljhy5MEoTR3QTZddbEP/u4++KA1rhuanEodFDxDkW8m0aG86HkRZv40xT1Lo18XXyrronZ
LS4HpaC5ZgvbgnhJhZ4yyHTks0NR1KgetBAi1Q841Fxt+q8J8Z6RgqpyxhgTmQPfYIBqzvb6HC0t
B3B52YFFw0aDRDgn81FSpKExR+gsD3b6PKrPfXsrr7yqliYKskyqlOCxoB0XN31stsPQtKPbqi9q
+VKHN9Ua/G9prTnlEXZiumCxES5kpRrLPDTq0ZXCV2nbDp+vT9NSoZfnE+fxf17YYgFi0KDimZJS
dierTL/3gMB3iW75N35Yahu5mbI9lafxvplgu++7rNilWVW+VIOjrOyfhYHqM60u9Wbai1FsOXfq
rNBGgw70yVVGstzIA6TV/vpY5yUXAoMzC8IhNrR1b5sDFsrqUFdbX/rsKY8xIU67SePHfk22YaFD
B6z7yYgEFwwkEKmwRUxu59fbZvwmp9rBoms29jZGcPCCgN7bT34zHlqUskptHwb11jc9GA9u/G64
yRI3l9cwPwvbglfMrPQAXAGKGWGWLTvLdRSpuBHV/DG18tvG/F56Gcjo5Ov12V5aT6J0AL7cvSjf
CZbwK9lIdY8UedVtjXSvh+3KMbiw+xgKVBTUXmiJFitKgaPRzAV1ietL9rZUnxLpWa7y97sljGWz
RC0vGnTOhGH0Wk2wVFNhHKKfySbvvr97ls4+L/gkEklWZCVhB7LP39Y3SFWtnIMLy4CWwKxHOIfc
F+iraugGI8ydxq0R2Too47/8/OxvJ9lqKxq1sCz4vB+MG/nYoW71/gk6/f3C/CeFGVpF4jVuONmb
8ccUrZWoF7xoZooCtw1vlAVT2PkIZJ0UVQ9TAm22iG2gTv/QDCvp6UUTKF1ST6NBiZfruYlx0PJ+
jHn0VUV4k3GuTv0+/0DNCLwM8SHsOSadL8JFMYahFRqhP6AQu6W/fq05fMmPTj8vhE9+oyfoUUi9
q/i7PNt+ZJuB3lDh6QdWc8H4knRWC+9lTIDZFDuFPyvxxtISUOqC4AdWGWCtwhJYQT4B1TQGN+u2
cOvU6XZ6PwfA/OLktaHSEjTDHs5XuQsGL7b6ifSEoWxgAV9rmF5YAZOHM+xI81EE0k34vu3rbWc2
g6sO2xYF02DFS+ejRrge6cim4os4xkyiP9s/2co8Cc1oSFhhz3+aSH4XWrXVwic7f4hoxI2HlYL6
wk10Zk6YLvLF01B7Xs/G3v6SfyLhVJjvPzvoloZHTWfZQZ8KPpt0VScbEyaa5IDIXvB6/WhaiCf4
PLuNLlOHd5FwvzddBllCVrLggyI9kDi0buPArv9Sp0LfwuEgoVGI4OiDP+XmforL4N0vGtJsvGew
Do3RRbYwhiHSG+ZcTR/+JSubwXg/UPvcgLBEads0hiepJINeRvUhGO6uz9+lQ/N5m1In2XsuJ7Go
kykK0WfMM8bqqW3q31RjxaPn33fu0ecGhHdS26VG79kkZvTqMHT7KjoO6s1HxmASoc8I3YucZB8G
yNpUdodU3LMvHdfoo5ZGQJqed9KszoSi5PmelHSj6dMu79xUDx+HDi1NwvWQvNnw7rwPOYXZlaH+
tzhmhK1SVUDEjapu3VTO91Ya3sj8Gca1hMzCkqszqnNOf3LUWEK44Ix1mMG61bjN0aRHUpXXkktr
BoTbHDUjOdMTDQO9tettbxNoK0719qgTvIo4gQQ3cRXavmLA0PlNULUOJqI82I/GS2F8Seq/jf57
Ot7K6HT5KP+MTbwtoFhsx2o3etU+eT/wjYgFvJhCtnbGIwmXAQmoTBrtwj7Cqr+x7XJrGivYigXX
m4W0wBe/nW9i0KJabT20bWPBTqhttLbaZ7n6yUiy3bs3EGktug+IW+gMFgcio3GmF0lpHVMDgtsU
ZV1o7z5gglQ7lbWZolVEuOqeXQeeE9nHFLHxPNW2ibxSuVvwOkJrskqQDdGdK4obaKHTy5ISOjP/
x9yYtSYNtvZ94SCzpNwznC5yjvq4bZJd/e39E3T68wVnCmWEO8eGz/fFdkjhKbTXcCaLA4Bsjw4D
kNOc9ufnWOk3fZHAN3GskEVOUxC0a93YaxaEu6qqRoRaVCwE2cv0lWf29Sm6DI64Y2eCyDmGJMMr
TFGpFnVmewGfr6KnUZfiTRk6HeI85p+h3d5WjnQH8dcHHPfUqDBroPzp/K9i5ziUETATeZut9eYs
bfJTC8KsNbFajY6BhSk5+NE2rO/C94et1GDmRl+VRwkpXuFmGYIormtK+MdRg58QCXTn3YkG1mUm
/ibMgzhXZJd3tJzoqPWsY7/Nhy+N//n6yl/GqeefF26UwugnQ+34fAZfFcCiwDgU5V1sv3+taU+F
q2RmZEKDR9jioa9pSa+n3lHOYRF4NrKf14exsD/Ovi84cD5lIMnJ7h0nbeuUB+3970NeNGD8SfWQ
2LnAx+rZxE00Vd7RGj5FmzR6uf7zFxz17PPC9EQ+WYys4/OweiEwbk877f3R6JkFYYKSzkj0qcUC
3UntPnl/0w7zQ9hArgFnpWPz/ATsyJRFmdV43HPy5g4+2xX/WXBTyqlEiXPTK2K3wjazQ0lGzaOS
OP+yapP5xi5F1qNuNNTXp5VgcdEWGIL5NqUWKYLSFDNMYDfqCXedX3X7w9A+d+oPaQ0Os+SxXNr/
b0VMaKiRZPV1ihWk0HZm51CO/sCScx+x6TjbeYkI5+tA51Kotb133Jlpu7XRKb/utMsj+Of7wuk6
FoEhB3bnwZoVbPwHbfrABYHuIA8oROpn9xJeoIAt0dOiT+mYST/t4Ge4u/77lzbdyedF7TO91muv
jzm6leEhMX75xi9VWomml6aIqgZ5SToSgEQIUwSXaFFrXeEdkyA/KJP8BFH8l+ujmA9oIV6fyXfJ
+XB1gxaef8JJXkNNrFLNAsc5ljF9eZPlb1NT2Ru5c2OhQQq2Ml1Z9qXtwTVETpE3P3+EVRmM1vA7
hTEpkr6t+3hjazG8U24ZrISdiyP7x5BYG5rSIWm7AUNS+EntX4K83mlooku9c5S8tQN+eVSO8cap
Qw+nMCrVlPJRV3Bmrdmb++42mR5G6/f1pVryBmJoCszyfKyIz93S81uvJs1IOBKRsdkU4FuvW1iY
MqgtCEfmNOllw1DraYhcJbl51OzXqLwtU2kTBN8jKdwYa2qqC4PBFKqgVEB4U4sg/ryNbb/KOvPY
PtnqZ6P9cX0kC+tB9ZSpApZmQqAo7pzSlvyoiiw4TpVdmP6ZZvm93btOV6zcLG9uJGwgqIbny1EB
uYpFYQNZjZbYRW8eh+7/SPvS3sZxpttfRED78lWSlziLnXSnu9NfhN4ikdqoXeKvf4/m4s7YtGAi
/QCDwQAZqEyySBarTp1TzUEp2H2WlofecaI0m35O46jdYV5fDXuMRqfcfHyYaKtGDs9zAZ2VoeNJ
mc8QREjd4zCVh9Tap09+tU0K/+PnkLM0QgBNiiblq/wwuhSspq9gptd3yabvFW63Oofn319W8+wQ
sscJGZYYq9UY5SabdnZ7N2onbT5UNQ+SggdDv49V3EEr5/fFoJbNcGZUtE7F4gaDIkfH/wIY2fjl
9uKs7KYLA1JQg3zYRAYTBqZ+DrUMsFUkp1IofgLeiP/+fNvayoYC3TVgcxbOVrTCSyEOc5o41R1s
KEKPDvleU1W+c204YG+xUCgARfeVOEZZTl6FjmYCck0n4PGrnYyBbU9bPS+3WVZvbw9nbXXOrUku
kbHY6/CoJMfE0PsgT0DwkGT3oKRUTNuaHUSECz08Tr2r1F5RprGWg6n5yBtx1/P2gYLqIctV1fW1
yQO6FA2yuGPRJSelKmvIWYikwXAMmgcxOrePSIOMkDDoqOJAWvEDoL2R4kLAgPe4fB4RZ8zy1iIg
kLJqZNvCzFccrSszBipHkEaBEgFYaVmDpfdzl1ZW4R+TPLL9oJw3+ry7vfhrYzg3IS2+W9aGTXmJ
jM5z6uxGpvCtlc+DkGrhwECd6JqJSBM1sfrK845gi71rKr4pCpVC1XLfS7cCynUodCG0AlhdXgWB
0HMaUjxofIuEvvXKnefK2Zo+GjC/x+1Tq2yMWhvTucHl72enGa3E5FsmDHbf2iQPcQco/Gpl2aHr
g6MJ0FETUvHL388MJHjoc60rQVQCkiCy97OAmJ8+vOxA3oM1EOU1qGzLQdQwsrEcTRNEGwfhAvex
v/35lT0IDkrEuYg4gLKVERF49RUi6fTkNDWlGfadBwn3ac+H38TkS8uq+Hzb3tqSLFn8pb0P1CFy
1aDWp3YCZCg9jd79FDLj7i8+DzqSpdcOJ6XMs42iMJ2svklPrvtn6ljgK37+2oLju/9+37hc8Dku
imSIeXrK+DCHzswjGg8brbNaxYtAZUiKoKoSDC51gYGgMNjlYZGHrUrJTRbyAbYfDXzIstmA1a5I
kxvC8ajbgmanmpJt6/KHIqv3/WRGhWc85KWbByiHRWgGrIMSxYtUh74baH9VbNv/ZELlc+Hsd8iP
EpYkvSmGODlZLmmPrZnZ1YabxrPvx32EJHC2QdGB31sTgnCvs7/lidPdCzCeB7yZjd9areKcXzuo
zn+QFDbUWSIyt8LE4PLaohUx6PLPZDwmyclY6OYA9R+F4mG2AvNfuilRMoeo0oq6eoVosnQdbAwf
Kw/+me+AFwWuXn+aQLcRWHxod+5Y8VD3INrTZz4PjIq6oej7IaibYoq0ltcRTXoa4UFrRYzR/B6F
pWbrW6omreWquVowRLwLrHdFz7hjDDQTIGM/Vd74bOcQLBL0mNhZ5PtckTha3QdnpqQjXB8SJyMd
S0+1ayLa+ZECEBerJK3WDqUlR4+SPNAwwAxe7mp3FloytiI+tqUR2vm+KlUXhcqCdHmTeLJjDmDB
cehPw7xh3pePn3vnI1iO+bOLqGsyluYOvq/9KVhkq+RfVT9fitpnzQHbb4PPlzHS5aHFFW+pNYc6
//nLhjz7+U7LNK3w9Pg4OvdtPu86Kw4z9pxbKl6ZtesOHBZIpgIzihqD5E5lzHhheHF8tONH4t+N
kMbyej2oMxDIq/hfVm3Bo9BXgjQrgJ2Xg6LmpCH/bBEMKn30U/Tp8GfezYFf6Rvj4/olS4sxyhkL
TBNs+NIM8jrXfByV5AhGsw2kejfcir+mFfk9JvXutq+tLhZeU6BIh4rBVQKODnVfQk8IeemWhmby
YLTzxkgecjSl/m+GpE0z2mB9NQUMGfmBopE57+4qu4O+hOLsXTtjfCBOgV0H4PHqlcitbrT8AUld
QdI7XrDHZLb37ZwowDcrwGngTs/sSA4x9niixBBCQ8HD/5xm9MdI0c3UG/7GLMQjoUZYQfymas1t
p2m7ziy+3Z7PNYfEukHoEhcMSs/StZbYJC9RaUD8nQ1BySGszrNgJK85UnOlImz9J9Mr3xHnxqTB
Vs7UVcbsxMekhDxQblmQbM3d35x5/cGMB7qreeeEZk21kJg62sZKsJ/t/WY5vuBRgTF0VTAC4rJx
Z6P6TVP3K9GLey92cCOL9iF2jCLw59x4sHUUuBuk6bZdTuxg0NDDXqHBJySIE6A82PlRgfgBiiVl
8uJkWXzH28a/L+bSCf0CZGVovfbDMmvjfaNByXAABvkpLRm4e2bdv/eT4gfPpuZeANwUgeiE7cbJ
8sJsysa7urSqp9kZ2k1cdkboFU782GT5+9TTbU8hWx7YY9GEGnOGJ9K1PGyy2Q3AOREHc9l2d0aP
IgWg3dY8BUV+z4Q/hKk/m2EVo2qYQMN1U1lJsc8G+m0mXRpBNw4/2BE/ESo1QUFncoxBJLoVwvKD
oR3TnSUKtM6a0/huU2+MbrvQ1VZBIyIQZKAvBPwCdBPSk50hg233Dp4Ldvrgl1+IE+b0120TV14q
mZC8lMZ1w8ZKS0DQBAbW9nef9pELVjn6jVqu4oRZHQ7OZuSOcSlcvUhdkBDEWtcmp0oHC0J5MOb3
Ln7/i/Gc2ZCuHA6svG1WfXLqJhIVM2jRx59Vw4N2uJ9MFfZ5dUBLrxcy1miLkp9XBoDhngtO4RPU
OqLE+D4WxrbW4r+YNkhLoCF8oTW7IjGEDJMH+hfcbJ5Odsl0Z4MKxnQV18zaUM6NSC8gkdDU6hiM
NEUSgnrwZ0unH9qUKl6MKjPS8hA6CK7VS67Le52zUyWeClXRcN2ED6LvhVv+imN0QAyLPm0kCQc+
sHAm/V6fBhbwjyPfF35nQP6Q61oA3XJpzDJR83YtVHSd3WR/KfXvtz356uJfPu/gwYjGIh38acvO
PYvS+EhAB9ETjGP2n0xf3yfUPNA5jbTRCm+bWp0yIKMW9LJ/Le6KygK4O2KHHDX9zUl/x+4+/TDF
6DIaNLRAmRJA3Ks2jRTFqS41Grw6s11MI8vYJHzzF6NAhmnpBUE/i4wmrmvdmkAQQo4tZ+ndDEGb
nTNM8a5sa9UTZonAL65bBBYgtUNpD730eBpKuyX3oInVVWiP1fv5U+YXdtBXyTdR0k84sf80AuHn
5OkqUqhVq0jnAFi4oOXkqLNEkxiUsjr9yPt0k2g7Vk6BXX9h8aYW9wIMlLfnc+VqgGCLhxQlOpnh
HZID2l6ckKHytWNcvScl2plpHIzoxTLd+xocZ7eNXSUBlhlFO/gCM1y2lBRRx9oMCStWQkOlHON7
10SwO9Mh3zY6qGQswkAk6tobq3BoYDFXpTu1sgFgfXk2YF6va3XgimzGLGH6cdC7UDO+Nc1LnBLF
EK9rTBgjgkFI4OAlf80fkjCe+rTV9aNnPKfCCPrxYFRaAEFl5kZJvOEZcpo/b8/r1SmCrJOPlzao
F5FnviJgrKEYxxjx8BQeAks8b8PBUJxTK3O3AKDBG4zH/DXyzowR2fUdIiOPnMbhO9hdi/7T7UEs
t4K03S5MyLeGBxhcqwtyzPOwEgHm6X/7/jLEs6PWmgEvoTa+D/b2++r0Fx/HqbQ0hy+5IMmzl0t1
Nv0YhytN+0Dk7iPxGsUE6VfLjONAQy+wA0wDMtdyc6aIWwNIDUQi1gSdwNpNyy0Or/jg9RYK9ckI
7IkHrVlAaHhYFWzelprR7KDlykJb5/SXxjs9Mmnhb2yRZXNAal/VbrlynFz8xOV0O5tkcyiNsmlz
RJp+/QsUS92m7udnl+iPom5CWvaKXNaq05xNiTTvjjbFQs9ocnJpurG8NKTjr9sruzqihXUGlXc0
CcqyXwZnxOEpbmjH+Tr7WtgV9za6rwR/AWvnbVOrg/nvJSDz9CWjRQsBjqNTzObXvLA+1WTcKkws
ob60ywBVQofRUvpw0DV9uUBdjEdqntf20aqyegNdSXCBmyTd0LrT9oXWmlFf6K+ZKBoIfjei3Q1d
V4ZCdO0fr/GmyKGV/uTztAl87kKiXnO6ndGkzdtgtt2nsmlEYNZz9jjWaPBCPGu8GLUot3qCbaHN
Ba60eqLPzey8TXNd7Cd3MkJN6wfIsGtF6IKTJI+qnFYbp9HSLRHZtGlrtDcGIPdIwglBxzEWxPnU
N9DArXWuwimt7LGL+Vn+fubASWdqaWt19hGKfFGrb1Mo+IKrC6/Z2wuxcqACg7hwZoGCY+G5ubST
95ZfTY3uHW1vX+n3FbZyqljrlaFcmJD2Ioc/F3kFE0QPTNS1p0M635Hft8exagTX6cL8t1Rqzctx
MMGzbKSDd/SyT5a+Z3VYZXANlW7dSuQACNd/ZqTLoatT0Ws5zOR2ESH7oJt/0jGa6iPnc1DUb6DQ
uj2u60qOD+r1M4vSRskNQqq26rxjnPuh6LzQZcCrxXTT+VUQF/fGvDWR8zH0n1Ox6Z272+bX3AMa
A0s0/Q8ruOQeU+0m3CC5d6ypfT/Vzn1M28+jp8IWrkUrFhQaQUOM6uF1V0bazFbmEnSwZHUV+hO4
ztqApIg4SRU46Q8jO5SWHSglQFeHd2bWuPSaAgrBTTY23tGtPg/NjqWhr+rLU5mQHJMKSmgvavSb
JNUvc85+DhPdTIUq3bHm/+cTKDkmBFkrV08wgeb0tcr39ZJ80najufm4PwBbv+SHkIgAAeblhLkU
rQ98NtwjSCQCbrwM9HPuqXix1sZiomytoYVWv77qNBzjbjoBSGQN5qac/dAURsiLHy1VjMZatQTC
DnAh4tkJvqbL4diV2ZdMS9AtAM3D7cQ8N+RCDK9m4aOby6HNN9eiZBvr2hx0Ex23NuSi9qys/R1U
EtMkwABA3kCIeRhpWd+VCedhb7psw+00O7AmLw8ORZVxJJYRChA0v9lONYVOzbUAQLYx6qfW2bLa
s0GEr41lElQ2a166QTh/WF7V95Ode1skk7Jtyy2EFy6Y5to+9h5SSubI9mizZZU7PemC0bvZZ7ib
2p4+dTPQrAD5VwFvHfLIml7FcLOc2tIF/g/Xyf+fOulUt0RDBCFYpHp8BWWz1T40Dqgr2wMXz2Ox
ve12q+sECjY4HSjfkMi+XKcqm0YH97pzHBikJop9Uf3AAINRf7ltZyXyAWAeNRY8C1EtkHNswB00
jLWWcxR2Fab6d//j2sk4zhcg8ALKQPOjXDkq7J6xuU+8Yxo2UFX1lQ/ptfPGgnQLtGeh34b2ysup
KuIeFbYqxYmN0nIWsWyveX+xGucmltU6i01MH4K91mKi1Z8zSOhpYcweko8HoegBXNrnQEhznfCy
czZbgmnASNovJD4x1dZfcV/0ny31QvxzFfeMBsURN7RwX1DbORnadWfFC3wlYAcfCZjTAGEGzYCc
UhuazmWoU8ZHyNuEfBh+A2J4V7VeYKYIIxveKVZFZU/akN1QaFAeRKmL5P2T2Vi7Mun3iYGSRuwf
qq5TVNauoR3w5PPxSVdBE/uJSZo5PsYdb0CgoOvPcer+sSpS7tq58be0yZsg1pMq0tzmfSDlG7il
k71wZ/tYmen0envvrjm+i/gBpzguJ2yxS69kGmtt8C+h/ovWRfJn6NEirSjzqUxIl2xK2sEttAV0
5j+a+kvevVSeoly+dgItNbylCgO4iOw1FqNAitU0PtKp/s4I9F09l+5vz9TaA96CvgRY9wBLAT+F
VIcBNUkrSsdHnsYTOiR7oFS0DyGGmILwhO1JUx3aHL5K2S7W0bo8+3cO6Ta9G3/Nc2t3+8esDhjv
2n8KDtcqXWNpaoNZ5ah1pTqYSlj+tW1V3Qpr67aQC0LDCEeibkhhHumaOrFKA1vDXijleL2te2sK
BNH/4jUFPRgU0MD9B4StVENLu4l7FNQfx84tHnvd3OpZ/uQI1YvKMNYuxHND8gpamv7/YC3+YNL7
mjNna3g03+Vj/BUFCbHVUChkpDEfJ5PUWzGb8V3XD3wjYtvZlmnbbDy7biOhD3XQ8wwvM8v+ZaIW
usvnOjmUwu2jLkYdlhhxsUHvgbVJaaGjf90fkIBuCGxxx3+zx8qFLJRfRGlboZCKuG6Xuxrd8Llv
gqbLm6g2QJKb1zokCnMUZ0t/GO5zOtE7v/OnKmg8AHfdGPoPAOs04UBne1vyqjx0ielvLSrm7VRP
ObrO7TIgE3rxWnSp77IKJ3bC2nGvpcwNkJUUr97sIoAaxmwHEXZ7z3Q9Dh0NVdmx7bQXy0WJRiAd
BQanwOXa/KTFCWQObPFa4P96age/3AhXiF1bWG+uk/8UmeVujYk4EEBlD5ZW7HK8tTakNosjLb16
N45THpr1WAYTNyHXIpLhgc6MgOUjn8McJC2B1yfzC0Th0oDnSRM2nMWR4wr8AXWYDQSJ+wgSntWr
XaZN1OuVFvVOle/Qf2CFEMmeQuDTuye0pjk7iKY5m94Dszv4HaeINoAjOwP/7GfeqAcCjr/BW74w
wrHrnRDVVhTGW46SVEKTRzfjNKrpJIIJmPcgN8WfenYFohBd24yVUQPn3nRBmSGMBcSmfxrKSttY
05xHs5nmG6Owhvt2pDoapvoBPzL+3jeO8RqzQT/4jTv64ZyR4UdXJrodlcQEWhqqNX6XlYGOQH8L
jZn3YhimAJn54j3pyQ9jbMpHkSOM7vySvvQzAZF7P44hUDwuXmLcBTqQ+y+ev031wxh/mkrPP6Wk
cHbC7mL81tm956XdR0lSAwMMwZcuqnphP2QlLR6LVBPh0HM/mFveRUZZ8NfUcOuT8HI4I1ypvAPL
Lw20cdLwlKYIlnWgfV3SGKjDD66+1agGlGSTvVl59+42TfHk9b0ZoopmvFt14m2tIkl26EUeH3xm
elEPbujtZFU8yrtyDsCd1x7zGmBVYiR8W9btcKBQO4damWjLjdP2JHIRGty39ugcUOHFQKeCRrmW
/xmbuN8NY0qfCaM0hHZx8mo4o94FPhuQ/0uSQbtzq2zeFbypAzPR04POiL83tM4OXZGmEIvRvV3V
6lNU6eOwqXljAXrVxqEox/SOmi3fDeJ96I0whd+2qAlHJugXFHHQygEP/iPg5wHXXmpJ0pnoCjdu
DNGyU2NtRDBam9v3x8rZfvF56STUejAUa3HDTqMRAw/Jnpin3RmmpriXVw7cCzPSFRKnQ9uNScdO
rQi8+Dun25Rv41gR9KqsSDEMnbFaflyzkyAHm98R63PVbhzt47fUxVikMEa3Upd3PlaEgnyQ10hW
Ww+trwhH1xJXsIKiOFYdKR1ZG6VqARPSLJ2dZq7n2AFgrzYoEjlgfpgf+wqZQGyYDD2XhVWErC+0
yJp8FhVJVinGu+6B//0SyUWgDkiSKsUvcePInDdEUwxV9X3JN7o0RdHL1djJmDdOBJKX2x6+Etij
rwLFHLBXLYlUabnGMSMGG7FcU/tcZI9G/xJnJ5PeQYhAMVErlsBqiAAaW1275l3TxsEdnaqKj5VT
LYLCfR20ZbrF//xexd2D06gEFFf8HYEfivUgrYKLyPmXKenNJoEGwbGe/L1ZA5ZeTe2+amJc4IYK
jL6yTAt/zQLZxN16RehezaZXgWwhPqZJhAOUq/DMq99H6dq2wcEDDkrpQdQ3zCgZBdK1sCAz3OjP
LSRgFIfpymm30KbgeYNc/bXct1uCJN1vqXPM8p0G+kC2IePHU74XJpY1O3vdAwKaEXuGib7aeqUR
GBD8LD+MOkZG28ULBJEt1EAQyV4ayRHv6WYKWXEfRG+HhikepytLgQVe4LJLLxJc+fLzg4E3y5zZ
UC33QidyPgz5xq8HLAmwXHTSoc9C2vBE0wUvPIEDtGiD0UUNav58e8+vDQAPCEDWgcrBGKT5KXSS
OukMxfI2CZsUHBQfP7IAtvjv+4ufnS3ypPOudR183/3KrO1EFD60cpCg8c9GSxgEMoCTlu4xnjRo
4KXQ5uG2f6D+F3QGMzGFnYtiXvfrL6bqzJY0VYhL7dIXLT1N29n6pGkvtz+/OhTkonGJIad2Bbya
POJ5zlyx05C7z0Co4t8WrbZIG0UlV6yKypbktrQ0HT7iqXEy0aEXTgn7JgYNSMnOyUMjK+0AdPxf
bw9v5UBxkcjBBb28i6/bJ7U5MbuZsVNaguYtfphpdaDx220ja968JMLAvI9jC05x6W2xa87agMv9
ZPlPdhHkKpT3Mi9SLhp0rQD/4+oCOkTOZxg+NRnyKQyaC24w4S3Uab/0eNzEvgJ+ojIkbXxvoJ6X
c2x8U//ted9KSNbHzWdbpbuw4gcX45G2D0i19ZKWCCio+F4BY8xbNyhA92cnz63x4/barDjAhS1p
+xAPEhKZbrBTz09mvBv4iY67vzABCO4/zRILFv9y+a007SyDY/kz+q2zNgxRkqZw49WFASwIhAQa
hFTkbnB7LpwSUS12aZbPYLkpWPoZgqnpS91SKD+bXFOkAldc+iIokw5QMBzpragHuDT5A+Cv+DBD
EwjqzoM+6ShoCuKggRrvDb8Bg09sWVmY4W15e2GWiORq3yxQtEWGHQUDKTCeBwKGjQH7psjx0p/C
lPwUfbxZ2mbaZAj64nf74V7kZVzYqaAKQg8ntuulL3AjtRNUVbJTPgSm/Vxap9tDWlsXIBnsBVqC
WFZu24Ued1qKzM9O1q7ujyJTML+t+RkAdeimhrrLNb6Kt2ntT4kBgWf7h1WF49Y3tk78+fYYrrtJ
MEnAxCCU9FCbBKDhcpLybIyNeoaVpae9+TSxyGH3eYI+wIgARDF2IphJ2JkqMdbVyYMSFGyiTfyq
/AU2Y93ORgG7aML4PDaKqGDt86ATBTvq0px6xYkc5yX0CpsxPwE6NrEtpT9vz9vK9xfQI15Jy1sP
cpyX0zYndic8k9JT3L9Yb3WtgGKoPi/tFiDVypH5+HzKoZJHo3Tqo9sDWDmLzwcg32NVUXb6mIPL
wImtQ9ton6YRBQC7UT2IV+2YHm58oFDRwCYdLgao8tvSKuhJa5uo9f50yFr+BTIesPj/bCx33FmE
WbDBLUWOELCbmsAaoFVJOWoMHw/0UTYDkBdE29DElEXGeOPQERc/PdU1ckvks1YpaiUrGx7B/nKr
2IshmUktcVMryWMTNJ62AGz2PevqrUXuG/T73F77NUPYeWCEA9gbR4w0X8zu6qqHPOKpSI6p+U76
925yQ2tWlSVVdqTL2GhcYB4EBmTqP8v8UNFfzRC5narJfW2zLPBqRHuIKq9eAFrfJIUl8MAYjTmK
/RRUq6r3/OpIDMCo0V4KKne5lC70vNGcbE5PoM5IAkfje4+Vr6ZL9oSrKEvXdgw4+/+1JZ3IxlzT
rEEIhmvL8AO/TmKUxUgcGXYsNrcdYS1xBgrfhZ4WaRHnqoJPcpZ0djqA0QQJMh/5F5Bd/PFacjDK
KrLT9N1otc2E4zuIXX8zxNqfzIoV4c3qeM9+wzL3Z7u3hOI0GIUx3kEfnLApvQ24mp+R4/6L7PDF
YCW3F61gXlxpOPI85yHvkJcRrUcUU7rqjHjhLJgIVBplvtayzYtOdFZ6gpYmxFdU6kKqzy9/P5ss
15mnJIkdOKIX6Xis/8W1Bq4tlGpBrAFCD8n3dL9vNCMBX0QBATm0FNKHMfHJ3xw/Z0akMfTQ8dHH
sU9PWn0yzR+pY+4Mowh149Nt7151LOQXF1jHUvaR7FTpXNjtYsd37+Zuh+ID6hkqMNzagqBRBiuN
FgtUYyUjLvWgZltnuHvMd2CsEk0RBa4NAiWEhbcFubgracsRMqNtzjwseLmp8sivNpBnvT1Pq0M4
MyEteloWIu9ymPDrTZJEbnT78+sjQNC/hHm41aRth1qVwZMZ+TfugJ8VEhVztykqRTVj5XnhAyX4
rxHpqqm0HGJ+DnILSFzb7UmjB0IeCN9n+Y++/tkNivhMNabl55xtwy6r24QlMFdpn+OUgmFjZ6v4
3teX5d8hyZmMspqKTANGDJK5d5m7I4plUcyYHG0URJTQz8ayTDZK7WTaz3Ta11q/8fL+sbWKl2a0
tigoKzb/shDSO/B8oWR8BK/RvtZOGcyS74nZByw++caJleNuausATVn/k/P9I3N+tlD+OPeOVmAS
k5nsKiJScKAYMWLqXhEdKjzCWFbzzNDYxxPuTxhyqt9x+uxAAaBUicGvRSFnTi43ZrqJoTeNnqK8
mWwo3df80a+DWgW5W/U7BFMLXM267hljCaWOOyELSaDEEGcs6v6ic2iRRvnXgnTj68REfRxo2JNb
8WB8Q2ducHvVVUOQjhxnbjLPI3CyLjuW+0HFzL261gv5JTrXca/IWqWNW6I66xAEnJYV0Om5nr+W
saLLZ/mJV/vkzMbyG878KcmLops8cPrrfhWWwx9hf277rSbwNn+/PVkqS9JqmG6bjHaVIAM4bjrR
BBzsB4Y+hAxAhjYV29vW1pfmv7mTlsZnnWMmLeaOuHsH2jFUcb4sv/bWvEkXAdow7FwnHlL0+gOL
f3rsSwXK9CH7dXsYq2agUYFU1kIZ60h3Zt33Xu2KCXXYwj+NaXVfUSOoiQhZZimypqumQDO/ZETA
DShXgJI6qW138OlJFA7QnbPRPVBH9DurL8eTB55qxQyurtA/alKAll3XFrOqs5gGbNnJSwXEEGcy
BlapSqOvGsE7Gi9ddG9CuvbSvacc2RlUzejJqn8yyACWgyKSXd2jZwYkP0BfZ+WwxqAnmrj7hZAw
851PdppsbvvB+jiQfQAf5JIRlvyA5nkDihecNGzcakD/qJhUVd9f/n52DDRUWNUc41rJvkBezVVx
46x+HgIJ4G1bZOjkrGybuh0FDzWAE9lXq9shMvuL6Tn7vnH58ycgcrKOIFeeiTAZnjGO/+370vQb
U8sdL63ZyRsjv9ioXlurWw900AvPE7qS5ESJsAe3AksRMuPit2HP4VQCTe18LYWmmKdVb0WMj3eE
BSU6bfkhZ8vst2bCETvjRtSdoABSETDJ0B5VvCtr4wF8Ep39gFOjrC+FrbyfxjgrRpR6oe2OwlUB
XhxhR31rKC5gfW1AJjirNNSTkSKXVXBNxrmRTDi0mnTYpXH5mbTofB8IKwDTBjCwgrBIlg5Rme7G
XES9Pwd14T5m8bQDh93OVXHNrTm6Bd1i5NVQ6Ma5cDnBSYJiZ+mhhjKP+7du3H/cDc+/Lrm5WdbN
MMS4Dbpv5hyZqgb7tck8/7zk5dZMeJNkM0qB6bZso7kEFfrb7RGseQZQPzaQHqibop/+cn6ENxfj
WCPc8DMr4J/d+74Ip0aVEFwL/hf6c4jVo9vqqk8hq7Sp61zspzjJgt5+6kDIke3H6oX7PjrIVQiW
1UU/MyfdAY3TTDMY7dhJp694e+rdy+1JW3tCoZwNoCEETiEBs6zb+a5NHSejsZechGYezX6cozRG
ErU1xwPvrMhHmTOJ+7d+UPnbWsgG1jQcTNjESG9IhkeiEebroDPE7botxikyK2M7Ge7eMLpPzehv
bo9TZU46nYRRTB4vYS5FIxQfp23mkAhQEqjrzkeA0KPb5tZ8EcQO6CsCzzIwHcuynk1rNnCwoQoK
cleDvdVmhuaKDCAIEti9SgRsbWcBm2K5mEtYk5lHKGlGuxtaELE60VDvQMoFmOzt0ShMyLSkGvct
p3MXCtbyTa++tMmvyf9928QyIXLMu1TvFsJ/9FnIh22X2YXtJ6h/zPV91n5LVUJHa0MAygzZm4UG
A0WDywWZaFoknk2zU1njaWBN95b+wj1V58TaKIDcABEsbKHAIh2i8DIkiLwsg3D6zzL5Nn2Y+XoJ
Nc++L52iJScM/opyMEQZgazNGkUee81tz7+/jO/MbXMQYsemje+3/icA77X0XdN+OZniXaiapWWt
zqygg96DDmCZncb2OD/YnWIQayf0+SCkrZ70GSuACMIguocR4hQ1+5NDeyHp71Hv4ET1UFfNmeRZ
ZOaDa3QwN/Uh9Eqq+MWed8qMhsqKdA9AWW3W427xLKsNWPuWWl4gqp2bffn4PjyfPOkSddw+bWiL
0Xj8vYHmzqjih7+WgLz0YfkwKbUFWF/l2Slz/X033Gf+PYnvSPxa0d9Mm8KhfOmaX6Z/1+tbUyeH
QbWJFFP5D5zgzP10l4ouZ/gBMQ/nKUrSfSLAdHH3FxPpLQruQFmhG0iqrqe5a5DRqAA9tncWMK6K
z6/dZ+Ac/ffzUjBYtH5TG+hnOKG3l9nb7E+TbWJ9R9O3jw4DUHRwAQPkvND8yB3s6eznxSCAecGb
OrCQ3BwUYfb1aoAuAWgzaNCBdRSv0MvDAOfN5KZel5/QKx+M9Bu4ZxrtMOUqIcvrC0AH0dLCBYOC
sXUVHVYzQ4nOBViD87dhfmnMg2ErDp41E5aFpsoFrIO0o3R6WmgTGLVmoKeSdGibg16mIhN8fXDi
iX5mQDo4R2suzaqEgaroAoAcO2XhdsUCEiZgmAGQ1gboRFoNpntDJ9KiON3P/LUZP992ppUJAi4U
xRLgXPFKlFngkJYd/ZoQrHXeBh0pQdOZB36pKpJeXwBwKHAMOkjLgJBNrtY4Se2IzE5zoNuei3iD
TqXnnD5PCNSL9mB1H36/X1qTTmZSOo3deLCW7e0nqmJQWVkQE1oUC+AUXVJABlxuj8nwi6lOKD8R
5gXTi9eNiv2nMiD9fLT/oYmhgwGPRYC3TP3m9pqv7O+LAUgXSkkmVxMc3y/5t8k+jEXYTQdmf/q4
FUgcQXoGLQkgWpB2BmVTV/sVq0+IW/h+MO+aZJ/x/W0ja1OFZzcOQ/wLAZ60FrzRY92nLj/Zv2r/
i2W83v78yu7Az//v89JK9CPVqkl3+InnQ1i1YdFHXizCvzDiIMqGTgew8vLt67pEUG4xfnL7Q5P6
QQ9WBTorArzVkYCD0dCWYiZeQJdOW7mUkrQyqpPbzNM+o/nwZlHWv1pj7Ue3x7O2JqDhNCC+raFX
Raa6KHht24xm/FRl9yeDfLgiBmTJ2delgRSOyB07w9c7+9BQHpgaD5rxw71yMALoF6R9AcoGG/vl
bGU65PuK/yPtu3Ykx5Vtv0iAvHmVlK5sVlW76hehrbwoQ1Hm6+9i45zpTBaviK6zB7tngAYUGWQw
GAyzVostIemM8Y7TspwJxjtVxJOSlUJtH2sE74vGcpGQ0NGWxPOAe3O29ae2OZf/vhFXnxcCEg0X
rzZU+HyC89GeVW5KYlJoHkBuEdP+JieMv14kwIp5Xjdb5Mw0jKp2mOVyUEiMg9WgishKKslBWycy
plyUcAU6elE7VrGSM2wuLAHlbrA8mgCstG24fFevH7wG9+n/ieHbdRGFJohCWWJBTNl+6voZ4wtB
aDqPiX6raWdLo9G0/NiWKFUMDDo6RsiQQBQbwLqhaWi62tj6uQ7BbbKQR61W+GGpkV3IEBYPFGY6
qbmMvP8JxPqY+r+2lZBcJzwbht4ecBxiFEqwA19zm7ICWdbZbO/W9VlrxkM+kqM+DYr9kWlyKUg4
+l5d+Bpa9YDaGOUlBr1nVeAr2Q7Q53BgUxe4LYghrg2AeVULCAaOzWm+6t6eWidb1QolWSwHRx6h
Oyq8b3GAgMY+42nKQCsWvNgFkOTd79TrwnXabW+KZK2u5AhrBbCCoB4HyLHdKSTVa6eCD3772kFE
zfnRAPHBAcqFq7FJ8wVdUGCdCcwOJ8WP2tQMh8GI0OMXWv2/N5deixM8MqqHSdm0gAUty8+9cx8k
uyE7NHa8vWoSFDf+TkDNijcSANxIsABKBlvvzAx46AbYB/oIXR57A+QbtP04e188dLCXzYeknf/d
siEWwSQuHQTjYntfiaYfpHfb9AzUg/p1Lv6Pn+fGcuHYVnOsgy4ogSVaDlFuciAHhYfmuy24zisF
BB8wOHoZBD3wqjHsXcUuOWj5Zz0DLscuiba3SHpGHYx8YBgfNQWxwxxRTFlUOZDXq1p/NrQgOwFd
ejgZzTuKpLCFC0nm9apZHgHAAqdI8XsAFEZVq4hkpEcUjsYBNhSArsQ3kQXI69GZMEnQ/9DnQ94q
bFm2UHgyIgENAsO3EOLL1JPMLtFYPqfslVKyK63gFpavCCxlWlyKEfwArSebroz3r2vmK8vtl2V8
z+lAg5KOWxLBK+BWrzci8ZyhHxuan1Nyu/TH+bBtUTJPBqZ3H+ChgKnEWl1/fhitghDLyc6Nx7Gz
zbgvgrggNyTLT4aluI2lu/JXmDjhYeukDRrioUt1LXdZ6nwG+UjIJvvXtk6yXUFKHeTGBoJlT/TO
QNYxSOVBDKM3vwpdcdrlX8d6gUEX7UpihcpPWwuYHOhGXtx4YPfav0+RcKKAv98XLi9zpg3eXWip
tulz4PUHIEpFgNtReEXZVlxKEd6OYBf0O1uHFg75sNeyz66nECAzLDANgOEVdScMYAiGles5YwPB
0fBM4JT0gDtO6meqz6ci0HaZVqiSLLJtARKcg0wO0mqIlK4NeWqC1vISnBOEa+HDiKfktlHJ9AH/
GL4M/D9QQAv66LVe2TnGEc8zvXHZvQ8IbEyPBnH+c1uObGPgFHkgzi8VsYvHGdfKHs0Ocvy6CN0x
O5pae+87KloC6XqBThpszDxHIfJtaYCx6+cO69XelcwP89FVLJhcALDzgJ8D1yVSApCA1YAOmTF6
02c7HyzjhYqKQhZOIkHBB0j4I0JsFFpzv/AWf4bv6rW4mJJwtJ/GKYsBnqPQRS4JsR7mBhEciz09
6WD4g08XxHvg7/HqkIUlkIZmV3G9q8SY1za82lWZ+h7EpBPqDuh96tDaTYbh4M+ftq2MW6sYsoBV
FDVazqLwpgunBfChOa+UB7AhtY7OtLeNO0yuuyNe/FHSK257yUgkgokLecItRhJQegBJKT0vCJQb
NKpY/R4oGE2Y7yugjsY52vzIOzIMV0LFI+t2WZGhFfNsVVFbxZqKTF12VD2QE3G0OBcZXsHlGIDR
tAwCoPUguM/ZEjfdbeareKxVQrjNXISvTF/cogJ20XntPjCvB/3UyVtUj3/ZWUUaEd3JmFrGBKaw
UlZgzlPp4XFJ3FfKnhf7uG1uUiUCD3NkyDGA2kAw7DGwTBKAJOs8WvnjOC8n3mfJQP+wLUYye4UU
BkiSOcsOnmeusFjaYnY+4Cwhp9UG0EknN2mX7C2tPK/OHC0Lr+bZEWFjCCaDaEym2K3+HZr0+jcI
N6tr5k5BnC47a8He128Xpirwym6iSyWFs5TZTh70FpRk021BXjW72XurG4OgIbR1heOTGYZv6Hhs
wL4RIgpPwnFuvXZKPITp9LiWJ++0vWEyu8DsH4g9gbn2tqWN37Y+clvpuTHqp2l27zVzehowLLEt
RqoFXgIAj9SR5RJBdbsVYbmBpkMMsy7Dviw077fZO7nqpSlzqoD35LzWLm+4EHYefA4zwJIQS/c2
QjZiHJr2FFRZmAKZM3Om2CEvo6OKs2R3xqVQwRo0atbUpEZ29jnkY5Oh/e+1y5Io01W2INssZLq4
gnATaDC+9kRDnTTA4UJjz+ST+0xDySwgeZQH449/360LOYFQqcY87zpaDDNmYLKI09mIMxXUk/Q6
4nTwSKUbwPl8u1PanJjDmp1n3b1t1/Ylqf3HZtRCnaVnIAJ9ANQtekXdc1mOsVZ0u20NpSuJzDeC
FxwqNO1dr6TusyXRy4TvWfaA2uMZFMuHxLfec0EB9NrjXYgosIjuEGgnM3pgJ7AltwvKXL9n+str
VYlJiTKwaoAcoeeLAzcIypAiZbbZV5iqMEGo6mindZgO4JM/ba+ZxM4hxgUdNsI9oG8LhysFcmNt
mVizfPZQzJ6BeudGqfaUjj+3BUn1AQgBx1EAHbrYYcDabMoJxXS92RenlFkHajiRObiKKovEJyHo
Rg8AAMfAnOUIy1YbNjCcgKF11vxjmh1UpXmpFn8/L0LZmtlcUHPB86vVgJa60ND3fjDTUFwPKinC
9dCgvzXNS2AqDM6AyCQINSTAlkYVA8kyk0AFAd432MXQKiHiw2g9cEBnZF3Pxfg50Kp9x5Kostu4
cNaQARPYKF8Mswvt/GnbFiRX7ZVcIW5JSTA5DsUmORiky0gG3NSPCTk1K2BYM9X1IbMIC8oBaQmW
/uaFubB51To2aY8o93yt6iYa8unjv+uDBldMWOFPDFILh2ik7mS6NsirDPqlH/udjoa34Dv6ymOt
UgzZSs6rh3E0/mJGHs4Tz2vn9QS94V0KtBBE+T7YjpLdOmLCbn1HCZk7URdNn0AOwnzdtTe1Uxu5
eIJURr0Mu3I1jiOaaYLO2W2v3Z88tPBmupIj3LSNS8eWpBa6ThftPtGcCOTu+1kfDnn3DEC5g2VU
kZ2MEcOAF8pOx8Fvo5moxgC4X9j6FYLfoAVYSwFii9uRWqFNSVSXqJjPt+X6OUimsNQB/rM+b6vO
NduQKfaOFYNRo+UKgY3nDsgUPKR+Ec0jvR978+CQ6exSRaJQchQ8RBkAGIRzfIvTMzVFR5sW49Ow
sLhsh3hQPYAVEkSVxq6wmEUDBDP5PZqYQ5f+eseaoa0BbWrALsfL59oql9JqJ2R50rPRAEM4XkBZ
ZcRB+aGbDtM7Gr1QDPgriyt78UZspwDkbBaIeZNll1q3XvViz4pMt8QTQgTSqQD+QTAh1oZmE6WH
LHDwDJ1ujWJflfcA7LAfPVURSrovF3KEZdNGI7UTXua0gqe1BW3M9+1tUekhLBWo0Angh/D9Pt95
5rF3I8DVs1/Bv0Mo8pkP/J+3lqGoJdyMndZroPms8bJxvfToL8mndrY/5sym4bRQ+1QA01ZxGctU
wxMHNHa4IrFZgshJb/zWmxHABk6TPqRtX9/0qebsANbeRQVbg30wleT39npKIgAP90kAWChgRb6J
lvrBNgewakEo6IDb/jtKi9+TVHGXSIUggYRUPmJ2/HFt34MBBi1AmacAPPpOAy0s5o9AV1Qsn8zy
AEHI59KQ/MK1dS3EaWbqDgueN0kxhLPThqr3k3R/8KDlUJQIk8UgpvG9QUODYXYmoTff5sGt3aHS
8vnf40pkWdBsCDIGNIuIbwuPYCyDFA3eFvpr0d9k3b8PHCEZ8FeACAgOZ2NPq14j/eD+zL1dWkdW
CZyb0Kyi2Ym3rUu6J3CeKLRDI+B1XO/JWFZDMNIUL2rtRtv5vuJNIbMrzIPDv6P+9bb4RQFqNDad
rz12LpBxlhbzMEAhvBunRDU2JYuGLiSJlS/A2lk0Jajg85G9dXhiNY3A9RlWzr93f4KvBsxemABG
u4b4eqGLnrhswVXgp2DQAy2Of5utRqOIi2UBwYUU8fasnSoYa5638fzq1bTYAxmdo2k7L2npHxF7
RkH5c9sSZFvlopjEk1A+nkzC6exM2vWLyym06KHOaJiakWUr1k62SZiiQ+bQQlXkDcCdu5ISjV7o
fzDHNTT0h9pAPOUNoW/stpWRCUIVAXUR1MfeUkIzrZqKmUBQ4rQ3CUmTMLO1A/DW45Ss7yiM4drm
qQ4YBTi7BeeZBi4D8gHGRolhRiDT9FSw45JDeiWAa3sRfQQYX3CYjuH2yQGvAdgK2DvcACQAUguU
Uh7YdYSM0NqmiUZSG5OvBYgf9CZUGJdkP9AmgG4+ziWHUV5Bg9RZKfUZ72PPliqkOKLE9CIvZb/6
4dv21suesmiq5C8jmDMqyEL8Xq9FOSYu6ogJS+78nvxyujHKwM+CYcdjmq5n1hc3QWvvKGGq57rk
7XApW/RCbjXndkoge0W5xZrvavT5Tfot1aZd47x2fR5Zk8JTyIwDdx6KIxh14xnYa+OokAMJ0gqp
1y4Ht8tymPUi2l5RiWcAvjNsA2l3rKkYaA/NFMxB0mNSz3OiJUhDe3LiKlDVS6ViMKzBCc4R7Yg5
ZNQE51wvV6S5LPfGGI3I95NjZgeKOFu2XqheIOPO+c0N8bSiQcMlGkf2trzjkIIORRHlSDw37jr0
QP9JPL15ltQdawdYJQoiZR053SFhR+CEMdcPCYBjasdT7I4k6PGRFMT7HO85DEILR9equ0EfGqvE
c5VES1Giog3sFfPoZemx93bbpiA9XJgV4RPpKMu9gcMmNOm7IujKs07SUAOZY1YFYcYMuKUpNMEQ
E4wg//pVO6rn0Z9hd+GJzPsmebIDHOr449rOkZT0ssHEDCF6zbxbND1VYdb39i2t5hnghnodu1br
oxxFSJQgvwj6pbEMmTMtN75bA3jObe6SvC/6kGZe8QxIkgHDzm6w64j/K/OW9mac7HnXIn5VBIyy
ohniRLT+wrTx2hZb1nXDZEuTeiUmkfy70chPREd/g7NGLeC4cVdFZqeBIDI1wqJrXnq3iUxwj23v
nOx08X5zDvkGVy+GLY3pj44/tCWu3vIDsRc0VNm4q4iqm0qWxMGU2n+CxMjFLUm7AGqsPHduMIdE
z09Dl995eM6Sx6FlR6Rl7/qpiWcQWoH7bq851WkAGee2urJTjlYuZOY5vh2G5q6txW26lAETqAZ0
Aj1MmXbM3lGFBD3AXwnmtQRvbsd19CChIuGg344q3jfZhiEMQ0zr4394ml1/3+o7q8KZr89jvd70
1QcfmBSp+eMdywTbtNHaDgAPEZyrNcyytvykPjuMIwHFlarZRuYNwSTynwDh4s8728raEgLQCrMf
q3E3LeCvwpH9jeLRzdTrdbjUWhZvqyU7cUhxYBKT0x2iUig4xRmN0J1fBBUA70lkFUGUugC9Kn85
eRNS76ZIdgEDUXy197qfOfqNtsXLtu5SumB8Y8Uax0k8TL21d0kf7Gor3fuDquODB+SiQwS/Boho
kGkGhCz/FRdRIZovffAGpTUSOUMIXKUjqKhPSdYBrKQyT1OAZmJefrf9m9Vkn5vFvPXn4p6M6a9t
bWWxne/zRm0+nQr/fP07KFjpx7psYKgdJpXtoG93WkrbHQDZxjBLLaI42pLVBfw3B7FH/xYuWb4u
F3prTW3RISANas1NhAbCKPeeDfbhn5XCHYO0C9Bg8G9xrj/Qm3peZtziQ4GuJzQLhtQFrfiI8Bh0
wduyJL7qSpag0FrOTp0kfnk26r0dhKUZbX9fcgahBqA+eKIX3L3CzWmNmPZzZswrFtZzbji7pL2j
1e+uuh/rr+BLVkgzJDHwpTgxIEnGHp3aCcT55pMBJOjuZABRNqvuHX0My/k+X0BD9q31x3BZXmj6
vMxz3ICdffrGkt+Nu9eC39v6S9f3r/5iptAarZVh3rg6z2y/PhnstP15xfL+8UUX9mhboMvrtbIC
rokWBesT9UFn+MTIc5p8qvSv28IkGEUIWy+UEYzFa4yBuUEOaYALX9YvfXrbLl917Vfr3w4JDbXk
tiJDmFAzIsVjRU+oEYWNrXh0yM7g5a/gS36hc2cghsLVXp214WVswyoNVxV+h8StQFGel3J53dvj
y34hYvFcMI0P2LXSGXfOqu0dvTqWgfmIFsLj9qLKtfkrSjggI/ghHb2GKL26rYshWsAdpsIqkoTp
yHigVxNFNFS9xQwr+tjavHHgrVsfVKDu12Dy4+Wuiob0dVsZmbXjMYAP2pj6wzzb9bqVs4cLzcfV
VxX7FsySu+3Py7bl8vNC2JPZlPamBT264phXse4DdhWdD4dtKbIdQc8Srm+dj36JZVQYRUAtaiJi
zmK9Ok39sft37FOkoC5ECPZVBcPaEgIRJLfjKr0n/EHxDjpzSMGUBNrYMZaliyN4eucu9mQg9A/C
3LtLq3dcHbyxCzcvXmTIP11vtuYXI2ZhFwTb7RjOD8DUUbxmpRuBNwMaMPGUfTOFaY9D4XT6hGdD
WoOMUI8qdme7Cm8isynAA4ACEAiHLkz3WovOnkg7TXUFjqVR34PY09mBsag+ljXYO6nLmpdt65LK
Q8CLRky8DADVcS2P2UFj921Vn3MosyAzc2DZFxSqtqUYsosBjQb/ieE/48KD8TENK5gBrVBM3t1U
u6Gf1g9Vme0a27vNAOeiZ2XcID2UeeuN1Zon1gCu3mbfHFq8UrN6GPN211ruvdv5HxS/jXsBIXjE
5A6mtTGIBohOMdvLU2SmviTVGVnfH25HKYJGTL6O4CS7SUtgfrDSLsNOX8ChZxR37tAdgIfN3rPx
F79CuEYMPVlN8P3CVy1p6H1adQLO6SEc7I/vUhdPbz4Ii10XzkmGm7G1Oqc6W0txr4GAXa+Mg5Xh
viyaFqTQ2YM728+9tzyWdfPRXVQxgtTiwCPyP/LFjrsqW4DdkkJ+ML9Y83NqhXoPxjKFxckOKwpr
uGA8fpZEr5mTuuuoXTbQsoss+tBgnlnP99trqRIi+M3BBpWwXuXNmTnfG3rU2I/VVHg12V3JMVxR
J0Zby5s6azcsgZembn02UW7Xu7tFCyLdnY9addP1rkIfWasiWkn/ShNuNCCpzXbXePXZy76itINx
qSxCkjxkFqbNiyxKe8AL1ze2fY/hWsWOyVzEpWzr2kW0nd3qtQnZxeiEtf3CgiwCwGzo4vANxUfU
5hT+XJbAu9JWOHIent961vv1Gcz1+3kAaKf+YszNbhyffD4i3u0MG0wxo4qSXWY2jmsGHFpIx3iy
kM5gPUm9aqVIl2Cow7duluqbMapadWWGg4Q/bAZJE47Ycb2cU+sN7ZLC43Zr/7I6wW3dGDdUd1HN
mr1Tnqh6KaS2cymQa33h4gegNpMJwODnsd/nXQjA2NWKB/+QlwBDDZn5VLlHquoH5VqIvpunEXm5
E/PwYgHactdxAo4Amq21qDwQc7d9wKWfR68Bv54M880oTlDZ6WC6GCsiQAOr2/tuOG4LkJkC78z8
kxVCsl/YpcqlAV1z9DQy55mRkzY8J4Ui2ynT4Y8XBKCjgdyEcPVSQufCt0BwYTa3Nfvs5Yrki+zc
IlDhd8kfBmchyE7m3CQZgwoNwMSI78TtqD0hN4Jph/Vs9WxXr/Xz9qr9GeEQt/1SpuCnigqoc12O
tlkAue+rpoyAwnNIiQ4k3HJXAoI3RZZ7rKsYE0570mX7xM1jZGORg8Uzw2/OXbVGOf7Op+Suptkd
IEhOjdPG0CbKaPazsMtdbo63FDBpWt3F/khPZAhurcQ7dba70+s13tZJagkWvIGLRy3mYoRtQpf2
CrxdPlLITiPZeeRQ/zsWNZAjkNjEiwEeAR1D1ycU2fXC8fMW071jjOSK5ipOi9QFXAgQS6cmJq9S
hhbds+v4oWOdFgDQOrTau9pT5e2G4YlqP3qAm+m+avWkRvhXNTHxZoF0CUME6EAeNWDggwjP+5DO
53Y4J4RGlQp1VHqkLqQJ5lcnk2uC2A/8W5S90GyJWVmqXhvS7MblYgr3oTujMTGoUcxM3PLYDG7I
eics3T7Mc/vkAlOva9YvaH/4aJvdvqj9p8rBpJFjRdkM7MDJ/bRtnyqd+d9fuHdWol7k89qqlwO1
kqKutCruY+kJuFhV/vcXEsicMExj4FAboC5akuNKny1Vc7fKToRT5lItN70RO1cQFiX2hwVAdWl1
Wkq2L8kPI1DENKpFE276oaRO6yU4ENp4a4Elo+gUOTBZKRBnGg9e4MH8qXpfL1paANZ3DbAtqYlJ
0f5LUnzAO15PHmbjqWEPvvOsrUPYlR9Z+7muurAiO3tIItuiYcUOpPpikO903jedorRs8JV846Iv
fpjgbPLFq9NuwQ8r3QdGithHy3zan/XlZA5L3Fpoaifn0fy+tj/15hvr9lnyuxhODXvdttv/zzn6
3xUCoOP1CmHyvzHyCl6vWo2o09yHGe19YW40ewdxyUr1cABWT2r3sTbTwwp2Oxs/F7jTRyPRb4Dr
9HP7B0kXBoRWDprzUN0XXyZsAY1Zu2CQeFjG0KInjBocJ9DDDY7i4peepwtB/CxcnKd1GkGqN2Mg
xzaXmwZ16aHpb0clRYDsSKFXEhPkACEDBoJwbOdCS7Kswv2/OE6EybrBnaLWAcke6CinPD1UiWpA
WmpblyKFU7wuWdqvPbx9NbAoH/eB/3VGCpgGT2WuR7OOOY0yi+fhy5zvMS0Umdq8c6eHgSDcDlQU
DNJnBMi9HEAro8/qTReFEWjgyOQzSc36eWkP4K4O6+k4to8Oy0PWfrPpl7k8bxuRzLFcyhRWwDWz
ymDcsThBfmzDbM2O2wKku3qhlOC5GjIkxlpCKWdqdxj3ipr2NXC1cB1obNgvY3rYlid7riCEBLi8
hTreG4RSOozF7C2wor7ND6yb4ylxUBuZ7l0+NlKaCvXk6/efODFSsUxWjLYJCwLWWIvecqZQR3b2
PAC743yjWwj4INdnrymB+O/pcDom+nsddnAwBZw3++01k5+DCylCiABbtscRLQXnlqHwsDzb7m1T
lwcg0Mz9S8Oe7eIxMe9Adx567YcWGLbJ8DzTfV2ftn+I1Fgufgdf7QtPAywMU0sofgdb7+pPQRGx
IdStXe/fuZ5KZ9XKCu5mGHUTRLeQlWXftOqJOT/hP/P8S7m0YAf81Dlnuhzc4qvfHZjXhnzwFhys
2/pKA10wa2GHkWdG072w8CttVo0AHOlsNU86/agvQ1TQY1E4IaCEoyABoZxnh677VKjOpaynBI96
PuiEXg7w8Qqi/bVdcwDZYQCpmrodtQ3/mbLla+G0dYjR+l+u21U7PTOSvePSAo3Sxe98MfuXMW++
T8WgSqJItx5WjoQ+RnXRZnC99d40A1aRD631dr/rUv2cgdhSwyss78t91ZfxyFSvPwmItoEl+CtT
OFzwwn3QehjQQ/vmAxqddqw0d1XT73x92WuUxXZdPA718G0ukqNO8hiuMm5pfscsM962BJX6wm64
PjObib8E7MULAa4d5ZzrrweBcbWb/KPeft6WJ7X+C9WFk2ZorNGYCTepD/D7mC8He87vxau+bYtR
qSUcMp9lk16MPG7tj40VxNX4qaXwYEkXpTpqXLC1bYE8GhSjxcstFe4zp+kokP3hj/O0eUm65mc9
z6csIWGzAPTXbu1obNgOhZPjO+QiCa6Dph3DRn8O+oXn8jVrqkBogvxRNt4b1XDX6O0rCA52dVXe
6lpzyss19tg75hUDPPFNC7kl0ICIDU3EQ9+l0WC+2AzKY76SU4eePYo2ldZxFCsrtZgLUXyrLzQk
mUESO8Nhsaplxwzt2VjHmBW1os+Hb9CbDcQ0i+fomPR8U0eqZ5rbnQ4xZUPDIb810cVQ73pVg430
3r4QI9hJs4xmqwUQYyb0W6nZvwviKTSRmuKFCB6pXC6YlSb1tMKjAWrxPrOyO7Mdq1BbHIbeNgwI
Vv3ntVx2ZAFt6LYxypSDYAw3mUCxQsPbteQU6J5sGkAT5PRlBNKOMOkUYYlMQmDz1A+aY9/OAkzt
WBjMRsOv15zoQ1v8Hz8veKeg1wokJ/B5rf665N8SVT+N9OdzsE20QOCxIRZH6aTh569oKccg+EOe
9k84Qor4QnZcUGb/T4SgAubaKms00OBt+3HuRDWLMtUqyQzsUsSbbSY0H50RURtNbgOgenktAz33
8lgvY2TY5S9co49a2kfb1iU7oaC65EVYQC0C4u/auki6pn2Trcgn5cjKrXRnWeMnu0of0NysWMS3
opArRzsapifQzYV/rkU14OoAcDRY6WCCaDnMv3aIRIbEeyLEd+NttSSxGE/MI8y2LODImmJHsZbX
a1BwLiXgbUfr+hOdB+G6FKFGDsP0WTdaHCPketx8V2iql6hUUeAluggEA87ec62oN9LVtJMWxEru
hPlRtBBH+tRaB0RovRG6wLNRSXxrn9AWxXrw2aEXzxRrR/OEVuXWxKO+m7SPAIUGE26JRI8idSDV
i2Oko06LKQBxPDGZ1qQDZQTAzhawl45Ov6sM+6YagztzUQGrvT0O0OhClnDiXFdbA6fHXVh6BbDx
tduyNmO2BPu2T+K8rnc67Z76minGPKUq4u7lFgPOItFs1tJtXSA9YEBytOO+mTGvmk5hkNObsgN/
37aRynYNfGmugw5cZN/FnM+azK1DGuDmmO3PYEEDJU66pylimbfeEZBJSD/8AUHU38ymmH1idNmA
xJKzrDOSWh0Kb50KD0omxOQd7ZzKAjYo3I6eOS6TTREwEf8FkxahU6swB2RrdSlBCFimySkTj2OV
rIDFaQiq94j+8sTa/fuWgKIMfbMu8IffULClZoJxiBGVwzW56bRT44bzpPC4Utd0KYPb4EUoAXCu
VO8potqFFOEcgGLiU90vsVscknEKJ/MpoQ/LPISG/WFbOb5G19EYIogL5YRdAqyjUa0WniWF1e/a
2g4z/TXDwGm7lihjMgAQqOxCvmt/l1PYNY0aac8cSGxz58NY94eOVXEBiDTFSZLkPK5VE66xzBvQ
Yr1AUF0fuvSDXjRRQI6G+TvLvvdVGXfV7WR/woRiaFs3NSC57ZFF1njyspftNZY5kIs1FvtYCCjh
QIOGcoWn91moT86z2Yw3ZV/tx848bctS7Gcg3DN5l/oBauvI8gcPxnKH9H6gl2GCnKe7vnqq8VeV
3Qbmtd3mA0tt4uD5twaPZf5LN/s4Q/tFC/bAVPudNMAAaXhb/Q9jetpWVClaeFDnoDcxzYmvahfr
5DPalPP21xScmY8bPXm11nswb4TuVP3f3IHYLmFgSqfMNKgc0F3NnlrjNI8K3fih2ziU4rRdl//v
oURU9Km0zVPaZ8ciA4f2WMWjpylOitxT/3ciA8H5rMFsJbaPlWTGb+B2hwv7sr1Xsov78gAITsbP
NKcIenhQzXLDTAMyEgVQLcspYCiy20HzH0abnqdR1SIpSYFxF4AHNFJw0E9s2Jt7Umh1hejE8rND
aWThatSHgbFoaki0tnta72luRknB/6uwbv1JUdyS7iRAAkyAUCDhL/YVr4YxOHMNHxToD3MSu0kZ
keXF1T4smFvbXmS5KF7hc/gYpdit16RFy1iLx8IE7DgzoiQm6SFzY0dVxpC6GIBY/o8g0Z3ZXq7P
BW8OSIDpYnxqCQt5D2Kd3pn2b488b6slKZpgDy/ECR6tc+qidBpOeRm8VA1a22oClvKPbnujWz8H
774ujlOneNlLPfaFTMGtpQQj/wSJM+DQeofOvzM7JxzovRMoQkvpybuQI/iwxcr0DJTCKGQ7SAJ+
6uaf24un2iou/yKssAs8jzsTevRzvxtbM7Q6b+exIF6ALNObJM56lLW3ZUrv9wud+N9fyEyXwG8a
kI2fHfeYgSq9imor3hahtAnBYzWdPep5jXVz1vWx8fM4bZynwcpvgCMY13hOtrp+QBX8aMyLQrbU
lwE9CUV03nsjPqsaTMrqgF+EL2uGyGvuUrQGgSsme0kKtveT7+TfWaJg/6jgAQ4ZVWCMrV2vJ1qg
zQwNTDmgM4w9qYNvU13ESNX92l5Tbgpv7hyUC/gQKkiWxDoUcPls5jfwVFXRRlPwrfUUpRCVAEGP
1iBsdVPcm1SrP88TyM/d9Pu2DlJzv9CB/4QL0/O1YhrqBiIcZwmt/Nlf/UPKupDQJ6P4ZM+qEFPq
Ji7kCaZelN6aDgRr1plIMH3IJi2cgr2aY126dMjGAc3ZRTlITB5kCaN5OwMIohgjMCwl/mF73aRH
9uL7grvTdFosoKxET5QfpdMziKlUQb9MAyReeIzBIRFEEKghA0hmsHjQIHd3BDUWfYj/XYdLCYIO
46KNWbn4uJUAXBFAEdtqD6hsbkuRXbIYGtUxmeJjEEZskVzH1itoo+GSBdyH2Y+7ZXrV0iFcbSsq
B0UsL1+0v8L4j7kwZ4KHe2EOEIZJ/H2fP2q+inVQKgGZAAzCInnzpmecdm3QV76LyK8IwnpEo18f
bi+YSoKwLW1e0bqbnfz8IVg/Ft6n7a/LDiDaAIDvivp5AJyD6xVKPMCipmiLPQ8h0Y7LFKGmOqvG
EGReBUiRJpIyKMG8GZ1dbeaCXR7QVXn9q63hHPM8AuJiWOLEN2loFYqODamN+agyIdmAYS7xtAdd
OuXeBHkLDCvpvraGHRX+F2LYh8V93V5A6fYgQ86ZDnlBRgiuCHqinblBJqgzvlC0/Pzc/rx0fzDk
jAw8aFzAHXG9P11iaVVV4vPu5Ow0Oser7QHfPI+6SSFJtknALECYb3IkXjHS71C4NkcdEYHJnGiY
iqjQ7hty2/YTr0M+ZFn5DsMGOxSGqXUbVBUissa4+KwD5iXSW03MwkqPtlfOlCqEDN0fbgfOtHO9
dAGpkqQmRXkullHHhEGFwnW6IlVsOShvztMatznA5lB9/Wygr/0ra4AKkDlJt6tW8GvXKVsjMN4b
h2kopp0G/LUQU7At4EeW6TF32ylcU0ygJoHx0yYLwZha28bAR8YgkRbMqBZbelxpo//K2mRVWLjM
6lAadTnNA+9hFu7NtqCj4wKh96xl4BHRQU4G+1DVyGSX2qUQbpuX3nOutG6tsIDwDF1ZhD6yqZP1
Dhd9KURw0YvX58BpgBAtbPz9rJrolC4UXlrolsNr603VwGoCQN1nfQk4C3e40TsH7B6rVigiM9kp
tX3gTHHuLg+p2uuVspfeTtFbiHlIvbjRKy2sWbPDFFG4trbi1Eg3BWhWmFBC4RIgS9eiPH9IJydz
irNut8txdisCmNrEC3WvzY/bJ+hP7kmMaNH7BxBwgDO7gBW+lmVVnltWmo0BSYoZHWfFCahnz3p0
7AaEC5k/+aFvNTNa8JJxN6zJ/yPtynYb17HtFwnQPLxKsh07sZyhklTVi5CaNFEDJZIS+fV3KX3R
J1YMC3Ua3W+FY4YUubm59xpQXZ0G/yuW+psuWRPpwm7jAdJEe08TNvaOUKHudBZKpEGf4DbqY0vX
oIfD+vErKeCsWvS9PIBj3IcZWqs/U6mLFLpPvX2ihH3Thcxvg0nUMaoe9sYnBciMNvePPro0kcp9
777GfR+5sv0KHYfpsdcbtXMs/hXVmTepy+rRyECELIE0upW+W20YuDnQRsKzR1Y/dEmzHVPlLBYD
kFcjFapf5vQk8r6E1S837ybPSUOmF04IM58EGtnuzdh6TsjGloQeqYuQCfJND+T3HAIkEQAWaptX
L/X0xVcPLQCEUAHZQY9MbquewxelUWGelmM8AsAED9BBQNNIRm3mRGkLAy3P8HddUNcxHUCEtFoL
jGEbFcHWIm00mMw/+ECCRRRNqm3ZtXQtACwOj41e38yXAVQQTptQfF6mHjg6gepGmWRvnXXj+9vr
+2v5CH3/fWiaggcKgC7uz8Xvm8pqSNVrU8Id/d4yOdAMkFZGR+4RRVEguPvg2a6qJ01kB2atSWYv
DtL74C5wtNAEND2E0EV0o6PFUq3mY8KxhI2e9PZ3W9GVS2gxiAW1RlzbMCxDexZc6SX4hLdE8Urg
Oa2g4GH2daTs11asXAaX0p2Pg8wX4cc4zYk5kCwvgUvXI1gxv5gk2KgavjVjtsWZWYlAF1De86Rg
kGtiZ4CstRiPMMyVEVbelyYTYVOk432Qa+2+dYP0tkVYiIxcThtPM4Nbg+v500DRqos6fRqPoPu6
W4uW5DCh/LBjGbFWKk9zAPwQtN6/K5qMaNvO5tkw1jtfDR/oPE7KViZlr3V4j+nwh+n1HufTM8dD
zlrttbLt7NFya3prQ0tsrXyzODXv3xz4KhQsobeAksMiQnfEr6BW4JJ7Q76CKZc+Xz81l9KaDz+/
hNMSA60QlePnZXGg0wHQXc/Zim5jFT+bYmUtL21fH8B5BwEAT7Xl62CYWh2qQmDIEze9z7zs6ELu
mpM13NSl6xNdaSC0AEbGUVnkALxsM4MHDDTpGcvegN9rx3nrbDW+cqO9t0w/bI73b/NxpMXWdeG5
jF4kx0hudir5qIdcM/cpPFEdWURAKcfVQMJgGG8sT23GgCW5ab26+RRZsrthpI610YzHcS2BuLjQ
sPLALYt4hKT4fNPmpj6kYzqS+977advfA/7bWfNQuhQlIAT33yEW8a6xDEm7UhKo6b+x4SkLTma3
TavHDEp613fo2mQWi0wg6JmbFJNxbBkG9Z5NM6N4JbJe3jOYzZxwgZKzyE0GVUBRtRkgnoI6djqJ
yEPJpfD26BWujLQIKP+/Z/4ZaRFQNFfvi7TFSCB56BH0O/qoLJR1MNOy2KYWgnrRwn0263Ap6xId
0L9fTSB7XFSt0AX5lPC5FqiKMqDl/RSoiOhtXOjgX1bP10e5NMn3kAW11NkqerEBSZN2pd2j+FPY
Lpn5t+MXPKN/El+1Yc9s95TVXOwMvDnuXLdxVuZ4YW8CYo33DKRjUKVdfkzIUHWQIK/npxqg5U7t
36m03KeNc0NL97Wxtc312V4Qi4KWF0rQ0KVC5uEv7a9SC+K2gcgmINtgW1dNt27+qnnGthwSgHC0
tN4M+Vca9KFH/4z2GBX6oet/+tYTHmMhtgpo1sXJ8NdUDD/HdiTZMMLB+3t+gi+bXbDz0/IsS2XS
GK+i6jYu/SoLC4C132qwD13weH0ZPi87lnvOgDxsrVlb+jzqTNStNM3WZdIVj2P9g9bfCPS+a6OK
dePt+lCf99fZUM7iMQ6h7r51pZJJVadA/myDclMB2ex7zzy7pzKGTN/1AT/fwjg04KmjrAWtEbR5
z+dmEM3M4WyhktraliLOV27Giz+PNwSUadEs/FTS6oi0pHSISvqMxK3xx0qfrv/9F7rzmIA/Szeh
74kayeLjEFjNoRCsyYRPJ5vB68fca/K195OKbQf7vrZ/k/FBOmwleF+c2D/DvufsH5LJTgGN0FWl
SoCvc4PH/F/g+CDEDSgYkJEAEcI08PzDiMIheVeCNVCxPrLpbVHMFMmd1r+sLOB7dnJ+2Z+PtLiH
XFfyvKhKEHMakKMt4A62zqj/sLLef67hPArdhNb92vteua9JZ+8r2+1iDl3B702q+h+eR0FudvDn
6ZM3bBlIduC7WHJb68MLHuFOAowYlBeKyt0ATu89Z2n2q+Kew6NCOelPFegSAtDTsPUJ5V+twvtS
8taMusFtdpljiy+1MZXTJiuD4tS3pvmnGDMx3Lh4J9yC9EKfNdHTqOMu/AbH1L8r6m56pHXdowSl
sYfc115yrwoe4OFRbwLS6jsiJ1SksqbKkzFz+x3azE4VwsvB2nh11/mRKHyxF0MFEWw31/B650BN
EjPLQgEI8M4SFTgVXIONRWZb225I+W2dT92+NBw8yalQB9sds73d4q4rFct3GjYMxO5B0x/wlNwK
Qs04Y2Z6byDdRy8H/CfTlrg+2DBEplVkQYjHnv91bGrtlJe9pKEzOuLH6I/koKut3/M/adC/2UB8
j4V2o0or9qAw85iXbn876OIh15i9aybK96XbTpu8BeQKpBgdj2QqI9HZLPIg5XRKRdcnHB3Ib45Z
aL9a0Ge2xVSKJzvQtFsVUBVJi3nfqTv3hApWn5xe9rvKlSW+sKFkZEgn/95zw39okQNA5ar4pSCw
uR0UipUQDS62dUeHjRnk3lYVThsFXjoe0GqCI6BVpzdjHnSoD8BLATAb4B1bc4oMoyr3IAq5+JVR
RP1k/uCt30DsQKpYOX4eI/lkkdYApRI964URVdpUPerMq59V2/uPldmWxxy6vmGLNtdt42XGSaQE
2h9pXwN/AvOnzsi6V1pzvpM+8SIC/fudR1LnaFgZWDOgX0AEH2UbaQ7wyoRlN1j7HgsNh3gH4jTW
my4t7Y/BkCsGJcQXXJBr931d8Y1o9WZXcB2LPdaw6/DHcoMXFhwcZMu2nmaI2HQGvnfT1jhoFu93
Xgad2iJFoUOTBo3okIrILEtz59oUiVPtOytx/3PyCaMtqBDNz3rkE8subMUBtzaEm59mlmpbD4fA
6h6VNf11xW8eBmU4NJc8hP9FFIPHfemJyslPnmFELo7k4D5TiZLwuHJHX4jHZwMtghitqCbhKZef
ePBaQm2BAARzPVBeGsGZPVXhAQSThGXxUtKgc1ufI58xplBzdHgWrNwpF9IaoLbBzYSjM/K4JZA1
UEE7lHpRnJSGbeYrSA41Ya9pIWqPMeRwI3NNtvvSiBD4AogHMGCQjRbpbC2R6xZDh89DfO8W2YF3
pxxdbYyGBkneuX4V6mTInxQz1zwNPj9Mzm+dxb1tp1rn9X1VnsBn3JrBV1rsApgnpMHP65/Nu5BS
YS0hMwM6tD17HJxfpCicZ1PVTMVpsnL3jTpeWcMvzBkOqeVyBGGUoLmd+htPZ+oGmYyLzWkGcefS
/uAZVRBOdaXB6f47+geRA/ud49SXdWTyb52tw8vZYxteQHliVEzd57U+/vAHhCzTLbYDG80IDkFm
RPXRPjUoR+xgoz1tyhGM9JLXQ0x70h5ZyqxHdEfpTjNVuhUpnHEmU433Bde0uBvIqwyG/qZwUPXU
7NKLBRfQDoY++q6sO/6DM9Jsazf4KRvYW2YUtRpPFUHUBql1lBQF5z7wt6bDh0ddqnHjBz4FiLly
xRO1KnJjYddv+or9qQcLtjw9FDssqfOdwIlFGqr1eVQTRKQJekdA9+h47qeWCL2hYH9YYdihXopx
lw6wxMorGApTMhSn2uBd1Aw5fRgbuda1unQYfXOOKWCPoAm3jCtFSzRHGPkJF1ALpT6QLBuI1K1s
HeyMZWIEPjbCNjY+DAms851jphnoE1LlJ3OMLQGl040qYwA+Sv4vQsvHgebZfkgm06LUFC42DCRO
qV2ETb3yrLiUJaOuilOONh90Hpbv1iY3JKxrtfxELZXkMn8mfBRQXR//qGJ8SHMHfQrzCJbP3ZCP
vzs6PV9fyndJ78VaosaHlbTnw4gO9/kU4ctV2hDDTBNPtbIIc7cOdgPK3c+OWVshhRlM7LKB3IjS
kfHAPXrX12TYjN0Id9iJlt+g6GAc4Uaebgh8PSPldtlza3h1HAjsgB7ew9s01YObPvXVFnf3HxCq
6JEGZNhnLOt6ILcMsq0cKh4botyHHFSnyBiIvBtzcJFNcDFjt/CmGI0cNChUUE3fJL7KQyqF9wBZ
2OxP2vvtl0xHknt9cebNulgbdy4Qg2IwC28tuUlD7Q8CGLPiRCzv2KY5PF5S80V69BA0ZJfl6cP1
8S7uho+X/6IPV020bhrdw+npvPbOLdh0R1Fy3IwONzeqccpDhqqACJGGByeLucEtV7l2QOM9XXMd
u/S3QElQx7MaimNzVeN8YxApKt1PlZWYBpW7crTM5xqaVI+eqep9QAFBclG0h4mT222zEmc8p0Ww
NZWR/bm+KhdCCjqfgLqgwPqubHj+hxi+tMaMSyvpCDkUdXtYq6peGgA8m5ksBd1clC/PBzBpU1WZ
zLykuTOcU7NG4F37+cUJq0dtKgYLYjJMHAi5Qevx+vrM//1il87+Sf/98+cL/UOQaoVNDMDQvAT1
0Eb8gg74sOYLbc7ljU9jQPAUx2AW3Fji0YENsw1ZF27SeaRKQVnXPCgFFTApA4t99OjGg2D9w1yr
kjtaAHmMtmh30FJA74Y+e4TdZAhCnrWthNc+lJqhbwS6KW8VbeQ3WiDShyadC9iGs4bQu7j6H/7y
xepAmbIkFRhciec9Vvu+/zv8LopPME7HxgEGBF4/aNSfL77foHGe2txIeAWDqXK4w0vs9a++7zyE
AwIuoCYoolifgC3Sag0ZyNpL/NzkYcC0/EXP0xGJjOArQy0Wax4KIECgTWdbrtnX+Hw2IKBrI4Kw
wFsxC+qQ5Db/UWh4If/1jBBawGt1IFWOxG+RJAgTTWHkWAKtS+BU4NXOxWturKUi85f9sGffJ4ME
BOIX73LYS4xJQfF6dBo5JulkbQi0z3i+cfU7xtcYexcHguMIEtmZXbqEBBo9S0ddsTExDN7sO7jw
bvIeQmyDn38zcC7iv189dLP+O9xi9WjrgUnqYjhKyxCZdTypbGM7v66PssjO/7N6eBmjwoX22Sfy
nskbj5u6PyZinP2r3Z0vE9sew7J8G4ATDOwe6Kpqe33QRSh7H3RmqmJrWBa69ovHogdRjqnpJww6
9eFk3rs9DQtrpd18aZN7s1U78kfAHj8ZD5g6swbAnxK78EL1kg5/yUp8n8XHARanyJWU29jjY6K/
wO08tLe2seadN3/j5d7+OMQ8xw8xHyYpkhBAG5LsRoeElPYrUikqKj+uf45LGxvANqjPoi0A56rF
U7DRmZ+2HKMoEWrBboKZx9b9V6s1vwGBPwUE0Vp888zz+DDmlUjyIdiiKB1K5Fm2+/v6VC5gNdDx
h3GZPz9KIG26ODUu83taGaAGNwMO5rawxlCgwpUD9nJbOVDiepFrOlWXNtrHIRczKzRgRa2sFYk8
Wu1mbG6uT2nt5xdfZ0TaTk0fCzdkD0yd4Lb9978PhPMsmYsYjdb2+R7r/NY0wJ/kSeezMJ8ry2uK
vJeO+2xyZAOziS+z7Br3kMTJgAzmSV4+m5kbE/G9Jl//xSzmPsoM0sM+XhxGVXnSdpyKJ0OIUkpk
d9rfpV/vpx2yir6OVgq6Hctrho3pAClqXSS1idrpvgq2rNn9izl8GGI+px9OO+9dzyi5IRI2HIS8
YX89g7k9g64l/jcjjhdL1Am98sve5UnA2kPHhqM7PAJ39rdzMODDDEMQpKpoaS3v/AmQeaNh05R0
7IC+M96C13//c0TE77/LVyM9tcE4P18jY5QV58D1JTYEnIT7h6PYnatDaosNsclK9+ziYB4e7QEI
OajTzv/+4YP4cEUt9KyeksBo9rU8BuA4Sb0IdeaE+rCycp9PCSocxuz/iWI/eoGLcz6JPrO5xXnC
DfOFdPoXMBB+W0O6soCfw8nZMEtcju32CgSKkSdj7f3RJZRr8NC8/o0+3ycYAm4uKBCBmWsvl60y
qGDwxeBJpr4zy9+idAv1hiGGUEX8L0YK5n48Ipf9ydI6G/xBM/yOJ5Ulbz0qskg4NMp7ZEtkGlYo
nktUDkIAckzXc9HP1AOEy/kLftgOaZB21PKmIenasd1ipDHSa9o/jEbm3QajOW24q0d2dQKUtAx7
v8kOpet06Cz11ZOE2ekmN4sg7DpXbVru2mEqBNtfX5ELW/bsb1zEEFu1BmmEGJKe6Jsqh6YqGZuD
gh6JbTSvsu4218e79K1BVUKdGlors0zj+Zqgi+ELNKSGJKNmG5qZdmNSsQHr68jIqq7LfLjP0yHD
gIIMClizNSnENc8H67nT6LTthsQwf6vxd6F99axnIe8NiJg2qJYe9ErbOz3KUfTXZK08AS+t7MfB
54P14ev3pqYFOadDMjQD6rPm+Ea98Xmq9CBSjXtjiTWi3tKm732/efByQ6kIlRFYsp6POFWzdZY1
DAnRm2GudBs31CpgLmvKHghnXt52xCpP3NQAKeqdLAp6wESc3uARwrOz8qUvxSc8sJGO6vbcIVkE
Q0ZJTUSuWNKPANgPnXaqBPk95Ws4pks76uM4i3QKLrco3eiocTf0aPAy1ogWlSSPWPOXmt3/WV+k
vLjN56rssijrZ6Tz07RnCc+17AcEOYawqsr81/UTcnHdUFgEZs7Fa3gJlnHFoCZXGixhAb2Xjbzx
umlTDPmKPs/FYdAnsPGiB1BoeX0gDA9+OmaYjNvccE8+9YEXjTCv/BfB3XNA77M9QD7Aiz3flBo6
H14gOUtokHeoULa3gCFtG9R1YNrirVidzNFjeeCRL0JJEnboeC8uDnxQVkGtwFhNvNqJJ0c7whr1
PpuMOkp99MZAc9jqjf/LbNeyvQvviFlLE8Q/wL6RMC2XszJSh0kzGBI7eNK1G+ArcMSaONWqWDZx
rr32Y4aIs/Jmnff2p/niwgSADm7Fn1x8eUWJh9LvAOv3LgZEQACuB7HiRgPglDjBrvXqfDela7ol
l3KCuQOJxNDTIQS2+KZVUKpRoxhWILDklfsEyPKP66dgicZ+P2z+3OhG2gY42xLvPPTMyolpYUGV
UJtgbNQmNQALSplmhQ3ebXEGXEKUWR35IhpSb6TtqRjQEgOMic4JqWlAvKhBWllz/S9RmvMfB+0i
YCFQ1YEp3DJjAVZ5YrKohqSBkgg6AKGVHTTzIJzX66twYaEBKsLbFLrQlo5K4vnhGRw0AwuBcYT+
OtW/jb5ZOZ2X9u3ZCOb5CBLE6HIkNfCB07YD98uDg7coamCFn3oDbJjxBdWX0DVVdH1mF27Hs3EX
J7Wu0ausXYw7dC/UziJ/gAbGzVA9lunL348E2YtZ5xbx53PGkTZNMMz3sFO9wd4jnxLR/B5QhVGP
1we69LE+DLQk5nEztSGQyZFKmbDGvltzilr7+cVeCPQhL+0U85jQELcDga7wWsXy4m74OIXFbgC0
oK4tbc5ZukQi9fTaFFzBaluzF2U2MXZKVBnlVnorS3fhMsJFhOMU4GL9LP1pOqkGP+18gBRvLTe8
tdlmVqe4yyyYp1z/SpeGgt6LM18R8BpaNu9AlydBayB2BUF15+X2TZ7e9c5K7rc2yGIdm3o0YZk9
DknKFIxkXgfvrQD56/pMLh2hjzNZHCHXG0DN95G65/4+m7vq7o1tPjvWFzuI/7eR5q35IZWlEC5l
HcF0VB4XXoRayeBE2XAs2UpScmmPf5zS4mIRlgK8VVe4z1J5q2fOo1dZP67P5UK6CAW9f77//O8f
5jIRuANbGlbNBScra34UlhGZwMetqXNcnIrnoYKFJg0GXKS/JqNeTgmOUlVK55C5jh5Pmmo312dz
aQ+gAAt6JkDBc7ftfDZ1hYTNLebnFKmDR9GjWdZXegtciuXHrGjogQnVv14f9NISfhx0sbvzscyn
tMERMsgdEAm5hSb7ndY8Xx/lwtQ8GxK2KD7h/kfV/3xqfV75GSweeVLIVj2Yik43Omn9vQ/JqFj4
kj2UAV9D7F96Q3lIu9HfB7EWa7o4VELHSZIGtofSHtzhrffc274YNzCCisAK21FXxE5+TPPymKZT
3KuV5/iFwAFFdjSMICiNy2q5a1oeAKNbsj4ZrCYcMxtOay/mGjf5wspiEPwft6INNtdijrBl0GlN
6z7JjeBQZAALdf0dn+DRRw6dWE0x5j24SFIhJPCO9wYkH+3c8w9pFyOrq6zsk74uHxyS6qFZ9vAI
rd6cYUaZV1URZsJ+rkUf9m4eTTUtt9f30oXDOJfIQAdA99L+RDYRJE97WQcUWIHye0C/FSNfI5Ve
SMU/DrFkAuD9DHGowaNJZdygMn4spQuvnidTlWHnskfb/hc7BaYZ8yeENg8sZc9X1SLgzWa2TZOi
6d5cPj0LPjxpE9K360t34bDj7OH3Z0t6wB0XX49Pjtkr5tLEKG0UEY41/8LZg1t8uz7MpS+E4h/S
XIBKUPNfhGURgIzkZT1N0gfmHP01Z99Ls0AJYk7/gGf6tOVlw0d8CYrV0jYjvRXibfCA0F6JxhdO
L3AiAEuh6IGX9fKtC1Z+p0vAoJKaOIdBGyLFYQdUTSvDXNhqs6bJDEAC7NRZfnqgmquGkkxHO3T6
3eX2t5QFvxj37+paS0OJsmNo4J+i61/o86gz0ABtP7xyPTzMFldN4bFATp3UEwfSyLHiyo+pqYVu
ZsMiosoimYLwbci14vDnjTEPixYKSoYG8KALhg2Z1Ei1huhJZ8T2szB212f1vljn0en89xfTwsMS
93eH34ciKAmhJAwfeDjZxnwiCewAN1Vt7/jIfppF+xUvmre+V9tOQw3RUE2kkSGNleFsJ+knimth
kJuQG7Pvy9S6Kf3poRMBzoo5HImiItYt/gxx5y9TlkVm1u1aX2wMkz5VTQd4sgALL5s2KcrEDJB6
i7svPaTpUQoqgIZgL03v3lSjE7maFRnMuK2E2OHmXOlhLDE9eNuC3zHLe6NyjUj5qYbSuH7pViMW
vMurk6p8fhjbwTw2kyFustw0HuH8WYgQGP/2FNj6T01j/ZPMqsANXb5L3aP6Pua8I7FW+NUxSN0m
djv/Z9/1KOkzLldOw+cN8v5nzmL3Hnpty6qnZvPWAwTQPUofpJevWXx9gxjupQFm8TOkaLjG0KY6
j7QerWQu28E5Nr5bR7TwN04pvw5cRZYxbuDiUoQGzWKaogveWFsQ/g5ObxUxo80eha8fLkuRNPTp
g+b5+8kub5qm3+On4hZeI3rVRhB8QNomGbQZoYXU+BWP5YTHd+9nJ52x6gBWH2xhiP3blP5t1prA
J5j9Pe+yu5oED7Tts9up7Y88b9HQKOjGbUHfKItdaUn+J7MocL1pOcQ9/KjDzoNOcZOOu6nzX5uS
lUBqTUk+NWNYGcNGM8itOScehUWtcMzhnMsDNexpAauxerTNUPhk3ExwFI+LqopNT/vjd2U0gSXj
Fw3YMy3cLzUaegKyM1AxKsJKFmybopVBwzQn3ybfvRMNey2cIB4bf2939OQYw9Epy9iy8kfG8v2U
6nubBbcp9POLcjhAp/gVdO59brs3oPFAoZfHalBxNZKt4ZrHehpuypZ+8dJ+r5zsTuVk26Jsqti3
tjXicXA2wtOOMJZBTB6DjTN28P2UN630vhhu+khyga5/0Otxpdy7rNdRIKfjm93or601xijlJ25t
bugYgGdCkqYa832tCaCM/Wlj5tgFvrnJC+cHHK8OesZ41ARlFjUqyMJJknzbGlkBYHaRKKtEMXws
H4tpiC1m/9Aax9vasB6KUbeEEM3YfLcyrz/Qoty5HJ5uqGW5HUg4lowrTuydk9V726sBcYe4ZgS2
FKqMfvpWFnl/IH1gxB7Vgf/xxtgHtjcE+yuPeNZ9nxjEwtzUWWGM+AsMIOKFa+gohut468z47kWe
DmR3l4Kz4Bzd3mtA5FD9zvT5UwO0oZFbUQBcuxXwKla6GreBUZhbs1Ms7nXtpznITWfxOK3yepPB
s1kJAUGDwJ3jyl5o1aPmNl/51Meg2ox7NRGCDZrldyWDN7CcGN10AzhalaLPE5yD965WRn2qfdNp
9zBqOqis42OtrAdNNhDNsu+KcayOkylquFnJRzdoNoLbOxPnh3f217Qi34M6fyVZ7YQA6huR0feI
t8H01pTiu2OwO1PvjtI24kJ0R490+2xUUZUHVuhD/ESy4juK7bgFHOeuQNtuK7OsBQ/NvGPQ6K0G
+4suHYQCGtnCivS+39q5QI0AwKlcGLepbd4UpXoyiOWEYxncoab1dD2afU798bHQBYff1EwAXxYu
c+KjIl4I9+gwkSEW0C7suHzkZvHY6lqYuu5K+ngheEIRDwVqCOOhjruke9ZNa4xDJZyjrQXfjbZ9
zcVK/H8vrZ/f4JjTP0O8F7U+vOjxyCVsmLhz1INBT7CIGdQwR/NVam0jIzAJcW05Vmzo2xStNxmf
RG/u9aLUN339x9L9XQPtZA1a2NNvSmOGmHNs+QDIg0XdpNZ7kFzcuLGk2MARXsXwEVAvVWkMdxX8
hlbSkc9J1kwlQrPSQb8STOnF07qSVVuLShnHQDXgq+e5nx5kM7GnsQpgfglSKbR0csmOzSDbv34k
zX4QaNGAXYSbdFnV13vaVQ7YfMcK6eU9WkfVFvr940qi785TOP9ciDsuCNooWFxAefomyvEeT8dj
DumxO2r19NmrWb3njFqRQLVkB7ZM/owWsjY7VLg/CKBgB0COIKWZ6dYBOv797Knpv4Aa6tz1Bavg
wdwRO3S8HCSFiRZdCK5N8SQbMm2qzPnR9mb2xGXbVZHZDdn9VOriES9WZ+OQDBoHaCnoL2Zn6T+H
FDp+tmC4WhCcoL6rgBGFit23VHfYNmi94NlPTbyCpNagbETHO08N6Z09dOKW+nlx1LSCxiiZshtp
QFJX8JSB7m4Ut3yYoNFlVt79IFL5JU3d8Vk0HbYZ8rrfhjmAiotwERWgYqYhzV2thiq9m0VlKnoo
Y07WDmrHazXEz+8idIshgQRaMPy0P7U0kZn6wudSHmu14fwk6j3Erm22Ug79HAQwyswoBKkLF8US
0EU9QbvMb+SxpA+yOf09VBAiSw4ciWy4XmNfLZ6oI/yiGdUNfJVgrGFUa2uhwbNX3YW3yfXweWm5
0JQCHwDddTROF48FqG7W3pRZ09GYnnxzi88xebfjWjNxbZRFEEA5zOjGeZd5VhHCCG9HrG9sLvA6
z9en41w4ih+ns1g4jUIYtdUxkN7+QboIWURdf/3fhpi3xofgPJn+5FQmhqiCKJuOgx1p40rT9/Od
hs8/P1ZmgPpnbhmr7NRg9bxcAw4+7ALzN8qiAZCHYiU6X/gwIHs6c7MVToWfdIM6Y+KKtYY4Vo4n
fhW1rnYVXIFORWmZG2hfABt/ffUuD4jaLh4288U9T/3D6pG27W3eueIIRUZQGqsbG9NqAKFIpzWf
6QurCLky9MxNFB8dY2kerzvKljVumqMYXHOveKF2TdfRX3UeTE8W08vIm0Ywwa5P8EJkQB95rssA
KwUG7WKCVjpVnGpEHB27p5te6vpWeFJb+W4X9rkDnCQa9HNn/pOarWP1HIqTnTgaYy/v6SQrvNwz
YyO5tYYReQcwLa439JZmr2iUZgBrW6TDlW5kYLtU4pgrUSaittvQgB7Jibt0uM87Zf2sJFNHz3Oy
pFdKeyvzqoB7rDsC91Y335jyi0OK+2zTpbmKGgYwnEZ4+RiIAI+v1khRMoBzh9UoFbq1Y/IoYzXZ
EJgdhBPJIUwwMWhN05ZuJ0H8eOxVdoerkEddwPQQV8p4k0/DT9bZAshEDWeGt3Qjp3Y36RPeFqKD
lK3VQMQQN1go3WnT51BeG/2qwP08ZSGAh1FXOtnWnhxUqYkX7AuLIfKq3IxNqjl73sDPxC1t8gq2
4G9jYs7vYFJuNHSMbZht8INpjOmmyBndlQ2tTnrDgTzhqIr/BmJdOxKfmSS0jBLiDm4/jA+sTMdm
paL1aVsAOwkwIIqogAMCHraITQCKdCR3QH2tTAdaAVVkOF/zvwa4LgaZ/4gPR1i3p7F2pChOzTiE
nnUIhpWE6sIsQDOyPEjCws8URdrzAbIc/Qp7xCxAmIqC2ohq+6Vu9395TlEzBZ3JgKgQUN+fwFxa
5eVQEPFBpiffUvdlrUfwKfjMP4/y/NzycAGUXISBCV5zFJu4PHU6kiYNNcjbJrPFGyj8blwSD7sf
UiHx9TldXDiIAuvA6s5UqsWXGWs/U6ORFifQ2CLTp5EM9rAhX9lkn0L4PDXARGb8J9Zt2W92Hap1
U6bw/a085PZDM72U/0faee3IjQTb9osI0JtXlm3LbpmWeUloRhK99/z6uyhcnFPNIorQnHkYjCAM
o9JFRkbs2LueaVs2Vujq5aDo0D5ROzfnVqOr6F1PAzRkDSv2mj8VenuQj02BMiCN7J9RjCzdnt6X
nR4Vxn9wrjhWCLBNUM9X+bci9dVJpp/qSW9k8dTnef09hpnmUWnycSM3OW/lpW+dO8Q0WjUs8t6L
bTJVotCCLu6faqnNjhMT7sWiE14poaYJyZR2EE2ePFpqIn7xNgs2lvJqw3AxzsTE0GuCJWGrvj9p
cR1LYM2r/slWxn+rlj5oM0KOy0+2WiyujoNMVGbQg0ScCSpi+UpvlSTQoEkangLh0sFr+3u7ex0j
r9uS/77anAtD86a6cE6hCGTabDBkmsWuHp5rpK6r4qPtB4e/PGsLQwsnRV+yYTXaRIg+nXPpFxDy
4O8xF5eTRsvd+7G0Rt9JocZYQjQco09FeSy33jErG+BiXUCBvjdRZBARFfN0xelh6k659F3eKlSt
bHHSaBSeWXtY8Zao2TjSe8pwdvek1c3XSg0OpdHt7FLbZ+TSUqM8Tr34EG4Kp1x5D9aH8srsq6Bp
vKpc2bWFc1fD/imnz6MNf+fh56C5SwJgtHCZ5MaP29thbd/R3oPL4jBDC7c4yBAclY6UaN1TP71S
Xoc++CHTvyjSz9tm1kbFiUUIwNbptVkmn8ZISuzBEt2TmVs74eupm47pV2uI/5XhMp1pnN4muEQ2
Ytq1wdmUmm0TvRQ6GxaDC5Keftmom56aAPSU703Gd1+Jd1O6xTR/ZYjQghSRhUOiDkg27/12pC0H
v96Xkac7jwgfieZrBlTL+nZ7EtesmDAdgNpHp4rQ9r0VRdBjHJtG6HXd1yHuQe0qCI1YACzDDf+6
akknKclo6GlZLlcUFzrVTC7kyNDu8YEnvcvdNsnvE9M+3x7U1buDqbMNCplzgzaI4cUatZ0x9SYU
Wd6YPljHYtp4kl45ijnoA+tMooA2tqus56gWqkiB/3uVlB1LK/40Uj0w62kDLvWn+P7uQvwTXGo6
UZ+lcu8v1oa4ifz3gAKIo6V7rTjqGeWej2H8JNoP9OZGzccCQizKp240fICna2OnX91Tf8z/bwC9
uBDtJo/TRm4IPXtrrjN9LAbpe4uCSySK+4mW4NuLtuSeAP9KjAPi2FZJ+M7BzvutKJUlqFEa9z2t
DA6KpJ+okh9RMPg+qPVdlxe/KsN4is1pr5fZo9r+vm3+elFJYSElAkwRkj+wg++twx6W2KhL5Z78
Wg+7pHH9v4apAPy5sLCsdWeqnOqFiQXKxsaHpiyzH0Osdlsh6epA/qRg2ZxUUhYDqSJfaIHi594w
HLOfQ/vLtF9vT9X18aKhbz5XREwwVi9BI13rJOVUZYWnR069i3q92stFv9VLtLIfMDNLDMNXqZKP
W9zH2qBGcaVUhScnybOQVUiYgkPuvGnR5yzSH+1J2QeKCQCfSmOTbjwfrsYIUAW8Cv+QVODiXGzG
sTftqYyUyavrzrmrI6k+OhliDLdncl6Ldyd8YWX+FRcRmjRzSKf2LGYmTuEIwgJKo3S0D2V6lycn
fWpcjv1tk1duGJNkN0HKUImglXGxPUqkq5DkzWTP6gbxmJFo8NJBRHsVBOje0apoY7Os2lMJdfHE
sGUs07eOk9VTVInJG6o03PWFcbCy9NEpon9bujhuj+1q689ju7C1mE4nzzRNOAHi6MXk2Vp96qrh
gzkph/9ihse4DI5QvcLtS4UPAABH5CXoz7hT1eySwc7csuo3XOLK3EHIQasLTDgggpbNQiiXQagl
RsnT1Mep+BJXz1rzo46CjWm7hkXShy3zgoVGmUARqPb7baiVTVyCgpE8OVc/WNrgTjFNGdNDZqC5
mMIc3SnZvqoG4zGQRH3uKNAf7A49z9vzehXQzT+DNy7wXaQsr5iXpGHMgXpAsTm1iiv7Bz8/dKGA
fuljFndIVR9vm1vZLZgjKUEXIdzRy5MQG6ZE5xSjDpP7yIYZ+3O7xUu7YWLZXuuUoWToopXIfDxL
8VfVPNVbSMF5Ty9cyOUotIWXTOjVJ7vaS16SHPvsGMcbYdvWENT3e8MOc85sxSx1ce6CyYWLJnHV
/u32WqwtPekT4JtkAMhwLkahy3kqpZItvEb7N7CTneK89M2dIj0448QLeYu7f23SyBfPAuUO9JHL
ID6LAlXzHVV4/fQthBy7rLYI0Jcy1PRZIHd3YWIe8YVrH6WuaNUIEwXp+Ecz1d5iWm972J09KSnS
cz0Ojhs3eVW5hja9qI4fo/M7/tAGYw8Z404I7UMemmjM2W2xceDX1pQagK2qtiWTTVqc90qLCt0X
QnjJ9JBDMjmAmHC20hzzR5YbE38/3zEgP69E2tC51sd6lG1v5JF090k8aFs0TFSVb9twFlmBLshD
vabI76mDrXhjQuo/6yAwLnqgObVNkjkdin+LyHKOna31X3OzzA/1oFl3HTkROGLtb3AsQH0c+T9r
wsK9UsNIJIP13RmlE+271Ojuc0zcqyBGzqWstnd+1klkyjty4I1qdSdJrvOTknLCfcjTWteWW9PV
YUm7g4U52lMCD91xRj/HpqKgxlCUO1UPZVcY4XerM5XD0HYZ2XjD3NdgexITSFLd2tJeD3VaqHel
Qg+a/KEHvGGPXb7zqyFAp93ZpXICv2/kS+7o55bbVAhqRV2vPmuhbrqxqtRuoWgFAn9D9dhHSvqo
9lZ/lumpPUWOmT+GjZPuAKVLT1IWfi0zC9Rsbg/p17obqCUMYZLvKaSMKNyMlXQqp6I5dFpkHJo4
KF4iX9HONCBbX1I/0E7AHbT92IbNfV+J8D7LzYSGXam5l9DndOU0HB9qS669ILBA3nQFkFLoaE9w
ir0FIXoqorfEYVSt7F6f6ugcO0Z1alO5ODgBbRYB79I9Sq8m4I868eheErtQGMmOKJr5TM1mn0lc
xCLutENlatmxpzv82FgS4nM2dMDD4PePeRPo96FGNsxvlfg8qKI4UKKiIBagZARHlAOn9qAik6sH
u7EYhv1Al7kbDNb4WIxVywK1/aOw49Qd9N48yZPcfrKlucgSWcKrrEgce17UXm1ZoWuEfegmVNlg
UgJUpMuSfdQN8ayJJjnUIgYPDxoQ2RlZ/nzbm64ePW41ja7RGRO98KYJPNRdI0zbQ1h0ZwXAd3sl
3YMafota9cttW2ueG85mXmwOL9SrTpjQNgriFF94zpDZLo7gQU/iJ0kdAMjZOZ038V5JnA3yhdVz
DyiANz7A9avAqEhCBIqSRnjqdxvNq8PtIW19fXHlVZoz5VLO182cvhCAi0a7kUG4elpzOZDok8k3
Qod2pZwCoCpxJmMQnpIm974WnJIy2meO8QL3Z+5KoXn++xHxkqJMQWabxpfFa8a2+mjqKMJ5zpT+
gj39UEXhfxgStXO4GOaE3BWAfKSs03ZaLzyklXaNLj9aOfT/ys/SaA6BtKWgvXaDwYYGnJeIgUzM
IsNDg5KI0lxx4CumLRgagtiIjsm0hT7eMrO4xKOo76DEnBxvsrxQLV2pv+PK3wh71zbD5VgWL7Im
1XpAOhhRUi/v79LC1YbHAlxqvQXmXLktLwz9wXpehCRFG01DZ2NIa0+99drnH8wU/rBAQ/Hvd21s
pK825m75fJ/MRqrCesRa53zWpOjUmOODwBXf3tqrZpDjhIfJAeu0TEbQY8QtnAyON067PHohdy5J
d7dNrLnTmXsPjkSI0a9qYNDjFLo9zeSrvth1snDBddl5tAMsf9vQSjqAxnsY2kmcqyiqzGO9WCAB
HW5WWIgcSWBK+98hUQLi5pU4OCGRDN0KoDr/bxYXkaAqyqgVARadujwWOTp2xetgfEfXyu3zc6AW
NH1s5RXXbozLUS7OrtkTiVUjNks93cVZSnDwZjog0Yv0WCflrh/0jTfM6gKSygECN9NTL2miCmQd
LRPmXk9qTxNCMb4BFFt807f0YlbtUOua6/VsliWT4dg1fkxiGJGq2oSgEZqC4rvv1EfRbJzktRtq
vj3YjdRKQSy93yiK1MWAGoXjFRX9dvYhbLc0AK+zb1xR9CFRreI2oo6+2IsUaBOt6gbTgz7Jy0r9
lNrmp7IfWCbjQx2NBwBRiTszikMJG5ycSPt5e2uuHGyAAeCGbBMcx5WskBT3vqGEqekpI7Szaefn
u3FCdtIupelw29SKB8YU3XaA3cG5L+sFcVzLbU5GxzOlL9Nw9nvi4Ng8h8hc/D01AvDfeVQzwQYJ
9iUuITGdsg7tykTqwdgFwt7HYjxJlnjsBPDGJN5sJF+dR2YR6Bf1pKuOH0Vp/KGZGtOLEB5NpOmT
LslPg2P8vj2Hq2bmsgh1P9BYS3cvF2NEzliYnqqXkisp6tdW1ZpTrhrFRjCzaglXT/2Uhk8koN5v
/l4u4zofVdOro8a1hHZEYf7Yl1vZqDUz0BTOlVp0Nqn0vTcDXK8ucjugW6GtvVpWO1ejJfPY6cEW
ZSSU1nxr8VbmqGnWTI4AOe7ysM0dFOiz9oZXwb35OkpWi7qEUNzQr+gTeja6boeKjkStICirQ2mG
oGiQinalqviVyl3+hWadoXTVplLO8GFA4W6kFc0Siv5axn7/QFg+HKUyD/dmlCKNnfTF5BJdNzsD
5aQ9v+rXGCsgL5Sq++h3+bCnKyq768u2uAuDxHRrpzJRP/Gdx6AUJAWNrt4Bk4MbJZSy8tmXHO1F
FQGdMX467szQiknbTcZJqE3gibyJD2Pf+AcVVWOi6bw7+OnUIdFtGB8QNTDvSmDSbiXr3b6AfN41
jTxDdbSdnvyo/ydL+QV2aPn3Pa0Pu5qggp4GGa0afYjvaYSGtECZNR/8yjkVpaw9NV2N8lDZffJ7
eTgNOVGBb0T2gw1y7RT4It+B9R8e/CRueD74tBNE/nnSjxEF0FwpHwyyMyGOtc0OIXQCPE5t674A
enOm1tydIhAxD0oxyd5o6eNrWvXOJyou6kPtG/JBkuTMjdRYdvVBk+9Tc7B+ZYIBxZU23QcA4vYJ
KhL3qNH8aWBwPsUVUll0EtWnWdLuaIMU3KFxr9zxX5Orxa2/a4uw3Sdak9FoovkuDgMJerumE8vX
aEVuZhUhvVH3CZrAe0tM7Y7Dk+2UPGr2Ct2Jv9vBkk6ZCM2drIX2fQqLzlNXGvo9mhf9szmAp/Hh
s3ssKyiGhB5J57jrlbc4kBs2ljYMbtjZyucsqcTGZbYSD4BtAtIBKgLc/7IE3Rt2oae1ifhRMB2y
5LPU/uqGgrYhGH76f4p6C452zYOCC740uAh6tACFMsk2DFpFvCr9Nmj/ZOI5DM6G9kq6063laddt
gZvWvMmlzUXQQ9zr262ETSAyfrev6Pgzj7c98EpQAGkzp26u7ABNXZgIoxbuA0NYRI/NvsMJi+J0
28LaIOjDhPcCNet5td67xNhXAfmwnb1O+6kI5LmmFATpVk/6H2Tm0huifU7Nb+7IvCJXHdSWsASU
lhdnhnREEis/VwUsc1Kb/zO0rf6AkIr2JdHNaDdCXL9DH63aJ1UEaCy2ij0jqF+jtLH//kHjELfO
lRikl68AYkYfq+gYMb+G7eZytyvx0o2/EaquTjGEdyqZUyqfy+otPTpJNsTz2EvrNzgU/1HVzOig
xRCm315Mfe3czVKDBFmkIq6hpWRF42CabM+3o3If9DTwtV35BfFcdSeH1k96kNK9oCfiYKM7DUwp
ik9NFs0MUpA7To7uP5utkbrk61EACfPwWCmT9BgSNFK9gf+yG+HFTdNYvpPsSEOVsiLdjP4ZyThn
2OVhqtzlBf3l5N3MB9+szZMTDv6B/p3sLYTm62BKUnvUYbtOGwOmHfKV+zbL+TOvLxJ88QBwGEwz
acGB9NqgH/CPQMxlqMJ0WidxaB23Sg2tuF3BuLExfyt3ts2NjTNxePT/6YS6eKzJDX0EuROSZJvs
p6iK7pAd2ygPr20GSMjoRoFZQ7OX6W2pTaTIrzvD88vfnY860t4pf/39KC5NLFKFRZE02uBgwnis
7QQppi0Y0+wTloeZMikEw8S919izPhIt6tmJQRU//2b2YkIlfhhdEcpvRlXzwI22ero39vWSq8Mc
VG1MhGJ7Vm9AaiW+9F25D03Vd0E/n6qx2ykZMmu353FtqWZVeM2Ep+8a85ZrudnQWI3Rbnwci/wN
/NEnRBKtDTurTv7Czjz4i13n+HI5ZEjueT2pmzEMXX3aUkJeecU6l0NZ5KNUJ6HVm1jeg7xNTR5q
A/ejfwyI+P5PU/aHquBiKBYNcZleMRS/fGtNhQDo86bK/J8ofbn9LgazLKGXKJgkhLe2V+TkccPs
U2JKrqrXz20d/owz8yOjLaFy0c+xFj5FkewaebMfjWIjyFnfH1w9QBQ0kPbz318MVqozhAvN2vY6
KdlJNB+ntOzDlHK4Paersc3c74fPQOaPfPx7O8YQZHEi9bYnx2IvYIhCktXtFP2sj9q3ytB/NhGN
8VN/hyTZRppsbYgEHgQgVAKuKasbOdM61Hrm9dxJMB+zNz/cHt26BcCQkGEBvFhGOGqVT2nuFLZn
Zs9ynzKHH7L6+20baweM8AbCCeIcug0XMY4sGrkjfrY8tNaC7tj4G7N0TX3JhXFpYHGCDckpKmTn
SCiXz5H0LbVbtx7OhvUox8+2OLSkY3vn3LcIPhlPbfE0xI3b9hvJldV9cvkrFoe8TGllHSaGKafP
CK66UWAjZneIc9iG7F0W/FIEJE4bOYKNuf0jS3ZxCOJBBc/F9exZae71iflWJ/aGU1kfGGhWIkSe
1FfgtDINkOEIIsuLhtgry/HBLsBE6HmBUqr4aoTJD172H5tK/Bup9sas/oGMLL3NnACh22gusyxP
eWDJojaUnBC81Up516CbtLMmUd/Zrd6ezbIId6btZ5+TcBReHfAspuUwQ6AGog4E7pAaK6R/685n
BeKu24e+CM5Kp1ow5w/9Phmt9FA46o9xrExK1Y5zaB0zQoNLlt860wAxAyb6GI9IfIsMjXe3V0Gm
3j4fqxNsGxpYYQAO+lWuomf6SqBOHEKhljzSAQ6gkwAWjx6AfQViz7WTun7I4BU5KWpp36VyXH26
/SO0VU9ACQ1AJYAlaOTeu7nMrsFmBZblqTHeuv1t1lL22PWmerbUQjnmURrv2hxujHLKeaM0lX0s
UjXn544Oh0pKXxFClU5p0HavPdwuFGonC2aJODQOUd1C7jSK1HEpaYmzT/CMNzPl+2EQ1Ukhq7ID
QCrtwG2U9yQj9EcHlSyEZQ3nRYg2PxRSqT2WBgXjxBzLN6fa8FFrMdXlEiwesMRTtR12re0ZzSxM
OwVuqTuzZiDt0eprYpT729O9NtsUJsCKwI7Ny28x210OTbBU4Nl1lIOzCHkeIfaVP25E1Otb6yKk
XgSjDcxF6iwL7A1+9uwbowCOnj80jpa4nRa8QAX0I8+H740wdnqdbuwpnS1zfXZt4Gdc0DP71vst
BT9LPVUEbF4Ij6NmtAdTO//9NJIZ/R8L8y+4cH9ho2ejofCAlNtwn8b1XkrhQ8n+vjbumDCtzhLy
c/Z84dmNIEAEwVYtzy7KTyrKeZOlbphYXagLG8uHSdErapW1huXlrXSftCaFAHP6ZSMj4g5x5+lK
dBgG6T5DzXUKtsjk1uLTS+OLXaI3upNGOEVv0JEN175a5mtOshN9hdvLtWVnkWeeSqCXSsIgSyTI
kQxqnvNyr9rH21bWzvKfbgJk5VmWZT3AqgMo7cvM9tq3fAKSBGCjdDUDOt6N4Gl1f89tC//f0MJp
0BqIdBxtkd6k7zTWyd64GLa+vwicgsqsOwTJbe8rXBwzJGnDO6x9f6b1JfFCauSK/R0hUVpl4tz2
lEpAVuVAoS/F/yFKt0g6g2GQCTOXwBlFHwLNjzmhWb2X0w/+1yb7D6tAemem95tREubsai98gFQE
fmB2mkXxQnXNHK4iqVP/uu+eEHMm5UEbgYvoisgClFJNcKRgpMvOkwa1yZb4xupiwF0+85ZToFsy
06pxEKpp7PCs8vOjVv8Qvr2x3GvnYo6/52rZnKNauDG5lKH+yQPH8+Wzo/7Du+MQxfd6NZ1jf8Od
rV1vF6b+eLuLNQkQjo8p3QIh8J8UK3Pr1m20j7eP+eqEUXoGeD9DQ5fVpNKRcxvpPMez5PEFHMHL
2Fiv/8GERX8f1VqNBPDCLzq1OfqK0dleIJMrrdwp3EILrA7iwoL6fvPG0WQllU/oV6S7OnT/AyDb
mZPLlLSpoV8RcART28epICFJxnDoflXhWS1Pt+dodVehCkYnDo3hV8ArUSi9YqYCEyWcF3HicG/0
ibxX0lzeVVWrniwVitfbRlf3l23he2dMB3Dj99PWGY2faQk5iBj+zM54yLuHwf5928af1V2GL1z5
dOSwxyiKLs6L3zTonSU1SI6MUlzp/FONytfJgC2gyT9YTUz5V7zKduNR9XtVpIp+DA0lq8l31WSi
Aqh9JU6/a7SoI5gsHwP7d9CFdJdpWy+01U1EPzklGJRH7eUj3jSbNjIMADsS/Ij6y7jVnbRaPqBt
YtZlBUpzBXaTC6VoVHQFvSylArrrExd6Xupjsf4RJajym5wfC81twp2MvPJfc5zjei+Nz6O/8CU8
7Meq0BrHi/Kp/Mcpm+RYRrZ6d3u15xzBcrEvrSxukVS3c3C4DNEIdLedLBiRXpzpjIqxEpnQlG44
r7UGESAYcIyA76TsvtzBcalLWQxbtmfIL06W7ydx3w+wdntxTtk1PahtfxCqs1NM/9QoWzWRtUCM
17Q690ByZJe3smM3NVlPrIOiPmpT+ttyquNkiH2alC+3J3Y1sr20tXRxJnQReQdHYTVRXKVqeWp8
/ZOaTZ+aBm5Hf8jRem2P1iCfJhRFNy69tbPB9qH55c9Yl20QQSBEo0aS6QXDQ/1ZazYuuq3PLwYn
i6SaooDP60jwHg3+dXv2rh0dbLtkBXh/sExXFSXqO6Tbh55nQfEza3q4vs+G9Ou2jesxYIP3mUX7
4YxwXoSZ1WiQOwM378VuZCCmtuGrr/fa+8/PJ+/i/JqjmsN1y+e1QPqWqQ1KZvmjBBSzNIuNQ7w6
El6DrDecfGRM35uKtElVS380vQm0HZpWbvzz9lRdX3aMxUGAEWQJrINLkKxU93DK6S2wphTdepIE
0/cBz9cVD5q9lSJYHcyFrcW8lfkURp0PykjNZoLGem84h9ujufZ570ezuOACNIOGwGQ0Uf0aWPus
gQWMXA51YbP9tZlIXxsPGXSo7blH6EhaLM6UWE1gDZHpdZHyWArnNPWfbo8Huc0rLw4HBFJupDUI
eq5y9b5Eoq7RR//FzCHGOca2lp1TtWj3DUm2ejcYrXHna/Z0SNW++tRbXbCPgNrfFTUtep3jTy+D
VBp3MlpsL1lWBEffjvUvURgNH/OsGU94sP4LnSTGB8KP+NwpIjkXmtm500T7RCnX0b4KaeWAGFQ1
DnBblYeYqsxHJO1YQxHoJzGgn1I2JWwYVtKdk0xN9rZJS7hWB/Yhq63oqMHY4k5yHNzHSVwFO2to
4/vI6r5VlfnbwvpDrSTyS2NWsBeosXOgG+DbVMrNqUqibh9UcfEotfp0HESsP8BVZXSuKDsu6C4f
vWQwfc9IawgWwMDuSkfXjkYQ/TOMNejyPFB2fgHFrF4K6dkZs/4xdsL4QH69A58TF0enl/X9FPb5
3kQM8aMGaZVbJjDr5kMrXDUMgoMjIg3NG7X4INog3cFAY70JycyPImpSqLsM6ZSDMn4oysiEAHlQ
70pL/1pQaQE8Zesu+hX+K4nfbif5AKqUGqyuXSnpAxpa//i9EuyzWqJ81k6/nGLD4a6dcFg2Zsg9
vCK43fcuxGrMUNcRnHwRnXF0kviBFk86f+AEGutTpnQb98eafwcAwQ1FQZoE0yKQbaxaMXrF8F+s
IDimkB+I2n9IrC2A8KoZ6LjpAAXgetUH6jeyiUyM6b/og9K6eRY8svhe3/49YIZsgoP4If4XDMTy
jHdRkGpoIAkvt/N/dQOOs0YRG0mkNT8y848BBiZ5esV6UTVqKrdOLXnqSN1Rg4An2chZrIQsQI3/
18Ty+aq0qc6tSJNpZxYmEnFO5+ZpfPYb57Natq9mZe3berwzBw6LtEUQvXZfgoqZbxdyAVflFp6E
thFahfAGKzlGyY+CmkYy/oimjXlctUPmB6XVmRRlmYIOm0Fr5XSCDSobgcB9RnzXba0Pevb1tlde
XS+agmdAB9tPXYRIxQg0z6xj4YkE0M1TvNV6ufJ9LoK5ZYntTdP1vPcv4gsITsOOAFt4bfrBdrP0
w+2fvwLbBq0KFyst1HD8kz95//1QmhwblJ/k4RpUdgRM1JmEfh18Df5Tq8XIFNSpDctwU5/pmVT2
WT/YZ9Ab4f72L1kdqApUilQErG/L6KafprrNVKgRu3pvPRlbehXqSjgA5zSZlFmKGUD1YqA5Pc/a
QLu/NzYghdTQpP3DcLqdkaHJEiVK8nXs0QhFqcs+8S4vdlUnolMRygYeWwQ/G66s4xD7tDzUZQSA
tE1OWjF9sysfTDbotqMRxyPSDJJ/SIr2d+gYD2Fn/GrjVn+aarXdd1GYUgga+w2nvjJzMxYYqIBF
Fu9KpMiitOUUZWV4thpBWP3YKOX/0cL8Cy424eC3U1fXLZgc/dU3ajfSvvz14kMyAUPIPA6e4Ytd
XutmNkALaXgqCU7XqpP/MIBZ5IgWZvqYr7yBhqqHU1MW9NLabc7pv//h1198fTE9VVU7WtvwdQoo
mfps11sP2pUVJvsE0puO5llmc7F3IwGqazQI/Cx6S4VLC+fG/Kx5S1JBFH8AMvAOWzyS2o6O4aCC
CzsSDVhFsN62vyus3I23+AHXHA77kawWKmXUvJdPVgfu6nHQGv9FjZSzE4G2DsRDYRd78j+uFMn7
Ou1fK1P/ETfpk0jkvwZlEkNfmFffb+XWb9twADX4Yo72t8lQ34ygOfXdX5NQk3wgVp+rn9AQQzLy
3oxeAhmLZPgJJCsBu6Yd/MR6lbP8/Nc7DzM2rTMQU5jUt9+b4R2iTlaD99Zs4ebAKssNA9f6L38G
8j8WluC43kfpL5ECyRMI+mRxSSMzZfFcs17SydjZTQaVueRWyEHCU3/SrfalM+yHEUSKb2Z3ptHu
pKA62UP/pNg18jnhWYHW5fYsrMR/dFwQ+NmENTNFw/tZUIyypLnc5uoonkx7j7qGW24J+K1EzgoN
g0gezdIFEDG+t5FURj8WsiJ5Y/tByMDak70ql6BajWM6frg9nrWrigZFUD9wVpK7WJxGM9ZpRg8T
/yUsWNXyX8k290F8asPTKKk7c0v0fcW7EDfLM6k0WIwr6qKozcoaMmjJG8bnKDqXP2+PZnULkX5h
e5KPs5XliQd6kNedCuNIPxgKes+o3AeGBhFUEdH3MIEJTxtHfZ0oyj4Ky27gMbISwKviK7eFj7aU
Jg6ppiUfTZGIf4cEPoAi1Tu3t6TmqJWd9QBbtP/x9q9emRSduBG+zbm4cKVjUldjX4Gr0UGtvACq
KjZqLytbljubCeFGIkhdAn90RDAQRSoNLzL1J2cIToaJG4K/6fYoVswgRP1H1Rv+0CuSspI3kNon
LG1jf/ZRD9BguEAR5XDbysrtcWllSVRmjFIcF6EBHRCcGu0u+t72D1G0kWldNQL5CuoEfzrTF3dg
YxulOWQZro5a5Z5USIqiJSzAokoVAOeIttwe1NqBJ4FEuEhucn5cvj/wU+L3vNZzyZNATBVAZnrn
dxI/NyW8vfLGgV+3RaZ8liXmZbQ48OgcpU6dMzZpTii0vquk7T6HIbtQJBfppI1dseZfaE3+H3Pz
31+Ec4meq4WRMLQpMlxfOTkwdljOW6O+hpUKycSGe141h5KvoVBvuu7003rFiepiftJmpzLgHnBj
xz0Bx6J3av/Xi8Z9RSl7zirPaeX3IzOQCqngwOK1FPRnyQ+/d0I79VJ4qOrwVCTTRn5jxUlcmltu
/KoP0zywoWWAdAhOgTb9ens4W99f7MHEqlNrNPn+lPMCc9NoYyMo83y8rwvRq0vXDLkMojGQDO/n
y2pkrVZmnoex1n+q1h4QxnQyOp49By6bIHaRxkSiwTzIqfNRjcrvctq5hpLwjLHehr5/LIviLORw
46yv7Ji5hxgOc6InyLbmebnYoOY4qDAr8labxLGTGjcp76WudeMgOA9+uqMbdmMiVg7gO4OLeVDG
qIvpCxSeLSE+EDv3Wca4Hd5s47ifJGXjRKygzDFHcYqCpiHz4cU+pdNOZDHcvd7YGSOQrvZJm7Kj
XH83k4+5W+60sT9pojsXk36KVdbdL8wNp706x/C3wYMAAuAq2T9KTWDr0pwggTJNl57b4dQVR7Px
HOdLkm3cpqv7DEIEcH9g2a+yPlUBKQutVpxLOdvriXGwlUd/+JmD+Rb4gdTeCXMjAaSvrimemywa
GTsc+ftNpHS2PLZ5JbzA/JDTplKYCHU1cFfoCtisV2v4atNIrQcu/y/KPI7b0TlYIJlcK/lOyupd
/IfsguzR9BRb8t7xexco53Nkm6d8ODdVtUNMbFcbqjuIs9Sru0h/sMqHUB65K0BUNF6eQFYgTrbx
HJHN8/vnMPxhiLMR35nqD8n5Mhp3U3kXANW97TeUtcVle+FyqQsyAYv9XAc9aQy48Dx/+F53h3T0
MkQirGBylelfc8zcVjmrZvciGc9ZH9G8HvDsGg+qM9BCKbumHEHCvMWyq66tyPyTVGiECDeX+VOh
J6OppJCwmD6ya81+aL84vFtoYYeWSTuME8xUCvS7D3nxXVO5kxAZ1MtvEv2VhjEd9Ogfv0YsjV6c
aXjtGnuvZ4hIzEprv0X06OT6XpRbD7kV5DC/1yASZ9fOjeqLo9oI2vaiyHAAY7RuFhWHgC1T+r+z
ftqryr3Uv2V6QyrpS1M85fS+xdqhIzOsBidNPqZ6RJpdc+v0u2FmrhAPipScoOGarE9Fd+p0r85f
a+et18/T8L1rkjsz+5mWcFCF9rkI7ja2hXrt7uckuTP3h6lkWxZjse0pa4Ja6OCAFbcLnqX6Po0f
xuoVDDrh+FtT/tLDOwpy8aZW0sqOJMFAipQMHICmJWzRaUet87PShMxWf9KH/0faly3JjSPZ/spY
v7Mv92Vsuh/IWHNTRCoztbzQpFSKBEiAAHfy6+dAXTUVwaAFb6rM5mHaskQPAA4H4H78nAZwe/+Z
9uIJlHerwUt2vVOxhTCrvHxyuinEN7j5XTS6XqT8vM7sjJbikt3SCsGm8sqPRYuGQd7aS5w8F6Yw
oWgSVglGRFRUB86DDXXxRCayyY+QJCv5i9tuxiUOqCUTanFPDkXTLbS2FTI/pnxo9yBLQN2qSfMP
hekvwQouNipGg4Szen2CVuYCSzcmBacJ9OqPegcl067e6pR6ISjgQGEH3o4m4dvrnnlxuVcGVbsf
HvDqLTqJV0YnHRCxiuyYkU+pC3m3byVygGQpmzE3LnT8Kw54tOWiYed8ChOIU7CmCbIjUBvlpk7Z
RvgVGj66V1yHd07t/bw+rLklAyUEunJx6F22PsjR6pI4cLNjNbh1qKfZU5XYH4RpvzephekD8hGP
a2xsYN4n3pej59YIxjE75qDFKUFjK15l/en6WC428MTGxP1oQlKbxnp2xM37h20nn0bLvQHyAbV1
yCEnxQOoxJZoN+dtguATNEooiE1j74hK1VD0dob4RMIq/eh2YlVbX1G6sttbv1qqjs4ul/V/5qYo
dQ3UXWA5sLJjh+ZZhju33soo+R2nUPT8WBJF7z29l0DHNAHwrsyPuQn2yd47OkNwHLulpNjclgKk
xgCmTSl8Tq+YnT/EBng7xTGrvPTRTkbnE5Up1BSfSIyQe905Zo0BTg20lRJRmlbbBocnOZ5doCIp
y1Vho5hYkL2S34Mw4sJVfc4U2ulRwoFEBepF1vkezm1hkYZV4thUiEbdy1CAgWF8xRXs+pDmfA/I
JHRRI6YrmOm5HeYUTWZZWnGEtrqx0TI9ibTR2fjU+OGa9CNuA3d6bdcLE6leNmdHFnaZks6BbI9i
3P7VDHgS5FONVrpHYbU27wztLlh4WC19Xk3uyedFRhpOZCKOEACiK/RfXZ+zuQ10+usnc+bSotJM
UCEe/a+FxH247SN3IdQtjUAt28kIqFOifUSNYASnTbWx/uYETW5IHbVLVjJ8vtF32oNhbq9PkPrn
0+UNPDz70I2KRrRpZlcHuqMFWYY41tq4LdhN36HN7DMtHjk6Os0t6MEXDM7sFhx4YCWCAh2yjIGa
zpPpasre4g0t+ZHrEj12daLdeVk5hBB21VbJQM0FD5i1B9UuEDPD2kXU6cuxiGXTw16woR9RsH7j
S30jvx4vk0nEWYe7iasUzi7S485gEFdrU35kLqPAzvRUizrsqQggJd8ThzLV1rToIOoXPNdMW5dQ
K8mzwQFFa5V18mA6qPMKYtAQYbp5KkYw+zQ+WE9Ds03ER+xQYwwHP7f2sNOHrgCJtWiZficsh6yE
dPW14KQMXfyTfcztLnSrhtwmKY2jvuyyQyXdJKwTK/b2TdzSTyARwjIXkZvYqxyJKHcEbw2epG2Y
532Od00S7FJdH++Qcdb2gNzFK6wP/ZDkjBsbqwN/j4ESIBhggD0KTcm+ggDS+KBL46tfxF8E0YZq
AwITgA9Jpq87zQN3gedXLUQvPZuDMsH/aVht/GJpuhkGfQISYbyknlxRZY85GDWOupEG+Yq64AeI
x7TcU8MaQohCGDfQoYy/BdDsRHsx6AkiLSNmlNvcuWE5RMXdCvxjBvojH1g/WKuuyLqHkjEP89KV
C741s/WBSwT2RqVqUIuZbn0IEOQWasM4MJu7N1YZC9m8Gd+1UXRBxgB5eTjX5Bbl1D5nmWOzYwKV
RjJ+NbJ70t20mMDrQWAmSiLzg80PnANuANOnEO3Gpoxrwo/QjwqD7A7t3QDcLKSvZyYLhz+eIjgj
8dqyJte11LDiThclO7J0H3/0luiJ5j7vYBVUUUeJAE5O4WJwxsqAVOfRS567LA4tYa2vz9KsBTwG
lLzqTAEmEEInWsr5kcjIaV7cpSLbwvenhU0BgmkWt/i+HayDNXI6f+vnOxNnSoIsdvQBn/dugfqu
6er659VJOomBaKMCrxB6xlGhmh4k1ZAnZZqJ/Di6TVSJZm9ZYHA4ItTtdW0JOzM3VafGJhvP73IH
vVtFfhwMMKKFlrmQHZzbeArVgPwA+LyA0zg/pOyM9ehyx2DA+FZkVdjQImTGaknRfGbfgSYJjR64
fOuQ+ZwsSZvWFtLpDFtiTMCfzj+ATGQX9+bX60szbwZwKrQEgxRsujS4IELz1CbsmFrNEcnbsOvM
nXCGzXUzM1cJpFPUCx1OcImtTNAuzyw9KcH+14VmgPbjjq5tA0KzH1zwHMZtF8ZLcnQzjqCWCHd8
5MGUJsz5QlGbw+eMojymB43xdVkU79/0kFQGYZaCV0KDc+IJzKOl7xWFPFpQ8YGE+1IeembbgCAM
PVXgSMKmsSYuQIrAyrLaFEfHXLHHx/6l7Fd0Ies0482qb08HrA7ZrgtSV2lDsJHmsTgG+fCxFeuB
UGBRNR8iKe+dLRRudB22gP/AWKZZ3nxw0MLlCuswuH7U+QSl3aXO0IvBKBNKDxX84wo4PJmwoocY
SdH71gEO8Qq4sv6xsZhYMwHuDwCJ3YUj+MLBlDmUI5CbUSfkFOjU1VULdYPaPngWRYOQs5LtwgV/
dkAnFtQvOLkQd1o+Bl0OC00aP3In2DVaels2Y+Q1fCmfMDsaYH8gYefgtT/dLoFWNCNestbBQ4+c
p61jx1gIAhexRs3XXxamBcgMqXxBTQ0eQONvCVizwr4Tn/x+UWpn1hCwNTrSCagTTs97ZDy7MofE
yKGrxZsWG2noj1CwZWa5RKN6EdfUkE4sTRZIoGw2mgM8TvtcI6C9VBRzFzV0JcANsHSNmR2WimUo
EKHLdvrIR6xpbG9M7INd1S82zdY+49tuWKp8/CpYnh3XGBTulNA1x9mjwOPnXmebY1kTtzMPdQ8c
8qCz4ZbYDGUwv2oOBMDHFS8aPQyq0Xq0SNU8OTo4z6yhaurQLSnoWVxPonRVa/6dRqEQTkmehS6J
243p1P1nCFu6UU9BYmqJstq7vlY84VkIsYgkFh+xeNktGwHetUnlRAP08nZ1GxtApuE43OTS7XbI
8saHEpCce09wDyIQtrtjZV1+cDQg0AMQy6yGbDfWzb7Mq18atDmYiLtt0ucrAMWJFvVJvOKuf0sT
ad/roOV4HpmA0huSJI8p7t1RoenlreG3ztGp/ORnBcGJtQNowKbElXhDZTeshJOCLLpK+AqPfBIh
r+/9HApoYwQF2t/R6gKVE7vq11bs55uh7cljTyyoaMdmuapbfdxdP2PnggUSaLhDgzYGqdXpcZTY
FhHQHzwQg6P29+j794x/zbKnv2dmcqzGA7hlrQFmWjymHPPR8h7QFBMayZLEzsXxp9wQSpeOwlcD
vTIxVNQm91IizAMV2gr68tsCdUDhQzMezaehiJfAnnMBUAFoQE4PEhik0c7dPksKVPtEbx56M+og
JmxnSxniBQtTTjhWgvp4GHTz4LQf+/rZWUJIzH/fUQ13iBIXhVRcvol0uGUeGEe90iEPFaULQhiX
BF9qVTBFkEQBz8PFezCu+6puZGUcBuI6T3EfJGvcgfTnHMmEVSHc7EX1g0Ey0RZPrTYkey7MIaJm
g4ZWRox1mZLymUs9uE+gwvp83TfnXMZU6n+qSxPQRxVBT87LcmytBGIgxiG1si0JmL/SzebejMs+
pILdgijp3aQBmA6kkQGeDXzcAqZOqqHpa5CuhNM4N3JTNwt7em5FoS8NGTe8WpGEmwzIZ2hO0coU
NxruhZX3Pc3MhQvg3JSBBBy/H20uuAFOgj3zgtomXmwetP5Ai68G2LlEVQN3cNN03YKtudGc2po8
8yHGWwlXTzCaNIp5tcvRyHPdAS7bhbAepyasiQd0vB+4p5mH0gdUU0O+/V6TZoy5c8x10A76xqk5
3xV0EGHlMrk2rGIpZTI/TBAFYlIVels//w2aKIa2rSjuOeaNWb4lfImOc8nAZM3yjll1JmBA71bx
jbv0WJv9PAoW6K1FkeQiXdIi5YvaY2Edqlr+bKz2Q1Pkq+vrNOt1SjbTQ6UbjQITvx4lM/pAGObB
C+Ld4K+E7u0K/ozivqYvAQjnfQIVClxesSAX5P1FO9BOz5l1EGYN4Uf6ZKX9xqXBFhIGO6NpP1A7
WdtQi4mM3n26PtBL8JRySAeAbwthwr/od+nrKoMqrmUdLJmVUVXat4AybU3cSSlEZccKh4yRCYEU
rvbF7B03TINkSxLcoliyiKWcnwrPB721wvtfsGibadOkIy5nBze7KQVuag5O0uR7YNWrOFYQkWyV
inuif78+C2o5pzdKFPcAqATUTskATHZEwRxDGgMOJv/WHPdJfVO1SwiqBRPqdnQS+kULxnqnw+mt
F8/1fb4E8pvbE6cjUA598vkR7y1pBbgTp81ny/v83vwnnOT065OrmyOF0XqQBD6gw6OvV25iLey3
pZ8/udtYdpMPQw0DrN+56ARAM+9CbJ+7fYKR0kVfngNNwmmh2AD7j63lrnlwKRQCgTW1t/VgoGNN
17RQ+pDV/A2XAhzxP0xWOMDOF0QyD01/4Bg48MpZpSN62RIdwoXr61bm5g0dmbhPw3fhvOrvJ8uu
ZWaSJR5xDsJYD6tkSQV6btKwCy1Ffw1mvilkoOxEnlLeOwdZ3enpsShuq3JH0MH4G6MAp+V/BEyQ
UDofRQYcjkcTyznkVuQCNKcvnLpz2/tXFsnxbSTCpgq7raxoJrvKOTDx4NXP4wj+me1vDAH3IFO9
CIAFny53LWhbVTlM2B/Nu3YJrz87AtwY4cDw34s06JCAP7OPmXOo0++ycyLw+EBYYmEMs6utaHcV
Vhh+O9nlthwpam1YbWib9I8yWXG6XtjnsyaCX0eqatj4pdt64q9VXKZ4BcbOwY3XHgOV5UAAxH5t
xbfry6HixTSgA2Ooju5fdiYe5YkyScXoOYeUPqNBNa3Wo1hntItIL1Bhq1c++gKum5xdohOTk9kz
zd4qCtyQD0G3IXbojpuk3Vw3MT97oB5CueuX5uP5PsHbiYC8v4UX6CIBoMtb89TajR39otnvzk4j
5OPN8KetaUXHbSRQtungHMBMsUuBD+j40/XRzE2YQq4ir4snCu6h56MxDTwGC2vEhIEGyy4eNfeQ
AZm0YERdqKeeoHQXgV0ESBatd+dWqt4DQYc/2gej4+4HSJF1YZ/26EM2tbERodM1r0krQNQXo1GT
DWjrIR29yZz7zrJjkEHndhy5kjkPSQAiGhS1Yxu18LGUYTEYFC9lZkGl3rHWfdGgxYQM6MtrrRI1
AwOZMLwo3ddB91KInLY4BIYhI5uhd93PQkeDYcKCATwWA6S2LWk+ipa2YWKKsgO7RvwQ4O4lGsil
Jlut3uae3rylg6BgfiI/TKdMXlJu8LXT9jwqhFWA+XfIb/EmzsJuLLqN2Y9tGODttNNjmn+/Pq9z
roibNzBRqoIBoOH5tEKFvRidpLcPQSzsR/CrkU3bxfTbmCTJE6iI+ELgUAfZxTL6FpTIlGA4Uujn
9orK7Ws2lM7BiZ+ce6v7cn04S5+fvFgsB7zjfo/PG0Zo3JpLHcGzn4cD4qBWDxZ/4oT2OASFA62n
Q6fv7XJHl6if5r8P6XjoSfvAOU1elaYL4ULdQ+QebtAxH5bJ229MD6Bbf35f2T8N2+bAda3G953Q
y++DYqFQMRsJTj4/caZar0GxY+Pz7Sd/CMH6lfcLR9ucBQ8ac3hV4C4DtpbzAWBXVvE4xvZB+Hth
bC2BBlCxJNAztwqnRiarTOPBSYC8tZEMuZVR1i9cwmfHYKJvXeEddPR+nY8BieQ49V3hHCwobhd3
lRkN9vr966xuYajsog4GW+cm9Erwqu98B9mJPYJZ8TsjUJKGaAKBUMH0OhkbeE4OoEk5oG9lIM+k
eBjfXV3HsYUthhwe1hrrPRmBqQ+1OQoPa2BvhPy42AgzG/dOvm+ez5BXdEofCGucDnf4Py3ZcXMT
vJu+YzKKyX5O7dG2ajUK5kb8sfGWDkX8yItgqnQc8MBWUITJIHpd70fdwSDQIouMQs2f0yWSizln
hRIWgOHIxaJtX/39JGIw2gSdNHE+DGPihLnZA4BOh5UOteXfcFnkLTAaB7za05qq5zFA2OzMPRi0
bTd27ZfrriuXqAHmlh3EA6ARxdojCT9ZEKR0AQ9AQu2gJWMZos/pvm/TrZ40oOpMV9dHNGsL3B2o
lSAxg6fq+dRZ/WBTsMrBVuuXEWrV7IYYoL4f87YGOMFKreN1g3Nx6xdvqWWBLgRZqInBvPHqQmAK
aX3jBzeokl3//pwvgKvYBIhDoZmn36et0fVchfcYmbSy0tbond9T9KxfNzM7jBMz6u8nLpcbhVUT
B/dJXUaNvUL/3fXvLw1j4tKjWWYJN/F9Bw+89sExj80S/6EK4ecbEzgHhcRE3QIUFNM2aUPr6y7P
mY2HcOLtg0azwnRoNsPI4jCv/f6W9F2zKkXnrN87NhgGsBVgPUUt4E9cIHfARgQ6Cecw6qqHcO1B
9QxZ9utGLhfo3MhkgcacoXszhxFabhmLkiUy96XvTxbIJ4JZsfq+/rMtP2bVx+s//5JsxVa/H/AD
nF4KqzdJUjluLjGBFJdEAko+yFJ0Suav9JA/quo71llbBDxoaokRXKwt/66N5oILXoYGWEag8RXU
EZ0pk2sMaC60hnaufdBLsbeQz4IIFduUnH2MZb3gEnOziQ/CIxBrkP6b2OpIZuUULKuHutqjf27p
iFOLMXV1BQxFdgmH9UU3ioHGP5ulhX3orS7yub8C6cgmGJdKEZeJAFBk/GVm2oVCQKtc+aPAea3l
tbeVTswO6KHnL5BqMg8JMQFUHvKa7MdCDD893qfP171mdhoB81BdS6ACmoKkKgbGFsoAKoHYsM77
iFfD6u9ZmJzmLdDbKCt61iF9GsguX2I7XhrAJDTE9Z8DoKD26kWU83EhLihPunCFkylSv+AkcBfC
oB4YBy0UttMolxujwmN6Z3/z2qUk8OxYcCUBww9aGC8qX2JAby5vEV+d4Lu/T40FsOJM8RnehuwZ
0szoE7qsTDEk0GSALGBsPjX1i0Ruw962SG+4aLRnwxAN/giVPy9EryZ0wTaNm4YPoI34DYdQMmC4
roAEbJpYYSC3kmWKNNH4ym1c7R7f/3mkOZEjBEsQoOOTp3gSSMLihjuHXj9o9JPxfqCXYnlyTCBF
LLx1po+QrAOxaYU3xKFDcT6siv31nz9zxkKzCH2LEPzAU9mfxDVQnFq5B1moA0FmJ7e+jzvta+Do
YW6PoYTSyHVrM2HO8kF0ienClF0w2Wold9CZJoNDIuOViLfcF5su1t599VFTpVoW8azCC3dyZdQH
YWs+dAkP4BeWqJh17y8Zo4EVuXOEayTTcPicb1EJBLxoCg1oX/nyOsind08S+gTVmRqgGQFcludf
r6G0ZWV84EcLrLDtiltfg3bBxMzOPzMxObsLxmgC0il+dDYaToByoZFqJoThtYOXp8K2IEk1WQAw
dzEB6A+DhHG7T2Mvso0DyY/I6Ef6uHAJWLJlns9W3pOYQAGXHbV0TUwMJ9K+eel9vSSaMXffORvU
JPIbXWdrRl2zY1O8YkuFFRpaLHlPhuTG9dkuyYFZbAehoHJh1QbvlpxBdz1uwajxox0XHMiTjYoW
mEFjSQWxMHABhl6zsGTzwzv5/sTrepuyQtRo6tDlxomfTf/OkfdOsWNBHtbpXthrh9zbS3InM46o
5HPgKyrK4c14vnrIUQFd6AA3n3Y3Yu3JhVTarHOgG9YCJZHKNap4dHKWBgaxGpNydqTafQtWzpg/
0YbsdFes+iWJprmhuMjFAq+KktdF82gJrXaR5AmCQh/pAFw6UKB/d2DAKYpsDq6fqD5OZTXKEjBq
0vvYSGkfGvV9iYSFZn95vxFkR1V5wEIS0p64ea6XbdcSC1QAbUSNKCOrcelImzkF0Pn/lwk1kyer
AjqvcqDMyY9Ni8aw7hl98iVKENfHMfM4ODMyWXpoqnAmGcYR5yuIZAPk66ClcwkjNedgp0NRv+Jk
KNJnfRYPdn7sQE5WZD+qPkDJ4pXQresvLMzsDj21NYkA+hBIoRHY8ke5S6BBpAF1KxMvHFrxljbD
pvabb2YiV0kwHDR0Fi/M6NJYJxHCEywNbOqiVaciUYasfVmjv2ybyB2YSH5j8dCr4fmKkA11qvNp
zYnMU7PD4vU2AMHWQ+lFnbF5v0o9YiooSf80M727MSRJDGQV4IiQKwygJVibCwDMWVcHOZkDcu9f
SLfzgRATrGupNDFnkAq0MuCGvpv6QpCb9fQTGxMftCA/ltVAXB95uiJeRFFSayJj6YCYGQlUNsHk
pS4OajDnI7EqWSQty/NjC4Cc50GraHwK0nenxHGFPjEyiQw4KnS97rMc2IqHjPzozZtiqUljBlR1
bmMSGDgKW0C74joi6q0LpdsgxD2rMjYpMOHBre99qehvnK0YFjBlaA1DU/FUNKbMLV5mEk1oDSqh
TvO5iG/q5JajSNm4313vS42GcH2lp+vru0jtkslL8szs5GpEodjuxar3rQKeZ4SHoxTaRyYopJp1
bW5ikA1dNzjjiXhK4Oaqnq84QSY+kjlBZiDpkx0hzYAYAQg/HSM0BF+3MvNkObMycZLaF6SKBzCf
IHtuDnvP3lfdtzIQK0I10DV8v25t1u+RCgaROZK1F4hbtNSXsqBaduTmT0N/NoqHrlgAwy2ZmKwT
7wpIOxYwUZSbhrxSttb71+ujmHWFk1FMVgaA7go91dhYeHLsDP7Vpi9QUUXr+Q+Hf8rpDY8XgtLS
mCaL1A9+SyFzDpqfwlsL8a2q9lxfYiefNWLj8fufwsq0c0gz2naI/R7R1bnl0IhGupF7vzOQExuT
gTDoB2d1MyK65hG6uOpixfXo+uLMDQNPVbwuwB+t6FvOQys3MuIDhJEd+/QxB09c9rF7P1YGZRok
J9BlB1q+CyRp3Q2mBPFndgy0qCF7U+6K9kPcL6F+1GRMIw5g6UiGKKYgiJ6djwT0My0wLi1IddpI
tju2RGY6O1Mn358cdVkgVFui+n7/qU2/aMWbXy808S2ZmNyyICXZOR0dwOPkrWjzwMjKfLf2LuQu
T2dpcpFyq7rOC9Zlx7FaJ4ERWtC6I0uxeGYcKACCOd5DhvwSImK5g8FQgZJH6FNvjEFfCf9Wgvju
3a6LhlpkWgz07QFUOHnpM2ggJbFTyaNR30hjZ8v9kC5swJlDBRe0X9UYUA4402Jjq0Eo0RBVCddt
oQ24y+p8XZIf6bC9PpRZO4qCGwBwBcOaLHyqdbIvODDtdlCG9RCEPmlWHMLSlfb5uqW5pfFxTqI+
CyFGsJOd7xLAaxiNG708Sp6tBP1GgCOv+RK74NxFB53of5mZxHzZc9NP6w4DMsQqpRQwySLstTZK
rDUohnYs9cNOWuEgP/298U1C5lBq3ThoY3nMxyzq3AdmmyFfSsTPTiJarcHthlMZMI3zSfSkk7jF
iOUq2/6mJd127J/j8v33UbyzAdFAzgUkN1Mjdl0L33br8li86DqyLscYKM3rkzUTMiFVgLyuShvg
ejFxO6A2rKD34N5dNuwDJ1+hhXLhfrFkYhJvcFuyGhLAhMHMVxvcqCawd9dHMbMawAIEQEThCENn
0sTXRmI2zBepPA4035UVezAHubH9pXTRr3T05IA5szNxrTw3gTbEi+qYg3XnBt2IP8rW81ZWway7
zCPGHlARM0Ll21sPTgf+T5C+39e292a1unOUie6A+rJrn8ckK0Kq8ST0pU3Xneu9aYI2oRUMzqrU
RXtrjyzfl3byRhsk9UZbe3KltKPKojyqev+FtC1iqmd/HHVqbTXpBTsRaPHTWOjmvZ+k+YsNnYbI
rQIz7JwBHRuDSSKrkTzyZByHRqkTJFiaIOLBWOxSl5cbmfIuqsAMvxuYHDe8hVQNLgYJ+FSFtUKR
oQjbgKRPBc2q/chMkN13hv0S2Hm91pj0noBdqPCo0ZtPrQTLcOy6zTpJywB/DfQPqSbkrW+IOKp8
I/kU6ImLltehy0IbfUPowFP/bwJZsnVB1mlx4/t1doMGEScs06D5UBY2h7CahOB1nYuw9yiSXL2p
bUkG2n1vKMlq4NCPTnIZrIzGXiJnmgnQ2IEgGFW7BYnxyVljyLovhEyLo1d8abMP1diHEq+mpavy
kplJdO4FcQXoeQt1OjMWptl9io7IJcKQX3m0qSfjGYO7EtANilvxPH4NaZJo8JLiyCBJsIvtrIsk
wCwRl5yGjtVr29Eh2sqUHODcVpLQN3sW9sQ1bqBfVx8hCEd2Vt2QOyZBYttApey2d6F4NbbSeqyZ
RSOwPdkRGXRgJKymXJlJnUeFX/XPkMMJtpx0Y2hKiZWU4puoyVvbcLrtevB9aDoo8BMJoZYycORK
d0Y9EgOqwagS+WHOTB4ZeDKFhtkd7bgeQs5LH0y0bbrwdFazcDFLuMYgqCiesSlCvmgG30c7GPi4
uq+02duQBWzknZ0WGzRaLlzDZ5q/lFT5X8YmS+IHTDeD0gJtz/C10m5jR0SZ9sJ75fDPRfBBd4pN
Zf9sdW9Dis802VyPoXOOd2p+EqZ7s7BzPYb5DrhSa4dXWZ6txm7hMJi1AroApfwNhpcpnqrLQaKW
dz4/jjn6fCNDbLMmdLz19bHMnQcgQVGUvC4qr9NTzY3RstQ3Dj9WEOQFkkFuinezUCmHODExma5x
LHy78V0OktDnrP0SeAtn/9xE+fA4dN/ZFnozJhcMsNFUKPSBQxkUb3a/tUAMvS3pw/V5mvNvFF4B
2APYB6/YSUwL0jzRkfLnR+F/aMfb2EwQal7y5KlvlxiL1XxMtxIegEDtKOagC7SMDVZfboNq6eip
HHWRrHr9KeluquG1gGyVs1D8//XLL8yBkwK1ECRwL1ik5EgykF/Am/O4bkOwq5qoJ3Cn3OG3iTDv
0V+QOg20NDmH9pnlVyuQgXVb1vVuGGtavgs03whTqpGN37H0xrWafJM5fh4B5ppD+UcgfdV5rniU
sh6eDXdM1pQG3kPlSP6og4LOoTJbg3zjuzPkzRPLiffEXZeucC3u972BVClxKi5DCcnFVZME3WtJ
aB2BzTDeDm5chT1kP8NSjPwJoqfV0lt5bulPr0xqC52UDtyE0zHguMpI+sbx2yGfohsyEt0+DZYe
g3Nrb4Pf7lcvqUrhnttKvMrQJQVvkAmctDscpfbJAn4lt6w9De4MurB1Zi6cqLujT1jx0CGgTgKp
CGxwjNt2caTQe6QGeaC1XAgw8yaAQYVukmLwncweG3PXTbxMHDs5tugwotqm5tRfXd+es1ZAhAUO
F8VAOw1jtCQFQY9LcQRtYXKHqfp7n5+EsKFKE9ETcJqWzre7gH+//vW5AIaKMUIwQKYqH3O+6Ckx
tEZvwGabVLWDykDBQlnzMixi7Q7llYWpmnNnF4RRCtmlQtlkQWzcnonWpbBWUCSbd1kJnkodDyYa
afVSMXzeGFRmAFn5JZB5PjSbcKsCzbE4crnP82cHeY0kAIGALMPKZwtvm7mHNF42f1lTXnKyUzW/
T3zNhbUOvDFpPIaJtqr9L748Ju5Hyb4kehW27Nv11ZvbsiiKq9SKWrwpdN9IOxD0dAjXNj80tN2X
DQtjW4vqfkf6LXOXbj9qfabx+uR2PT3uhtj0RmOIcWIjkGrDXR8DgLZEJLBgZMq1UCdl3Wg9jKSV
fmsndN9pxr2Mxz/63P7fa//fyVtx+M/vrv79P/jfr0AiliRJ68n//PfXN14S/j/q3/zff3P+L/59
T17Loip+1tP/6uwf4cN/GF59q7+d/Y81r0k9HJu3cnh8q5q8/mUAP1H9l/+/f/yvt19feRrE27/+
8Vo0vFZfS0jB//HHn/Y//vUPwDZPHEh9/48/Pnxj+HdQUkiGsaq/Xf6jt29V/a9/+Po/kSpR8QAX
AKiC2fDi7k39xQ3+CSkypdqLjQu+TUWlw4uyTv/1D9vCn4BDUiW/P/9UFY36kxX8E2JIiO2IL2g1
0IGy+nPwZ+vz13r9F2/YoSC8rmDzzPvQY4NMJV5DgLqD8AFAkMmjKyHQ5c59lJJbCcUOaHc74J8R
wXq0+zhKPdqsTybnD/un9tBzcWkSyHIleqkIDgESm6QswB4OIgfXTndVWfI+9AiYc0mca9u4QY3E
EpXDQzeHek1fj80us8pu76G3HPS/UtsBOyVuoeKW/8iFqX3Ik4ocjDj76KbGWEbAn8l1TaWxr3OU
scPWbep7SrPyp+xHUGNlpRGvHJ7bb22bVyxE26S2acBI/wTcF+Rh+yptk4j1Esjw3nqRPuQBw0LE
5OBBpiwPKwcXlTAAP/DnxA7iV0MG2g1Ff4QISWVDSNFB1vQDZ2jfq1wH+mKtDrreItnpRuVvmjx/
gFw5tGKL2jE/CULtN4OQZFt1KYSCTFbszT7o97L3yjyC/DUF8YXngu3Vs9BBaY7rEtQwn1LSVnuH
6P5n3+1+toEom5C0udjpePLWq8xK0NfUNHr65Hg8v9ELSy9Aqi5fK8bcVenlYHbt0w8DGC6iwEZy
ZJWMfIeU23cohUGVKBfjCg6f4vGKkrZXWKFduXTTePROt4YB/Z3tOiXQjKKJ+6nWXivJPvigpwul
kzdfQdCsIX+fuKEvWB01XYInXeY8kPEeNCJJ6b51da1HkhqPQyy+Co9+FjWQaprJ0tCFlKubmgj0
DTFCEFvhLe2765HLJORO34ejV37vAgE9NTeUgQeMIS3yL4RUXjiWvrb1U3LvCKtcO2MRZZzdlm5R
f/QyObzYoDnLAmfNUYeNk3HnMguz2K1tfdjlbgaEnE9uUtA5Qycq+dF1NbR9A+AtmtiJmPxqULpO
h2xb5b52J2kN5vihE2FajDzK/bdiYCGxymNjVsUOunbfGgH0vbR98EgHTqgzZkcQKg7Chg27rEs/
43r1kjoudOLBLAqB3JT5EN2y1m4aGxGlrNvbkKAmIeoZzU5P0a7SuYMX9qU3DlE2UvNV4JEJRaI4
AKmDq8MFjlrtalGGBgBqVs0+QD8YnvcVkkw1WRV52azYYJTqwguHsNmQbmOH+U+VnhMkL0wvdO3s
cTShoGFULSZMdvQ1T3UX3cmijnCP1W6D0mw2mhN7CToOiHXbOc0jccFlrQ+WvwZ9Q7uhWi3MMGNp
u+YW+pdLGxIP/0vSle1GbmvbLyKgiRpeNdVcnu1uvxDpdpsaKImURFLU19/lcx8CBAmSLpclcu81
Bu4XmiTQC2u3U5uNOXXTUjMaqxNl7XpPA7xiyD5l75qHw8dKn2nj2CGZ1+7ARZy9GLHrHCRF4soh
bedHiX9TSQR/w37Qh1FOhrTHb8TMbzuSGzqjhzLyRoAlgy/qNZb6PHe+/50ww0+dxwrtJfoISIY/
eI23lRPqowt/bRek+vbdk/SUPAfRtBepzcL/SNKNJZHbZQv8a4Dl+tgvw7Pl2IaAProTQzb4LfMY
h35PHsWIIyTZZmj4RMbzbkWx6KxJ3g1q+Y/yn15qWoh+VTnWbHBcuth1dp/hGDxSkxwJY6XK+L13
hOMtGacq7WWWb+JBjMP3QpopD7mCRhhPFTUp5i/PvnVuA06kShw57oRPut0wwHy0K2L82rR7EJ36
zUP8OMNszottX3yNL5KboOykgZJ+OzcuPY16rIS47gl72mx3R5D1edFJFfLm3YmJ5mqw7O78rWi7
5hNtu1lhmxShvkK+tx0YolgAIBv/kUYhsa1p4x4dmPt+FE4dWjjVi8z0+NTe7xhR/xcMrR1SEYvI
WASz82QlhT+j6dojN0yu/tVkY3AhGCLKFXim6KcDQ2doOXj7UuBtxRMPTM7w4bYiUWEiQEADAnlM
3Ayo//JLm/ZJ6e0CRrV0PA6CjgXCCnJv35qj572SdUFnrfYQ2R6053De4YMnqhzXXh/UMEPu7egv
r9Uf8dgfXCJkiZiKAb8wJNMLrylJ1LcXMsaw6uvld6+W36heU8WCs6UUlKNOLLBIekRVQthGy9Fa
/hxCd3/UKDV92BN+mfq+ahq0MnI0pLxCV/ExdL28JnR+2rxfZPo5EJk+LKs0uZe68+YlBzaZCqv6
jXRDEc4E10wWP3RG0qLvgzGPKC8d/pBaxrq7R0av50HhFcr6z0DYFu+cqmZpHBIe5frpgkHkmIG/
Q+HCz434ce5N9BQr2hfeYn5lPhuLrqef6dBUKWFevurR+yXjyxyh9XGLB4cHuJHP1D/YbDzH6/eS
bcs73g4chG3s7lsSTCVSIMdD3y2nZKH8QBdkS3pI9I8bdUfQy+PugAoMkgHkC9+SrO9Oi6RbGdB+
KTsTJh/Ms5cft27ut/yjseSCutCKRaGF4lcZVINpc+61tPUi0U2xTC19G2bYPcM1Gh732T+kMEoB
1mBLFa2uBhvfF3O//lIe64Mcd150gEz6ZOIYFWBi/fnl3ThL+mLKrCuCdrdRAatliza15YikC//Y
9g1CEJYUAs0xK5uW9XCKd9B98aGHSyA5pFJ+iCyw17ETz+FPQuLswkscLOthcdMfpMx8wpSKEFzH
Udcle+RA9Hvd8Pk+olYa4tAHR8Ku5L2AsJA1hy5ZIlSR+d9rn57CyTV5I92PNc5E+LNgWIo1hMIM
2dqs95+UmoZi9AnCaTv1BkvL0ecrOs4WldwmmQQv8RwE9bRxLFRo3Sin2XhXH6dtEUN0SkBdPnNP
jVdmNxAKKzLOEemJWIrNk+8qVPuhaZBKLR2qECzCJZrkGAzYbJHuWkn07SEUr4PYM6r4lLZVrNuo
lPGOnrWYl2De61Fm5hxHQ5V5y5RnpN+Pkz8cAkLiSlha7w36wmc95cKiGzNWvs17E7nDwtlhm8ca
6ZMIzuj3pYxW70NSqEv9QB2CCf2jLvTrLcbNFKTyHkXtK9N7lGOEu5HM4CvkGh2MSGssPEN46U2r
rEyc4QjfEDi2s/U47tjyUEVdxN761DbCz1c5TrjFRRn1gNnTUdRNxMDS+A8s5X2lO8wPiGY7ib5l
RbjgNAYFkzsG+jVavJeZbNeY9kkOwegddUqofBhVdpUcjQ+89z4mH35ktAVtyCH1xNGGbqw45pEb
an0/cfaiWhCZvG12TKEYOSUWw4IFMJ/LxLyyEVfWYIdPg+3itBBDc7AAz8AXqmTX0YXTFm5qkvyv
to57J9mwuQCtm5WjWPwPztVcbNP8jnfmiE24hMQwKP3Zdv86j65127TJkaIcqoydxiPXBn80Aiyf
d+BmCzDbArxJUi2YsNBM1+H+/dEmJnlKXjCQ2mJmesn3sEU6aHwYefM9Ee0/IQYSN5kZb6tQJ+CP
uY0Qbs3k8r+xBwDjSlztDWKu/S01NUIKT5Bx/ot3vVa6yY7Brj+HNUjBELC5Qox1UIPDbf4DGhnV
2sR+PQqUQyJTNjbHOJg8jhCn/XMJEIRDm40hMC5cL+3qwTG/Y2Bb0eR12NPRf8tU/DdkwXJQiODI
d2CUmCDBInazt+ERIXx98WYGo0GYje5Bmfk3VQMqHmUv/M+ITklOWwZOM+olcmXT7djF+wED2Gn1
1UuSuGvbOlJFplMvQxuZCoWa9Et3zVTMEx2vpM/2wnC/K/uNT9UiOdBRsexHmMr3MV9V8G/tBob4
u2xezjSezs7430sa/vX3SZfQv18WcBaMqU/aTuxxkkJWFOV4hyELp6Og36HFrYHQo8c0dR8r99IC
4YLRkU7T+/Czm8QjPGD9MiLSUq+mFlHwp1mGY8a3/YYh8ZBgpk66HqmyrtU56+PLSFCxudBsqJRQ
aDBJPFOY9h7bEcfNEP5rZhSmYCc9blE7n7yURI9E07wRjyYLmxuRiBxfE9E9df0aFUGD55+657QN
XzW+7huAe/wlP1Pvv6xd8yjRXz4EKY9Cg4xVvXvfu+XPnHbPCw/vvuIjnnV/e2SJGnNkeOLykuBF
42TE0BHZsWCOg3S2fbBdnE/tOcQU87inen/go9krf+XNhfIsPHYJZnuZTKqc08G7a+iflVXfLOOF
8MfbsLcyTxHmxPsZkxruc653W0YzXAf4M8KKi2a6Wc3sLwQak0I0xLxib4xwv7ZZgUVWf7eJZq9s
4v4zNaP9Qh6xKMC/2nsgEcSKwyAWf/jMgmsDAYGsxlizyqlWY/Iy8hes2OrQsSD821IzX5Y4CDCM
B1tpJHmSYg1OoADqaRZZzXWX61B+xxICTYQs41KIQzSzpu+NR9pDD1Ibp4b8HfkgMgmSDSlD9NE0
byPisCQrTaYpyeG/PdGIljGahcTPtyowHxYq3n1Yjz3sil52SHVgrn0nT9pA8II3T9+Nx2UdWVg+
OMovGVoA8pEhmzhpl79rBBR89HUJX+4OMa4GhNi97a1vizUMpcr1Yr3bbvy7QOmYgxnv0DiRXAL9
Jxx/x8CEm3DE7iBnAAYYw+jcLDd0+twCsYO2QG1QaF2l+P573BekjVMSq4eMoQQ4im0lEar0kdru
BZFCwylCJxiWP+uf7OD+DA1expwv41fP5heqtho5kLix0ZXI8Z9mHEQ7IX10b7snbAenTh8Jknsn
1L8ScWtHeXKQG/5nYYmsaON/NHN6DBtzx566F7uY/81DVm8LjssVsoR+n7G5RUJX/uC5Cw/Ieu3X
cC36eCl242HJ9kNIbEhMc9Im8xVm5a1Y4OBFBpSX1lQPhXDyYVrHGh1a+kXGQE+GID7qNEIe0z6c
xni4eBQjjN3pdmYNocVMPPax7UtTbLtcICFAzmg1hbTPzQqnNTSkIZzjPD2HK/BZTM3ZrdNYM/sp
VIeVuacWO8mfnodbrWgcFWtk+9dsjDEV2J8FIebatbUNprni0odlxg7sJcskBJxMJKICVGaumwrk
67Dq9eq5uZkLRBK3dT+g1y5gKq76vbE1VsnpYLN+PKUisscs3ig8JT1J8CP6IXQuuPtRxnhTGdqD
BIGtukQZI95cP7EmB//1Iuc9vXA/nk/UWzGihKIOmmaquKbighisj5Cax1UqVwjt/Nvgw7KvEnk1
YYORF29wns0+1g2oRNOKJDa7UKPORnNbIOhhOyHPJzogP9cUQO+62ttShU5gv31nDvt2ME3koGPP
fEUdJppKijRPtvCTh7hTlcAXjhEAe6vfBB+xEBg2VdzLUorMg+Jg/NwYP2QsymHX3DCC6jNE0aiM
sgiI3o32IHIhU619zQoVEX4eEMtW8kgEB7IP6btT7gM9xBhKRDwdLeawEvoGHI+afG5IzkLjQ/A6
ufWyBv14gETeK9yMyDjHpluADhrQYvHZS4DnjFvX4YwheJFMQmon4/ZtwZGWzirApTqKm+ZfBkwh
bDFmrCadjievQ3SfTICR+H3w5mkZlRMH18ZTuuUATN3J87ObXXANNMj0LIgMIG75YbXRrJMdfLb0
GN6i8Tr50y8QNqZ2DYQvfgOLV+Kr8LA7eQ1w2QRdZvIxGgKcI9l9ir2hWNrhzya8oR4BHVceai7z
LunPZMnCvNV6zCHxuElL/nJA4ows/7Toa6/nr4nsmndIL/oShS9+QeMBjSsQWT15G38UcL2+pybG
ZW+F/cHAfroQUWgxbQ35mnzSHUA5vyXJ5udoDQ6rCYIF3qWXcIjr3flZiXnelS5CcL/IhiJrO0w6
nL/4JngYpu3Wiqap9OI/Y0ptculT7yLj9F3BvV9vLZbikF9Z15YDj9qyleljksS/1LI9d5s74d6/
6xWe9SWuqZpKGUTHJcabHLgJxWFBEe39MYntKxNz1+RJvMHiHnjPP4I+/EDAv+IRDkqDawLveINt
NsSAxjd+zRRv/mPRBuBwlVtXt6LlvzmMT6VdGocTyuf1Ei6YyFaUfu8xbXOxP/sLJ/8x0TW33Y1l
g785K+slZcPIuw909J+ccOusejjTFf/FLJsRQpywqVn/NWzjCUugX/LFYf8yiCFG1sisxTsYmSPg
mPFf1Kz4eIwrVBAIXosxqseVjK/tzA2soGnyM3qi8T6D6toF4Xrf6JYUqg39w5Bsr4hujrEVzeYD
P+J0msLoFxBefLoRobJDQkF022k8sCSL62BOm3+js88jIAgEauHqSgyBjQM1CQpwQb4EgBPW3bxa
CZjKm7EM9Dox5aQ3C1wOwCaa6XjduPEhxO8b+JR7DtC3h/bYxRxCPzv04/wFHKapfOGgqqOrqTIs
NgUdfYDAtjefCudh3m/TK52jU7yMz10inwR8r8fdJeoJ+erYp1z0MbjtkTAgNaZFsUJjQ3aYNwRg
axsNz3pog+fWop87HdtDZNnvSfKbxvMLSpo8a9YEl2TZm6dkX89rQrOcdO5k99EUP27xzE1z0fEt
hxGNAPFCXVDjm/Ns1oritX6Drir5g1SYBRCVAMoXAmqNdHaNPTs/2BEz+z7OR0nkH72zAu0YB3/S
Sb2j06gNsrMViERFh9cn0OO3Mdy+O4vGBOxX6j6NpkwT2GhkNF/BtSQl9eUGa4jIcti2FfR4icL1
JYkqWqAo1dxlaF/s9XokQILbbF6xXzr7qIbpgtBx5P5zO2CPsOspG+R0shat2e2ZNtQgBJK4XGco
9fCTHTMRDvucM0BNPUPOUtiXCe0KSpa9NL76JGpU1UC3EwZaUkTgBs74Cc2dYXemC7DqOWA/i5CF
6FfsHHvK9CxWOEg3OxLM58q+QWmtL9m0n7lh/WVKB37HmLgAXO7fGgsQsaHwo2eQq74u888k0JMr
Ko/metmRiGKyz90K/ojKtQNT9K6yyBRE7RfXB/81yfoYOPedYcZlrU7LvffOsWiBubkNAa4An79H
5j8ts39ZAWhmnmwKurJaDTzMw+U70klWQheiCmzrSxku3vMaBQ/Tbr3aZWtbozBJVAi2BV4ONthb
ZnaJPCUeEkpgRlIhus9TcBiBe145hxQajSBZ52Ned6tccpSD9GXrRbfYMu/geKCqfcXxFPXomJzU
fJ0TGR1ov+KAswQnxDLRQrHgyJFjnLBpf+hHfO24VNt6sl6xwtSVTPI6Ksug6LEF27ZaJEDOY0yg
LyhRkY+8IWGlGNaXYWj0g5jbixfJH5gLewykMsC8EIXPB/0iguTOMoMcEEDkGKQ0GBhx1P00HSRb
zmMCZWCyAbfrcTJ5+imJHxo/5pW/eLweE2QgoONkyyOO5hs1D5dMZ3sdoyWmUmNStZiIA4Lmk8AG
+znyp6UApxGjl3aaynVe6ijUtyUjJ2yowFio+zeG3b9wjqEEDPon3JfiNEh+kNNctiJRx9SshQ3f
0ybwvoGq9Vga0r7C6tf+SzX5zTAG5bPyo9PcQDi6MB81cwYTQ98erCBPhHJ5CDt1Wnvf5XI34mBk
ctq6hy5JjqGermm8xCUFwr6uno90bJS4DH47HmTT8XL1WzijxfiAU5yDa/OaY0ANu1JAf7A+8dY7
ZG5eADn9GruAnzUgHC9vtvBNYn/Pm7C7xBO84gIK3C5VYCHWVV2xWPyNRfjCW9Bp+FpfTJyWGNJ8
mC573skcDDW6aPzVFKDS2mp2smTpPBdN0yylxWDTTGiYlhplSsPq4spJs1Uqw4MW+MF69LMWp5zd
5ne9CQFUzEbqxXNav4KwvUJc8RBA1PwPy+WzQt3OTa8I7b5TtS4Y5WgDE0FATxNGp+2Hy3QTv448
Zs9OTnGFSXMBGkR3HFLbiKqf1s0H9kMUqEGQZ8PVY7J4fyMEplZbNwyA+s0RPAHUxip6kVDVA5zc
cXzqA81WHKhTQv8jkXdHEUXh+dd09MpoSFEvqgTWknkE/WN6L8sDtv2RjcMrv+2/gn10BwQMPAOa
xVmggeC2BkgYEln8IFzQYjo8ZqhKD5HzymyYFOmaelUvw2PWv7WdLIGLPeNMJMWinIFMmr+OAd6d
rdtE0cMKVgXp+tWm6DwpEaDxjo0A66rpaqN7NAWhtnQJhicsfAWb/Q37GpL4FOke+47qUhLzYvpI
5aHmlWRDvZnpSKSfFV5mHtyqUGmDctJJQKa7dwycB9//phjbzlz89deZ1zgHoRfFSgrqxJN31MGS
AyEDubuV1mZvb2rcsmNkQSVEZOJTDqhM55026amfSVjGbL+3npkPKCXHP29Wlrcsy3KBISofcMoN
VN1Zunx4yK/NffSzFWRJX/UE9tFFsciTrsVGtMSoUhmYzZdspucGiZKzH2XvXqh41eBCK/rQ1FPy
KPV8NlPwtILvzXHlBNXyYwfzd5MWTic+tv/h1rPsLtPgoddAtRvTlTs2IokC82hBQYwNYSiF7Pjo
WxQSpBI9RmZm2BcRypfvzQ4cgYQkB3ESvjAviMttzc4Nd3jZE+SdRV5b9igVxG6PcrkpPsaQd+O8
0RoVUM6/hmP4PSwBAIsNE4oYwYjEWc30xKIyS/fmBG21wAiEehuE7ermMGFIjPI2sUE9p310zObN
P40Mgw7IJ4a0YQz1vPQH0T+uPyVFqeqCN9CvF94HdYyiKSTtPOLKPC7wI+EhGbbrpLnrAZYkyACH
gwKvvyPeAbsIftxorIbRk78DqoMXyodfRu72kXpbK8shShF8PM0dL1buU0jrUZmojEy7KnU+yzsU
XzyRrn1o4BHC0hCsZbdFwSOz0n3OMRb3RTLvkpLhHXitLDGikqIhSXsJ2wapULFtSrM3z320deUW
s/8CEt19DCd2/IXfbJHBnW/p2FSdhY4UmBK2dv3W4WqzQVd5iQMeM9AjJs3rrn4IAX3Gag8WaJhy
toxAR+32IJl4dssGgaX2gGQMWJfW7YAW3gqZTpAb7Hnndb9j3EueMI9i3x4y1/d9oddNFc7yvzr8
D1VbIJXb3nBAlh24zb80+l8BlaFJrdz+lErAA10Xnoc524+Zv7R5o8wtjVsMq+e2T+omXG60k5dN
D9XgkrVsgW89t1PwlfrK3sjW9eX/PnLvvrJdlCZaSjFjP92nGSeSto+MiQZHuSkkoiwMaf5KO33w
+Dg6c0CJGW5/bK6DH/xmmWpKmdnTjiYajHy+zWqBrwHkw4g9zwf+lxnQEx4BMhKRU9ZP6jCGOMY4
EntKaA5+D8Q+z0pWREV3sW2fQxQBxYZuZ5b9uV3HCmHUz51l6TliOsujPTxTifHSOhZeoD0/7pN6
kDuIxv8BrYNMgVVm9DFSFGSThjd49CgpE4QTl5mncLRmLaC0NtXvbrRZGVtUF+QDG9+t164Fo6Qp
oAW+tHS9bXo8prH4a2n4RODSAl2Tzrcw9E6cGOgUttgvhJB1HCoAGxNO8mSQZUra9zXxsbwFpr+p
JTwnasayERP5TccE3KXJCNQoSQMn44RmvUCOedIzqA0dloEpFLxMxhYAHqw7X2PfzOUy87kOIVx4
3W0zQGYzT9kJAQNhhwZpm57aWYUfEQTkce5iww/cD5Df8j+GQlARd8WcOPwqddoNvzuI5z42jVQx
3kzxfY4g/Di0vsLjNZD3CKrfJ8eS8dYtgBlr1FDf5BaGeJanYL2PdG2uXMfkMTPB8lt0CNeZpy37
QrW2RKvmZvsrIAivZnsKGsMp3f/4cyd8LtUMJxCSrKJJE16WlqUhOBQWvS6GTgffbAn44KSvEich
5aFiB3Hi4oPzaP8VxbstUOENbEcFy3iYuhANmyJr7EG3xt51iMhnDw9j7Ydt/CDkGP7iwQ+X61l0
NqA4DOXbM/27be11C33zF0BuXzjW1AKU0eDJo9r8O51Ud8W3Ja/rOIWfHkygj7tZdb2iRQkWH4Nh
R0BvzpGZxAyU523f7wcUjyCjQDn6HKII/GtAp3Xlj9B0SsccRsDlkMYDGACsvFcm4o+Mru9QEQSg
VlkdtVbVKjLRHxlNp8S7edl2cxGeBTxB3WdHHWaL5JFuw8tIYOEdgBlvtEkOm0xQURjJH9I1fmbC
dxBzQzGVr0Z43yO3/GHsFH5Is7FrNpv+7ry0SgRyKgpQI4mqmdAYt723RabclstGEM+k2q6AkGsp
LDFL4TqFQDN4bKaj+iloH2LsJ2LYLp3vLkgn4gXYouxx4ktJJ1xo4U+i1GR/XrYFPDD0XF9RoEQB
RACamQDiA1wPZQf+8hP2N1KazVhsd8taBX0XPqUOKEQ770PRrt1Rt9wAs4PnHkRifAKEn1aQP/hY
CGBCeG0mYXI3S3xonNJgCIJ26cDQpe2/Ri3rg1t8fz1aOe3g7uYOcM7/D9u0XEQT/YZRzEApIsEn
0OivGVCyONDhmP4AMM1ukFCVkBH98D9bspeKM5o2bZHMCb8OK5KXIFcjJ9O79EPNRlcjVaCuE0fO
fZ8gECpM97WIBuLu85ahkykFjwEI2eX7gjma77GDywibT67XeXR5rIPxL+/lUGmizCWxy17LoBUH
MYbRxZemrdLFeR/7Tr9wWX0mYXZSraVXYBK4/FVI4v9cy9PLLMYR15wbb4D8YnCeor2SjdObNmp7
mfqE4deLGIMnEflvxAbIlANma65Gy+mrc245wgw/hNgS4hV39Xzhu8ZpM5JuuskwGXLDmP7q1qZ/
obHWv7ZA0aaMpHZ7AcgT8H1gd2ZQJMOS1y1Ak2Wr5/YIEKsrE74+jwLm2h/Z+EXhxYelwE2nFYf1
BbUK8zVrIwiQKGV9HS7Dduu9kXw16Pir5l7zP16besc2kBY8n7eFuJTXFvkwlm3PYxOoEsV4g6nE
srGHJkKq9kB6UBV9CpfACi/CDgkJ1i/xgPTVc7DKW4CRusLKnbwbn//Mhkl7sj1gmyGG7n+WCqqW
GBqYKFH+C7zhzYmuwwraClsPYq93+TACTjmieWiHVszYMA9C/p+QsCSgoRIKut7KE4U58AOaPFVE
K1yFXkK/FtLOBZVK3jzfRwcnCZs3EAk2KVNOWoxnzQPEWt7PROgm8J8JN6eRr/ZPgpKmVx/Sy9s0
OYuayBuEbPh9+x4p2B6Kxz1rze95deLfOmUJy+c0BAMXQswD6MFrzK92SUfki5AMXaR+A5B51N8N
dfrOxO5VgHW3qpshoKND3D0j6crkoRggGtlM92QExXK59kN37DTs5UDLe/YUWBxDi4fX2utG/4p3
ayn31EvyfgcK5uDjPYV6DWXRcoHf1rKl+PQZ/03WxN3GLIFMDKhJPsdze/Kaea/bNZyLfRt1jb4x
fUntTDAiNk3ZGIafWSxdqUiyPUnUrb4TREk+4f/UX7DrxX9obMHKUEQ+wakxD/4bVAMdcMghog9N
Gj82yfIRdfD0NVD7liJuWow8aXZstJ8+e8DP5gPxgv6h2TNzGzq3f66DBgXc78NvmrLvDR6Kp5+i
oLJpRvJAOeSRPiPdKezn4S6nCWnr08wL48UABBGKfR2waOBCH3jVdhODcK5vHpFhjE60TDboDAkS
oAqI/WOMbAfLh67u/BGUwj4ld18s7UXQNausYmvVLWGBaG9I4DQSAxY/xSO1GSBBoNBwbvUtomGj
4FfWR/xBtdJ+croBKnRKmXxe1uyPYRt7QfHd/GY5YsQmpVAi3VL63QthnrbQsYeFbsrCBxyLI2iG
DBWCXGZHEAI/E1KaiieExjRtmY5SfA27ad8J6LqqIT8Cw2zu76RZ3jtYqgrSi+S/Tm9T8bPlVGyG
M7Jk/rRdQ18NwMF3wKZUyAcXTn2xDDP+mSfj2hIc9ZlPgtedmtbL4SeJ5lxjzgowP0F8hUVXprd2
n6LjFIS25KFZv8fIj2rnTThMJgB3OAHxERJYRY7D2LYP2mxxObbDUrJAADX1oeVD4Yj3gI22aY8E
0NScQ62ZPHMfh9cyBGvdrVmSVQg3oHk7AWY0zTTKs4lXHNfRAm00npz1a00N4gBiODEvMgIFagCN
n8D56TLjUOztGSrxMqOQ6ax1cpYJlfW6zfzksl1fI8M6iGE1NaDw1qgiVnq/mMxcBS4NhNzyFM4c
6D72WoInqOTt9qTSF9+F/IH23f7qYrpcl8aKplhp9CPNQ26fExGknGb0Lx3oh2qVEOhF/0fdeS3H
rWVp+lXmAQo9MBvuNr1jJl2KpG4QIkXBe7M38PT9gad65ojqKUb13URUnDilUjGTwDbL/P+3NAr2
CMa1TRnK9mgMMrotYsta+QFx3QAygCJbUe/SrKm6haHs8Jjb1OvpMGsr9HFMcupL+RSbOM0q6etz
yw8RVKwXP63E8e7G0c3fVIU4fOlm80krqK60uf4zsaVJH1ZMcmsjJt7QsyNqy+gCERyBulwUsVa8
dXYRrIKu9VcjJuw1lV7zyZLBdCP1nFUr/GfKAihokBmGlbnX47dSMsDYQis1qjT5ldRmvu2blpUL
PrddlA4QD8ogKe5DkW2K2q6+GdngnJPgto1x8IWDVT0wRRk5Ik1j/ZrQa8bZWyTjD6UpSpctNUjH
CfDrcmXG77llts0iM+zpIUbIuUzHXP2srNnTi6X7laJwdE9PiIrxxLDNsCu1p7jnzM2CMUJzkg0I
UFvCTSAaZ4zS7qr3tf59tANz7ngpUyyZYKbv9BavmVY2aHp0Gjws/shFqYB+F20VhOODM43dqwGp
9T7UPGfTW0qftV48U78h7zC10F6FntWvsxGnspEHai2RrDn03jqW6aAEd4jWkAYld0pZK83S6/sx
JuJFJ5Twy6GtW01xbRE0gkM5yigh0arlFJarsByph7IMogVFwP7BjKmGLkrZ2neeRsusbcb+qpmd
cxVxlwItrujM2hFO51FV2bQYC7VDwd4eRNUUb70gvHTGjnnXVdtvweKnHP+1f23y3vmpBUS6QT1u
tTIy1hk/cBX2qj0SwyHr11ojXDgaBSEygeheT21tHeaUYiI3NkmaR5Zr7tnPaJbCEwlHeW9AQKDo
mcxBpcqnBf4k/y6kHX1XNjGTqVxkeWFWZvd6V3/3WiS240To5oZatmaH+8syKBVNlC4+MXzXfSjF
3NRs9LmH31YYiwTad/KlxN5YmUyew9Y5GLIkU4yd5GRXmvMyVFWyGlI84wi7lEAJFnb7UbnjQ9IY
GgrizjBpulP7vE0KtE5oBPCcZUFGidxqk10cd+WZqv30o86j+Gp3lXHhWISlXTqO8cpEY//Nzrz2
FZnHuJ+AcG17ekhvbLvmOe1ImdK+CB6cbpqiI1PUXtoyszc0Dcwbd3BGwo6u628Zu2E85and3aui
TVGCYhmniW9fUPlMy6qKjL3QEp1zz3hVVp8/tqbs5cpl5Oy4UDy5ZcUgBxutbWRffL8fjtIVaKVj
/sxvPOdxEo1znwepahaWW5RqDVthpNRisOlslshi8v3skgRZS++8oYviUbl+dFLOslVPEZMMBRQH
CmLVaN1NkTatvkkD0HAGZr0lghItuDFzLVnigA+j3dioVjtjGQ1Xwyj0TZmU7o0epX2/EU2YPmsi
SE8BCmK4xL17q+IMOZyvkUgutDI3Hh1/auXCocmw0CtsbDoJ9Nrq3fBBD3pv3ZmNOAyD014DBDlH
/DD9QtRZ90w1OUXc1SNwsZBoropaUX/FrvJgxamx8Dw0uqpvFAION97WMn/wzO5i2lpw7GVsrZUX
TEfX1fMnhn5i5+nK2dNDpbBNTHclQzJM8lJQOPRQfvRJ3ZfLbvTmJr6Z7CCDtmtDxcmmLBBnpRR+
HjNbRMvetqdV4ESgXLXAvhidFoMYa4fjGPOjx2g0N/2EGDtq3WA5uRFp4ISGNaeupKnHkJj5WBma
tshby7wKvxL4J4Ahh14dnPrKLx/G2s5/lgPmp0WuD8BvbYNeb4t4aC28wpl7UGCAoynUv1solC55
EyCdMbxx6+i2fZcYoqecEuvfk1YOJyFyLryx1y9eaIfLttHyi+V3xW3dqOTJSsJu05Z9hA00jy+S
OOJA/56ys9lk2sIiOeOKoK0eenq8phbgrYvUdi++dNUqGc3wsSaQeqoqStij5QSnIazGTVI73k9G
QCQvAsnxuyw8BqqhwVk6k1WQK4l842dYjhZga52zNbbud6fJWPsiTfHGjLGfLLykJCBLXNgPYT5p
lGopDGsSge6Ie3pJ28HaUxIOXnQ/ye5Cy1Pbqkni58lJ81VRutNrWFslqgbRHRNNuru2mHVWYgpH
asuDvug1Kol6zBfXbC15Y+y6esTm3Z+GymgOY2lVh7iYuPEtLjxNIbqZXEOssHEolPLAKMn0uncZ
qeQoRZ+8ySEL1yptkAEJ2/aXBCcxR3vrR7AxoLeEi55T5TVvLJu/YRrYAnxKhlWYyx9G5sc/mzi9
J9hTu1ba3QL+cfmGJr09pn2S7oPYdVqUfew/blOP4aydP0Q/vLoctpGPkdFvvXJDjY7hMVSOlpyq
tKjZlDctrpdl0aFqTB1l7SUmle9E7tG7j6jxOjN1oi2YFvuge6E7LvyaVsNsSfLR8+XhY5jggl90
hubvLFeJ1ejyiRacYDqDUjEOpylvlInXRjWMQFy5wPS3geOWZD/2XhvTxuTSmro1eYf7YMyecwun
WWhJ40dr+uJbZTjdTvWGtQwdEDNGXJLpq9amTjmzXusyQmtWhQMPtBfq1i1d56cS9disCpYs2JBR
kiQEBw55k+65GVxiBI+/NK+mCtIZUUaPUWIuquuYBW2oqRuXuTdEP2O7EDurHLyNifyZLoxf7Iwk
rJY2+4ZoGrXVoWZXEt30ebpv5jyKwsl4sJt6eAt8M7iGkQ0lRfj06ZTr1T8bkCobO0KYZqqGJ6CP
xv2UKWoh5lwFblRz+YeVR8YYCtPfijCkc2w746kUiB1pXJmvulPrLwPDlHZDqeRlgiL9VIVSPZdd
in+k0dFtnJTZV3s5jvCDulit56lIOAiEv3JrRMl4a+Ci1LJcIH0v1zb3ZLxsisp6tQiiTgX2h31C
fSlc/IO2td+UehTu+sBvdnlldb+SCQEOwmaOyhzwziKvNNQmBuhOvMJotfpgAoXCsENKKNq2iMJ2
D5Gc8nVrlhSypveGDv/Z8Qv0mjKXdHT6wiHuw+tOZ1Xk2WNPKzRbpzQksAkWNInzTlT0fun8oOQk
LDrpdp/txlQTp0bOiXOaykMWjsUu6ayY3Dqk/+K5Kn6a3Ir2JeuQphXx0R0hxY3Xxf1r7KdqA3qh
WY+aFj3GHarkdeXSbFcWUsbEqnv4NajtPXRkq6Fgi7RdGD/kSnt2MgLIrsnMg+vr0aGMm/aqpkhh
2cjFXYhX6FA0oly5IGM3STJGd/+wuoEkXLjxrp2MdGnVmr+pmLeysRzKU3GFyDcxrtxQNOQZfjkb
FmJ0XI09kVtodfcWhgG6UoCMCYNrcjBZYcFyc12z+c75UDA0dZo2OJKhMY25WS3+EaOoUaUunS0j
nJJtEkUoPFqS2390beR4kZVFO4XO7jYJkBRrzpiuGZojtzGJyLbHLPSXWf2fBuTfnLX/x9X82fn8
/7Q1/2aFvlTvxUPXvL93Nz+q/y8M0DiW//d/eYz/MEA/zLbk/3Usm3eM9n85qv+yTfP/+ssBjYP6
Pz5QcX84oA1T/Ad3svAE1FqY07NX+J8OaMv7D7JxAPUzy8K27JlAxD384YDGHP0xfwgwLGgIH8v8
f327397Tf++ANn43/M9UTvqGgOwABPuOCW/2d8oAMjMnnDQtvE20dryNbLrag42qy+6ldmZDl6yj
oaMKRvJD2lfhdqi6bEdZtjs5VKpWgcjweQZpI2+quYIoICX6i4DGzFYz9S8ZDJ+wCB9fGKO2YHqI
rcMUMz55tlHKOa5P6/sWS7B2h923Wyoz7TdZQy/B6fPnWgnrURS+Hy01YH3bOnS0L0gjv4Mg5u+A
OxEXOnckLVNhfnpoHddSJ9wsY/SKIy7B5Jo/ctRQexFDuqGSh1RI1F309LeV9d+4xz9Ntpk/lhdk
4ornn/xn9tL/nQgRxaolOG3L26gtaNB00i1eqDKa55G2GSXWib5qVYWPMVPEooU+lBR8/GryPLK6
gJm3CAu9O7OTAXUAxqitTbcxviAL/bmcTF83PPwOePsRkH96O3lg0dWtiuy288fiJMVQ00dsuQAc
E8/aTsdEtpedss/WEGH/+eIBzT/9/9IkPh4Qnn66kAJygCs+08JbvUkAKrbFbRQ35wQx1yMhZXLu
qRFjHKzjg+NkXNkThXPsIEZD98/yV34WM2x4jIzVF19nfh+/fZ0P4JWD1d91TGBin+AkU+L6ld2V
8a2oMrbUUFnybRK9caY/1eabiFLDj8nTWq5vlA4pNkAcm3Y1nkKtLMKbtMAVvuqHsbvqX7+pPzcS
GAIHRgsaCHCtjFL7fTUR9dqx6jvvUld6uUcGMZ09STsSeXq8LbwGFGnvgySYCKGzJNEOSJHTLx7R
x5L9/RHB0kFZwDfgrZmfSa5R0kkxtWZ0q5gWvnXsvrqiPUaRqGnuXVsYrGPEP95diPGwXuaRjdG5
HehgcgaUt2MUGRQlksxtF2mYfRuFYNpoyfR6O2qJLHphHzUwNMeibOVbIA0XtH9dLcFSOJsxVY+1
6hnTY5UuHhzf6HdBUh+lbsAA6I2cupAMi/xbkc7BJV4khNz61F3raYSZpSFiDLu6v6fQXb4E0exW
I1hmHFyVjAZKw9jcNWU8XvywkG//emXN4KRPT40z23dcm8mhutA/vbp8cNJGqC65pfPpnOxCT3cR
dezniMRiidJkOEcUfVBdVzmF1rbY/fsfb9scgJhrHJzrM+Pib2Sa0M8mS0gZ31LH0w56bSAYZ0r5
kVWKwFWWg0ZXnBliUOnfqtQyv2Aliz9/fdDCjs/9yDBx+oDzIfS3zx8HVIlEsNkt3glWxRAlFDx9
6I0L357kGzPgqpePRa1G3aAEFRW/DFTME3Fx5nsLBsS7d5UT1tsy8Gy56rIqalBjtMaZaS1s1NEc
eY0iiKiHibas91pMY7ur9XgLmoH/CeHu0NNKZ8/QavObBzoP49ME9QgVUZ95xsqzfUoWsa34Ulpe
GDhgyLoWEue4XJAQNelsRzfOfRPozKODznK1EXmcNQMgGJhc+0i9JX+O9KG+dv4UHBxNjsfo42B3
Gt29K822esnjip//779cz+QZOSR/RCWfACWDjfJdNnZ6q3HF4y/gjLutDCtEkh4bOyOYxtcCWMQi
tyj4aeQyXyyu3wEpnOEoPygkQB9iwiL//uluzak84T8P2gvd9+pl9LN5R80nFNYFvFpFa39xmRsz
ker33WTNRyAREFUDYGWfMGVoBPI+02x5Ib5hE6eR3xyyokqp9pMKlDjdV3YcUwrQ3WEBYLRe0XPd
aAlepH/96I0/LwyLO57RIDaQGzqFc9zxt4Ud1IruZeWpS0RWduq8ljyir/XlEISRRb6gxzdZ0gZr
meYp8gpWE25z31kN0O6zhFL+NCXDsxeHX/Aw/7jVLUJNhwFAc+TJ6/m04XIaFRVBj37BQRFvDTU0
B4HcDsVB6bwYJYQG4Y8GeL8p/mI1/Bnz8NGOzUB1PnVm9Hw66gz0514pOnHx2sq9VpBr4McUdAjQ
uMu3wayNs0DZd4tur1uGQSYWk2ankgK3dJdppFfQYaXcKdrAOyocnfq3twtLhoPIsBxHn3fM76+s
1qnwyNoUF92S3ZUurbssKIp9p/bQnCI77i7ulEY0aVjwVMQz5/WLNfNHzDPPV2C/UH3ia5BK/P4F
dCdLga7HhKGlrz21IHyXsYdyxDBDhQ+yi7e03uObsNHo1NbJGH6jbJagGuKkufplo391pf+5m377
Pp/4bz3a5SGVkbjA23mmNXgw/OTXF7/z70CvjzOC0TasDOJ/wr3Pi8IzBvyUIRJRtxljfYlQpN8E
nMb7ogniU888rFOSYtUq9LJ6UWll77DR1Ht3KNJ9xBBSgAXC6H6WRUyRF1n6F4v2z+3iQzglCGag
s2BW9acjNJQgVYXIyttQUdkR1CBB5cS5ES1GtnC2yBguOy7cQniY1lLri/PszwPUNxwd2iZiPC5J
e14wfztEHOzlEzNY6ttGOmAEssjprl7moZtuexPjJbWBL165Of9Cv52g8KwsC8nQHPETzn06H6LU
NLPc6xOgpVmz7KOQVneblNbGK8ti/XGMkg9VFIiYH5a5XYPM3e5um6LX1gx4ql6mAie12bg0Ilof
vaPCDBe5U3lDB9m9I/ZTRxkgbUcH/+0ja0nLXn/816vK+7yqhC1cKpccN8aMx/8ci7pm4FZ2P/YX
sFoVci+zPtqibjaiFQ9jl3ENhUZ6KvOhmxZ0wNK3Pq2vjTFxS4V1iHuPSHOPvwFqRKxR+CkDhV5W
Ordy9PObMimeYXERBAxGOn3XVV8CdSDaoHhdP1Kyke+pbzBCa44AysQp974TT/eKOPSnnwX1Jqc6
qLDI28g7J9N8mk1W+7QMiG7jWO10r+EberW1M8da2xlpio1FDs4ql7LY5IPrXwL6aUubvu+qG21v
PaClhHUa+/m2lHWx8fwx/uF6CrEAmnxs6V6ENyJWCZ+Q6PLWwwLPDVN90zjlTkmnNWvE5P3DDNr3
J/pbqNw3Q4Dev1CF9iO3J0L4ELuHk0/20es6o9+mjR45KzeKz5XZpb8iXyuurrDKfdhVZnoTIoC/
mkWlH5Mg5wbsE/TukWm8IC53956w640fEKzRjobc9a/f/+d9g61QuAZJq4W3wfDFp4PU9mUxJvDR
L7CvCcRUT7KAA+2cCBtix5B8Rfz+vNwIdAhJPZ0sjPyQuZu/79M2sVDIOIl14Srtro1s6u0oMnTL
MFzoBf/rX26m6f2+Rfk0j0lClJUcjqbPuahmd8qkESMuoz0QUcVVO3zrQREcvbxVbzlJFn5aD3WR
pYXpjqRzWAu3HU7E0VcvjjxozSFPP/Ra7IwO02moLzfZftTDdjvl+IL0MRq+mnj6Adr+7WDhVDE4
i5laz+nyR446MeZT2mZrXGowN1gHabwvISvUp1IpvlJBlR6JaEOvFx9C/8jUtZ/+HBL3dBR+ddKR
B5ODYuXnCGidVsseBzbp9YtH+8fpx5c0WTwUz0BZ8m1/f5GTRzs7SPmSba0PdE2txIBmkxYbYWQ9
BK/KR6viB4/ZkBnnyejlY8F8w7zM2iVSjndbp4//RVTy3z44zjPCZ+rMPMJ5sf/tEuAzmR1QGya8
ets+tq3RXZXhcoLGpfuQEKcd8TmrfWYyKsvVsvL7gAICvf7gbT0mCzxoXW+dkrIjLZGefBMUmP8n
j+2j/GkJky2uf1r/ttItMPOZQR1LGue6mrJbOwmefAlrrG9btQTCkO3cFs8io2buq6Yi3pscb096
3l1wW34xNO+Poh6vkUiO4pqYo/DPpavQwRma+tK4gHCxj6KIq5chqDigocAhkaQY/2CFPMwvVs98
rHxe4q4nDFvojuOLz0U9HwN71miFCYnDD1/NPoU4x4TKJcFmu9bMSd4lU2EfEY25d5Y5lfu/ksD/
wbdAVACb0mGT+J85un4qVYinwbiknlmBeoSMDRMDBV7iIBTJ+vIV1X/wwyqUWCbznxe4rbf/9pf4
GFFEEEtR3Dc+1xXcvuldS5nThcpDdCxL7n9j8sRbGgsD15csT5XKztg945W0bWpnrfC++A4fqczv
r4PvILj9BSE9wdunZNCVRtURmekXReKBiMDBa5PPGxdQCudmkMdE+VmaOptinKIzPjLjQRV1+V72
cTStGCJRvQQh0vRlK5vumlp9u9cGYd65dWUf7Tl9DeOh3DcGioecIWz7KhuFXNgj2s4NJG3dJMGJ
CRMgl1IHm+u07iS/TPNp5H6+8Iif+TV54wZLjyPs04UHqq9Ow17+84zIypFUio7aNpps3Auuaxyb
QsPfH9aoEN3snlvduxO+ax97jUiyDG2xjXVzPDWFiUPREWuFU3ZR4tlZZ7NMImyFfEcHZp1Bfj43
1kBVQ01yz1Q49zbW2vYbF+OwdNKSWc0fJVIEVdalnqQ3Ql+RCYd2XA/bKRIo+0w13o8cGasuAqRA
ZIAwBLGDcVapTUVbA+FxJIJJz4M5rOGzaMcB8fyhb4FS+Glnr1MdnxLOXuoZXlSsRwOtY4ni8s4W
KmThG6yt1Ml/doZv3HPvlXuNV7V33Ng4+BUDt0e/6n9NuA7W1VTqsGPM8Cbi3tn6mTltEP+X37DG
a6+gP1EeR3P1wOK/k7Gac6BXlfawcoFI069z65sgQ7RAzsZSISvz7gZZlHuPvsJd7bfRMUdJ0Uxp
cBCh+6TH2h2cEAFALsQipFUM7CudxDt9BM7D1BGmGBXIEoYGHhq3jbc2FWWVJ9EmdTv3MJqRWjeo
ibdmMKjjJM1sX8xlMJyAiNH8Gnct7VGwLtR+8yIgzswzeaytut2rWGhPXiHfiyn1zyg6kmqh4frY
NwFchcjKf+Rp7x/IyaDJ0qdGu2FEF8/vtVMeTGhXij4ed6K0b40MUqJTTYiBNb+F5mWUe3u+WfLa
Gu7zZB5HRjfqm2tk9REdFjCVBj0aJeD5LwnceCcqdfYDTJJDAPZ33biJA/tPxuERjwBE7vmucqqZ
pzFXfZtuIpCb3XJRUtv7nKD6NqX9vAX2wparbSTQVJRBXPtz8hhHZrn/qBnXfc1j+HhpVs2DDIjk
XpM0FTdUY9xt0Sos8jOkccGbq3cj/IgJTWiH3ve7FQw32YD3iXfaLW1kmUsuOIcswgalnWTYxPDA
bm0xdo/VpBi1U9v2KbZb79CkmVp2VVMuUrNuEUGKPD1+3EZh7aAmqWoQAYVWWI+kl9WNMaY9k4c8
7VChu1u7UqCVMONyOVILfpVlXd4WPrX00GaEGRbcmE63MW3GWFYrdwi7rYmcwp2VJNrayltAMoV/
PwzedCr8Wu0aKTCnawobEit5oZshbi3GHxgvPszfeKGPs54sx9226vo+WQqhR1fXcqktjLEWrQzA
TUuzasRTW8fqlys14Jwi2Oup7x0jp8K3U4PPiWQOEcM1OUrxKIdZet8p1/2BtfI5aENj7QE32QJZ
cW+zOnOQURRy93EqRmyzK9fQhjYKXywu+pVUGWCRzPyB6Xc61zpnadsO360mMnEbFOXw1ngtrKI5
4Ug6nT2pRQNS0W6wfkhbtlfCXhbaXF/9q5SPtZhFqAsx7fOxjH6kDaefliCL4vekWTO43taoI+ZJ
BCRQI7TsExgysXVIg651BiICJeW4UfnA9KNeb28TGY2bUXThRcu7cD+4RXUesCYfNYNWJ2AKaDoL
T0xcuih+x7VhIWcPG69+8iC3noPKiSjauBwvcWKrtduN94Hp1wepO9ULk7A4CDtFW2JZsa5hZzg0
4CybW6Ztkvolqi1+549KycfTy0bHuZ3w5EbYPt6COkbDnWPr3ubZhFqP/O9GM4bsTQjTfrbsVv7M
kR3c4HLyLk5eag9mX4+HVpr2BpGgtUf+L/eGANrmIkVeT3FebWBcOOAWNDBCAereoWtqaItZd3U9
WNBFNhEyTxF1mo+jbFRmd60q9CMLEWfmLspbWpZJ4ZIBKPvAlWN+c3JOdchuj2YMJUtxy07QNXDI
aR1Di2LIhX2Zniz02gc4neUW/nF6ar2U1RzizF6Oo1F9E1pPHRfNsuT3LM1Vi4vo5Cj/eZajvKOA
ohfnVriUi2LQX0onvi+kiZhW5psgiYajF1rhzkkzsWmyiWFfFhxCwQzJHS52uTQHiKKZJ5dlXHUP
o4k0Cummjek+927yKL+FBJEcoZQi/J2jTb93eXMfFe42CQ1E0Frhbk2OW5kPD2DQKSZM/pqgdHqP
fXe6GYDS/lVyTObgKIk1QExRwnARXtU2GywKfFaoSRSPYJR9MMKofSP9RAksW/Wp324HvdSWZp2E
3G1a9Ox51cnR7GQjw1AedRkyfkiW+iNYRbX1unp8K4j7VlRmkF4nUxP6i8nr2iuuJlrPvV/Hqyow
fgpdYQ8pKw07SgLTywoMTLxaTWmuTcYDkq8e9Kabb4dxloYFdXrTxNoaHwQYSF+kZ0P1FjKgtN73
tEq29aBrK4Qz76Wj1A1DFL1DSktqbdXk6Jkr4gcz1Z1DOfYcbMzM2DC5L7jPNIX6F+8I2OCREp+A
DMKuYtfnHP9XajTZBcEanMFoNIbvEOfax49S6Ue4VztlfFdbaf4+BQxLbpkyhS0kxcmvOc6qtAUA
GQQ9Z3y6FgyLBB0uDhH3As2AyoTIjGXny/FbhvboMFVFi7PNbM6M9Ii3pDWzQbEAh63XHv8snX4P
Vqh0VsAIKPmwwZ8CbJULuqb+zfBxQ9YQ6Fr6lvvKYqIzHQhzNpX0Cbt8AtSyhW1solOsJDzceS+b
BG0httb7fi6eFb5Otd7Geplgal2lGU+q9zxK5AkpIHjz2PMfRks6x76qtC1hkHHVNWdfpNJGGB3Y
ACfK2EX9MSTeXQHalKh4jkpl6Djf9Uxp/Ppp5N0p02DP+JluvgCOoE4P4Z67uy4le64jj2uQJEz8
iZQ1GeUcRxbTUL34zZxkqWBK2AGO198nLX86BTqRsju2CMFDVqDvlRUCyEkcqOBEhzgxnDffVN0Z
xC/6eq/1pn3Wae0xbksogtrU1q9C1HxcRm+WkuskHzskNo9h5WkXr4ydTW1Nalh6MCb3ZTBy+pqa
22N8sUy+j4GgW9yKlCIZjgil9RgfZAdlI1X3sogvaQAPdjkMfNwitt3hgQZT+1NHVvrc0Sk7gTvM
vZVT04H2dDW5+48qD0gV82fRBtqzTtRbLvTawqHSV/V72Zh0otsoyvaJqMjHTVf2i2hoO3SzoYnI
mNnZcWFPp4av88LJ03SLwbEpaFteeVNPHiK7ptK/xxKI07LII3lUdKxbkAGoEKvbMbGvLjTx62gp
b885OoBCQyYY43wj6irYZXBky4DeukmgsR6dRFux1lHbEq+E2tLJDWYMlKa2ygOgu+g47+1AT/f0
bYANtph8Mtz8L5FbyZORegIL/SA3lhs4x6mMDqCIC4KIOH723OgH+g0it4gxyhckpWC6zNpbhQox
D/pF7ILRgDw4Hgd3nQireVMY9meSDOaNVVdozSuk3bpbRlkX4KaWyIo7ZYmfrL3A3yu+X3JTRqnX
LB0cFzs3t8LnwqnsM96A6lfhVw50vTGOnurcF8lThu2JG4DKZ4RE1GqeEYi2QIYkHlbQJGZen2Dd
aN+ZPeCuKqOFSaTUuM2g4S8DqBoQvMNL7lmHUeb9wfSkOkvHSDZmktU3GGvf67glHUoSxr9nhcfl
zT2Q/uBEtMAKxgoaGih8V6yd3jZPo5cb/kJWvvujHYjl4S60UXtIi0IwogsJ5Aqsl7oMbev3tyDd
cXwsqCHU6VbYpv7NGEGlLx1PUfVHKYwX1Jog3LgU4rOa5GIYU4B5OILoFmZkAJNuFfbyo/n8V/yQ
Yf/xYEA6waWKrVlgTl/6o0ZbawHu2qEv97VDHmuOiig6DzT2t5kPbB2GOLB1Pv5aohvxiD+uK/d6
mJADWZGBEOkj9oBfHwMaIEv5+KttQLyVzT3vkGq5t/JFPmAtMOdCo9XdphNLA+mrcebSpPvoUJTK
87h+ibFZYr5jvvdHKsc1zCcGc9Yc5hVBgVf6T4COA30lHbyhy8LKqpc+HbMGv3/s/OpjaXMazWdZ
VswJQQEx9Gg5pX10HOgtWa2QuyGML791c8KLFJO6LBoUpCSxx1knoNqBSIxd2iy98vjV+7n216WC
Y0dVTlexqSq8y8QoENkprTO2MGsvmnC7q2UHYuP4IdswChjWOX+Nsmr5gVpYfZySgqeGe6hYT9UI
9jX0U+8wQeFB1V7F53qqS5B0bkFd1NCiuYLGbx6FEn+9V9eb1p/UbsyjX/0AI6CvgeRxHdxK+ATL
AQPsPo/8YMfp4F5D2RAo4DI+Q6l2F4S74U5D9HLQBh8vP6R23D5Z+NCWuXnDnnUlwFbw7onojPsS
iOWV187zI9pM142KwnXHFDYgUpBvchGgorcmSz9UkbaRvV3f5F2bnetC41/C7MdHJcSQNsl4C/LT
1NNg5U9kEZ6Rhj+ZxzbdjF4NCcIP9ei1iHUeThtAPgAgzsNxvXmJFe1wSy3YOioNyGU2zo6kjxcr
7fZqKIPSoZs6u5wbnewkG1bUoOx73OK7j1c7JbpOBpPq8K0LQW6Pnz5/dQm8H4YCbEEs8ycNtO3e
HsIwX8rEyNfCSJzHXE+NPfmfuWgmLDAw6sJ1iSzynETwlycihAcNKxcMBTdgfaDzNTcKBf82l/RA
PlZwklLUC1PK2e4Yz7ysuR3w141qBTNqls77vp4rFhGwbIydDkR8WV4jLX51MedeknrqIGW3Ylx5
Jim5HMz+JNvAXTAzy7rrx6Z585mged9GNbBXZ35ggtkt761LhXWZSdQ8i5Dy8J2E4HwOR4yymoNx
ejElMe6n2NR3nmq7hebP3csqr9Wr4fYpdS1It4uxD7JN7SX/SdyZ7ciNZFv2i1gwDkYjX50+xzwp
FHohlKEQB+M8k1/fi5GFRiqkljrvywUKKFSWUu7OwezYOXuvnQRhNCxHJ84EiApAp6M36ZulQbC9
gbf75b1BE2UGL0sIQxPUWa3mT38Lp5TrrjSIzH4ybfkMEipPNrqW+ovRam/bdjZimneJURZ5xbds
CsPb98e9jvzwrqS2ALa8vt06035AN8S+66bsUa/9a+GWYbTFcOEiLzdoCLgR3ZJ6NFiNsJa1T7Vr
JDzgWPqv/l6OTDjdUi0VLa6q7dQGmf0Ckx3ll7v2jQ8itaCHh6XYd6bG6UNRdpc4MwW8NMYGbnqW
MaZYOHbnWxsKwAYsDNy2KawpdoSmzdfFxvqkh1YO5LQdAura+OZ9dYODVgEOkw9Jk3jXQ0vJt3/v
Er4fkeh0EMmaqMy8De1KPjVrOfl+vGM/olmImI5DKbqZO6/UdrVhlwwvS+CtdyNKBOKH14W4Efzo
Iowv0q4kDDieUDn1qAHgMUzDhWBYfY2bEkbgpPlHS32uy3r4SzZuuLOTWtwK0cT7MjP0i4TodUom
ZweWT17THDPuCzRQwXunr7KRYnVmgd6eZy2/GmXVvGRY1wITqV+QNT3kzrWz7YeyuwA1yqFmyvdj
LZ0TSRrtTfGuj1pbW+8NSXSS5XPmxNPZbaOSg9hsBE0VkhpWri2idijbe92mxXWGruZu8AG4MGMd
rnvUIgdPrQtrBUCM4MDsQqwbXwzE8zr20xoSQjp+Z3QjaIsMJgjLydlLW1A2QiQMt9lIBT3lIr+F
7Fce4ajFzCBs/5UwGno2aEuHQvV/zbnoT0S7XJv2YuKE6XIoXiKkKjK9vdGiZ1Sp5KGTNVX5AJmf
bBpHxtcyYYLsTCvar4tKchwczV3qOqB7kkVqxiffkTGj/QwIuJNGzrmfU35NP6Xjay8Zrep32eH7
Pg/ngD1KLWsjQNVk2+xdlXEf1gFQ6YPmrFK6P2zAdzKMxmsCCaYDHSRFA0PM9+/PEwpic4+hhMZB
ORRnu/ebQ0Ef9gQ5wTt6GIFPdZinJ9iNu6oICVAQQ/w46Ap8Bk4yihoKM5nqS9EtR+0M1l9t5XRP
xO5UL16lnJPAPbPHbBtfmZwQNmY2zY/a8qfH0BH62segeXAL2zvItHPO+TCQ2IDfSHGwvvRLw/rG
M5W8ANqXF+9P/R+GED+PZZlFKVC1WFIkkvgPXfG6S71yLjtGjqrLHmmgf/OWpDy3Iyz1wZTFGcuM
dxhzkHJJPDwPA8Yc0zJAzRLtE779reKt0Wod4GWFt7//dj8rSxgQQX6Ap4KsRH0c0/RT01PL6+VG
8MwGGoWNfpcaOE6MDXoodXoB4DcutqKqwz/lRr5L63+cjaC2FATgei6ZbdL+oCwJCZJxIY06N0ME
Px6b6VS9vK/KdKrA9SS6xhcqPo1FlnKS6Cr71q7K+E2LrET1kSf731+Mn+cXOBc8ek+KiOaflYpJ
449DHxreDc4eMFV5xexCrMdGoegMajgof9Ln/ay1UmsQOBJ32/eFpT6IvSi5ATTlkUFICftXRl+R
AJNE+N9MaxY3UA+de6OchgO7lH9FEubEgYcvtxnrrjm7iet/+v0VeH8Yf7wjfCEmh+uIF7+I5fw4
5rUSh7qgW4ybxaFPpsLYf20WeryiCcd917bfs2HwD5HtzSe1TAucoOhu7rzquw8ScBWbiz6YXbKT
yDNIgSeDLxVEa6TICr0nhxf+2I998ocZ2y+0CB5PkVAm6XvcvI9KCzH4VtZ5ZL10RY87sq06+BEx
vSMN0hF06Re0z90tSbXYmh0XHk1YFMalwtEc9CVzX6Lr4eYjAYo3UWKat43omuMYKX3xvmd4eebd
/f5Cm+uF/PFC85XRZZIsTI6t/1EjWjq6iGNK/xulVXapRGvvh9gBeoitAe4fp6EOL+IJhKB8wVfd
ktUyvpgeQKl6PezQV/L2eoY58ofvtT5xP30vdg1T4Ybh2314JTGqVC7nYedmhPHzqSxVeEgdoHst
UFawqJF1B6lymzakx5Wh6+Npq4kuyhDvXJn94p69tRgilJc0IdttX3v8G9shzIo/yU9+1th6gtOn
y3dEMK4+6hFWge0ImAeo4/uU570Plsy6ekko9Td8s4FmJPM4u8m+FglsPaCwK7rA/tO8/edFw+NC
re8Kj6CtPsolqbvYdARDz/ehLjyf5Zu/si5p5+bX4To1+v0d+ll3w+chxvMRKmIX+in43MJrbwyZ
dWOXIQD3tnhlJAN7rUodBHqevBgzvzmNZFMxiKEw+P2n/0I+6wlG6TwdlvBxNXzYzRLs/kBpedWm
0Oyux86lqz273nXvZzSyu+HMlEFfejkm0WlCoadlXd/J2Me6XOTGK2zMR3KwozsUSX+6Mr+4Eyby
FG7CqvDF///j2tWUcSnF2Lo3SYZy9l0k+K41Y2hcvbR22P5BcPKLO8GaoxB2rPsFEo8fP2+m+MUM
r2EqsHcepc0pb8Bv/JBnJaOc3DaYLfXOLsOwcpbkd27+cCt+lgnROjXRra6riG17H26FQcqR7wJW
vNGG7E+4VKJj4WXFax3O7cZM5dacVxkxY95PA7E8V9ZMOqFf9wSRjS7ZkcPwB6/Wrx4OvhCNVtdE
KAoy7McrQvy8qOzKdW/o27lPTUpCwcaHCbCvEBXRzHDVd8dhphA3vCDhbBz7WncHM45JOQNMVu3M
Lk7+GkU0vk7LKnn4/RX7xQ3jKnGpEVazaHzc3CoMt0ZkK+/GMSHEb3pctyf4D+Nrug5qtamn1/eC
+X29miaQQdvff4FfWKTYXHEESBNBPi3RD2KQbiodP4l7eeMN6Qy0bHZo9xOPRnTGRSm77iIHTrA3
7SkkHXnKDtqldfuH5+YXe7yH1oIVxLEc3/tJJ4XrAS40i/qtL/szsvKCmdzUAYcJGYkay/LZA165
qRtaPwwknWlvJXfa1f2FXcZRCpRU1zsY/V/7yCy2wDiTbwBK+hvXoKVCCDKMfq1oE/7+0v1iX6Ii
W/UlvC7oaD48WpkcOU1WOJTadY2ja6UIB7WQVVXuejJZR39kkPx3m/5XNuTHMuc/H53FP3iQ//+c
yoe3cg05bj/+Veu3+acJ+r/f7n83pZnr//82KV98Xb7q+OeUZv6lvz3KnvoP9gNceCzHind7rfz/
Tml23P+gELKQRLkewlH0sf/Xoyzlf6i9sR5gbHTXl4O/7r8eZUf8R7ocEugKM6dCUu38G4/yh2dp
NQJZEo0S7WoeJcruH5epInbyHoAFDvgIdPvGm0L9ZlaSgA4Sj62LDtTENUY4IJb/uEi3f1dR/0xr
/nAS/Ptz1y+vsHcoHK0/fm6Cr4MoCYGyxw0JokS7sAfxQHtmzNzz7z/qw174/lEg3fD+MCZCEvxB
QpovDOD7Tsz7oRrVObP7T363dHtrWXCOWMa/O0X+/Wl4BHyOcfi3PhaNY83hJu0mPEwK/oVWJmQf
WiIkr5JoUI0jiMCkxkjolg//+mdSAbLrc37CTynXK/4PVWoymjb0IIM76alyE7eu+N6TpQnXbyFN
LSM8+N9/nr/uHqtL0MK0/ePnAZUhUFgz8MxjiKsbKoBUbaNmGe7cxoPLC4+ChMDff+a6sv2jIuey
rgpS7FsICHlqP6qBqcUn12nUuIcm4+68qouPdZq6f9gbPz6bfIqypE8h47iUTh8tJrHTGgWH8Qm9
fQ6NEnJv8pxWFZEE+GnF6fc/6VcfhtedIxtn/58PGV1Mtyt0sROJkCO2G09PkQXqxE6sl99/0C+u
ncLNSpMaGSqnow/PRwUnp0hUPu0NX91g22kOdUySyf/gQxy5rii0MFhQfnwoeNbo/rTAO0LbebUd
PQFoBYz9+w/51SXjvMjVYr1CXfnhQ+wYSDFQzmlveu5wqJblPrH88jJDJrn//Setz/A/nje0H2vp
xuHUhYbARvthdXStefQMmdHU3DFf/cPD/OEvx1m2rvmCXhhVEPf+w18+cjwC2prrPWYcaGJLIsLm
3iYstbsrc9CaxwnuNo63JUwl/vZyqD7RGQYm+/vf+GEHWL8GxcG7EZBfiBLqx1tmGOiRl8nU+06M
moKnDGuYBgkohCCZtFcdVRHbX6YBNsS/e/TfP5kF2QKOYQLJ+HhokMtsZ83SZ3smftlhZgC/n1Nv
Dhoersd//yNZNth/V9+Y+e56/sfiyMi7sBFr6H0dG4o0obZ5pSzsT4xql8Ni5f29rr3+D2eAX13Z
9ZV2WSExUzsfRPhhaolEDU22L8HtFrsegt3z4OuK4LxuasgJAjZEhEBpv/3LH0u8iIuHnU4r95Pt
/cc7GlqiLLSo8n3kky5quIr2clwUL2021oex7ZEuWpnz/PsP/bC82BIFCudgjju2zWHLXv//f17h
0XJU4Zv5vp5NRiKdN2ZbMort4Q9vzYeX/+/Pof5BXM2bTxH04+cQi+yPbWvke5C+4ZXUg3NbWUoy
cZjLP7z9H+8fgBiXvgp2ba4lT+iHGoVhm4sYpzdPcRd0X5I/+H4pBj5UJjZqGouVBVcLtTy4mQ9L
st07ZsLYyzkMXSzVTsxLcR5iTYoGoTlZvkn1AO6Ubr5fb1WZWozNCw/lCgssyRyjGZGsmrUGxRqj
SuNJVeDdNlMa+Z+dTjqMouMWfFlfqhKpEAf3ZpvLJmKpKWv1go+yPxN/PkeB7U3Tm7nYrbntbaC5
wOk7SIlGkR9J2VZQIXRjn/ulaeUVamwDZAS6DfSqCZOE3HDHZxUpktaSyorvC+3TOW8lqUDQgK/N
tJOvapbqmxhEcYd5krB1xejvJdEyIkFQ2PArdbRI2ABSsd+ObSKwH8EUHAHg9O1RwTBbtl05EQ4s
oPzxL7WGfx0D31DIuzUwr7hx7L3qU9hx7RwtSLGmhNyZiBnrzja7BGaMCdTx6CZVSryQ9hWOISyb
gAzryQ0kfG21o3yfnGPBG4qV0zfmv5iMWp/jzIa5MxekjGzwOiVz4ERWfU5Z2+cdjR+Juavvy2pv
wMAGUwnW4nMErzDfhYbI7mrlVkibapNQElmjJ8hSuYTHsHNJwaq9EQ57U7fYVwlsyPojPSJwdhQ6
wOCHUbWPocbrWiQMVLb+jMIfbrRg0Cy1m07HkP+DvhcJPofMJnaXAiXPTmBBY2tbux1A2zHzqm8h
dsEbRmHC2ttzY3cnQ1fZFdDE0L7VTTTeImsZCWKLGOpe9slSTCz9qAmIsGiK4uh4vfltSdyy3dlF
kb1Ms2V/scyE/EcvpoO1Qq8NhdC3iNsgwrpYbeswMhk6k3tE5IzMkwgxxTASYOnZQ7l3GbrdD1o3
yd6BpP0dAyDRDFnoFQWZNLp7CRVMyJMqoyq9Reo4XdTvGRDMFyn2LDmREYF3xj6UZpK2e8SyRnvM
iOccCSlZ0ycct+UbTvYIpIxAzHmTG5zoD7ndoWSL+hr8IkhcuSu1m5HpWdaG2BmJtJBdwNl8tY3Q
FMFIf68IJnuwyEq0YrWvzF7D++t7ccfXgXnbiLbHeBv29LfGtjZh9BOFCXysZs4XRGNFw2JSLs9n
QZclgPcxfyHmtaLTEamp3RHp1rWXOpy76mAkdSp3wBAJo7Fm1W5zU7akiTITyYG2Rl14UkiyOuRN
SxvdGe+hOTNdgjNXAl6dpky9CKfGBxVX9iDevVhmT2boS1BNBbmu5xA4HlRoVI0yWEq61Dtl+yNr
ih2rmXy3BAZtPC6kFhiMJTGvdm2NGgvJW0h579g4NZ2WGSgS+AqW3yK66K+mGUa5zQkcdfYAOSwr
qDN7jA/5BIj60XdKcuGGSnfezlkGxEICMOu4jZsmJ58rU+NnfKFqCaQd989mvTTyiVG2+kTeFjFn
2ib/xfA7aW0WR3TOqQUOQ7SLN5XvEeDteaoVoUlpCykhzKewO0UiY/4NyLB5zljg9HaAVfAtCWVh
b2dyRmCDahthosHEDHBt3TsLajAzu4mzqkTiQU7gs0P9T8qbaOadLKwYuJ2PMnND6R85+1HkZRcU
bp0dmnkmTkIO5Yw6zzWcaA97vP8+DhP5niZixuvQkoi0ZZstb1Vd8Mccq5dgGXOzDzxw3VB2W9vo
tkp18dfBj8v7QSUQtc0MZuAmK8HcXGh3BTIQ+pmAHnTcZtyQXDtB5HTjQZ6IqDUIkdNJzll2WVio
XDNs+s1SYf0+txlYqNybzHBHLwvVKMNhQbKW5Ranbnx/3tq8ZgK8oFqJdD9YWysNHSswpxLFfxbn
oUXUmBPeuk6bvQ56iq+6WfHHapEyVKgXjc8SeXRns1d18q0XrqEuMfLx+CdR7PuE5uCL22Qc7YGI
O1nMP5+LJA68ZrBd5DE9SZoYgciDMtkN3KNZ+1oe0EeaPCCRbzwKk6dr61S9+eBmqfUFAvdLrgzz
oYra4ezCKobOga4+kH1nAIXxaeENHTBQx/7GSWEktDEUNzkWPFjeIyl0S6bjlUmMIjCq7xnDk0NW
ZiLutxQuzFzX5kdQZKERkr/ljVxRbPNXLYVCuSnmCfPMnAzVwc/bfrWqD+cQXdplTzHGqlDueul/
LQx8XzIHz57n3/CUYNspUTJyq7/Jvl0eRkt/tzxykAQIqMR7yODjMsESn/E4bDFEfu7IMGDEei+j
sgxE3ZL15qXplY32ADqtfHK8DLc4GkEWtvqyjpv5Yta2cSwT3quZLS4gIxGMx9idicLD+KPVgXF8
GWCBBmQ8qOYT4hmCMXR+i1En2qEwCglpb/B6kO4ZIImzSOTJAdJFRXtOCXRExhLtjWqZTybqgps4
V8PlOFdLu2tjVj3Av03RbIXkhS+8sn6za7P65rZ5T2KD15SPDbSdc65mb9MSpeUjds3mQ+uaKNAx
Ir+2S2kt/HaesU0d1dbDkoTdvZPbVLGJPz8mJvQJHus1TYUfcsBaJQ6mX6Q3Dlncn5zW/OLrUF0y
CRpuJt4cUnAWM/kcgfhEq8Uw4Kb2wsigmhrzJBi7zvlWuzmNCwA1oXhssIUBFyDZ1X8ah/lrCAM3
nOW92wMk0BhXIJ8QmxlbD50nCFZqJ+sejA2Bw2RX1Sd3sNW9SkYbRSBBhgy85p1oY2qPhBjzaY0o
AXMM1sg0SVhmSNb8FVLIpgHN43AOPL2qc5ehETupbVxNBf9lbJGoWV/s1haXKINT8pN9Kz/WqiX4
Dq75LYNra6vmrr5GUWb/laLAGj91+TzaOyz9TbQjWS1Lg0rgQFusdjrP0/JWStXviMDprkLO/8jP
c/k8RCIBKjzLt3bwum1daqqKPi4/Tcw17ibIyOP6ivC4pQLb9xBBoaMpbiNGF0N/8kdHfPei5Mvk
F/adBYgYpMN8pDbKdqZhGt8NnfeXJWmrwazNz7FXN88Yvt+Drc9mzYhjo/FEsDyRunBNsOIprX0v
QJ9e39XdSKKo1xM5PpJldkQ78X2AzrmpZyKIQgTEO92RWIXcDuBvb2CtwXWJ5sV3qq3GprGzHWLO
E6QngUBP8QZxwLv1KrDHpqgtPtgs7t2EBHCx3HjGAv4Ulb4617JsEE2HrvtGEnHBHgqrCJshfJOv
MP4yYg6bctxFMGM2bpN3+9kd/N04CibDlr0fQ2ZcjkUGH16nbDeHjSSVAlrNCbiJTTq6nKpzuOS8
smZF1nlPjN3Qu/5W96FECd4KC4V96AZ+PH0Ke1c/VGWL3SgifeFcC3SoAIjRT49h8WLr3nzs0FZc
eulMpUro123aY2QriAa4R1A3tOwQXoitqTMHsu984yZZ2hQDQsdDlXskYjnsZRvVVP0Z2Gx8aGxn
3LoL0T3TbLOkyI5XDoCDPBoQwLWBPdAbhjngN8d7QkfI6IOQSrHS6cBviQJEAwuyvc/74gzEoL2h
AiRSJs/bIKyky43L4UZSWRtgvftM3qbIkj+Bqp1IhtVJXQehmwE7rlDjow/ErzuTR7wj2rId98ti
RbDbxeIHgz3nauOnAwJ5q5xZNSjwziN3aR/7ZmwEVIAkRNiz2ncDTVOCLDObKnkBFx9I1wC4qxCL
cqAYmeYTBrF0Rzyn8jU3yyG5yHMiwE62yzZ6hZ2j66LNUA/jpU3uLJJzKCOUK2Zh72jL1u0OYjTF
h6fZ6pLSMB+d2CgOpJIUvCwqJqIW7TIpYdiQl3xPigFONRxh1lyxsEG95Df0qZt2Nz2rPoVr7hbi
NDKkXBXhmkfBa+JHF8Fqf1cDfAfaZLxVlYB8NNfmzm6JvWh7aextu8z5GlH3RIhW/1aXfp8fiPEk
PYSSjpSwVtyMTvrS2zC3G2SkCXYtRPIxDGKU8qRIRV6jgjFxOWo2XjUdVqlsj8SeDXkT9VRbmzny
p5dF90gZkWsUh2mc9X5ik80CFLGkRnrkIOQ1p1cCNMjRKtaF1qXdEUemOhWxeVUs6XNkILiLIyTz
xM/uXIqecxZX6kqJOrocjKJ/wFflFQcHbj3ovTw+RiGazUE3RY2dpUoChHxJe4vLu7pMekfveHms
W/zAnrtzKwwi+0ZESGKZDV8mTutey8mstoZsjsMaz7CkkVgCcryiW45TBL6WTbuhOVMfjYnbshFj
RkJtbjw3VVsebDWbr7WZz5+krWOOJBZHI4kCeZPjJ76wWZ9ISHK8as8V+MQMQNRbG3i82hRMHso9
YSu5sxkhBdibKAPqteNdII28l+pgNzWRQKUs4TSm8WWTeq/WEvmnzvKvnAIu8WbKhkhvCjLejiox
nosZFX5iGsO1F3riFitfsWvRpSKlnf4igD2/qUyZ3zBcnr7xZH2iz4Z5YDZjQv9QTV0Oo++esQZD
pIiHe6YWJzUmRhIQDMC1JZdanMyCYM+kKF8Yfq77ppgOZuZh2opNc7mDYs7p3bIXcDIosjhr926A
naQMiiK3nikekscu6wvw8ohvJ3JMuqgCMB1m48Fvp+jRI/sTot88RNdZFIKeXMv6L+yMMR+Kut9j
LaWSyikw1FBtMjO6mUQRnrzGrT+PVS3iIJ264gnAhuCyWp0VQPoLHyLcFzgS3RCFqMoV6aZmMl3G
tux3SOiNJ7OYxbRBje4lwZDnzXbsxedVnf6QlS6JB2M2fJ1bfFo95X6kCVXAypXi9MBgnhTYowEN
jtXeQ6qUkAFCaQ5Bjhujpnq1JbL/uLl4xHk+viVDkhzxSzy3K/E3IOrDSJl1DWykWiE7Lag53iqy
75CDxnpurwgoraYn0TTZt1hi4qULXLxECptvF/mYU+wV0s002vtLTXO4Kxq34a9ZOkGOZdXIeR8N
AjmBKnJxQzQ4fmgvKd/cNCJ604yMKzLjvPyMVc24q7P1zICafX7xpJVThVNEXIe5Hw6EYvPC7vJx
lk9JbLQcJ6juvgCxd7ZpTniX1WItrENv/jTKQTzYZqU2Pe2iccfg3s82ePxIiPQscPbCMLFHLmnh
3TRzWpBX39kXYWz34T6OFzioqrBUQe4jerMqXYxtVcBBD/wlVhSfXA6E5W03YyaeYNpjEOHuB3ki
vAuksET3OHKxra0eBtCzc+92n3ovotRHW+Oe21a5z06sFULsvnYHVmyvb3Z4hSX3M5reo+iABSgs
JNGeByQb4dXm+ZXlanxbQJQKHTSwJ772hDckQVI15W04e+7ETMgygZuXppluYYrPxLSai3hNWhb1
LdJNsk7NkR4KPitCSEicyihCK2H12GLFCMoChXW0Y/XAhK1qr70fpxS6l4UzoghUNSA4hepqwtoX
ecfl7/Asy1bVxDFNYRzhkcwE9hliz1rqO+qvbV075YF+gq7YClJX7DKlqu8h81u6aEOeEQxAs+kK
ta93SbyCi/QlVazqHrbsW99etLlFK2PeGthSpo30e7h6Y91wlKCWm7pLf4qm5lhwOFoCOr2cBq2U
w0kcDs7jkGmOKGjwFztokHqTceH0xEOrdOi27dh2+FzsvthieJyGvdJwAfhzkhgwNvDlUE4IczjJ
TDGVe+PDkE/HJWbwgXKe3pLKEvylc9gHDvxjODodeYKbxpmj4oQnDJIL8c1hT/VoyssS8bBPE0r1
dxFblUEXZuKA57DUTptCqYyUI6K/jIs6m1W6U01XVZsmLpvHLGuJH3cngzaVmjLiyFZ40qZ3Eg4e
9P1IJLNtkje2fulWNyIVbJoozViRXNsviUZNaFVsNRLHmBJryL/g76pZQKchH4Jp6OX3NZ/6c+07
RJi3lZ8aOzOTA2mRRtnLwLbFfOXg1zTBoto1ZENFzqQ2yRXkb3S/l7FFqRkObfQirc773pKahw86
L6a9beQ15BgAOPNh9nXMwW9uXfJpmDniA04swmtLd6Rji8mns4ln136yxxZtfwbpgaGxcg0hj25d
NNSIyG8xVAuHfoMWhMvJrja7tQNGVyOslmjY0dYabqJ5nrzA8PwpxzNnGN62bkp8LD6pCFjKqIp4
7QvMyQfYr359Kvo6krT7Mucu1m5in9BNkboUDXFxkKj3MKpPddWDfzWIE1UytZvAoLNFjkNXMpHC
BM2bQB/OFZvMducvSiXyid/sPyTeDIKqJtzQDabEb5pz0Q/8LASjMxunqrRzQUCABsmkO+ezqGNO
9Uj7rK9CgojeZsodMMLgMXowJ9y7m9LwI/ynfay6m0YClwtMVvmH1qzLYttajohegX5EIAOQuI9X
9aA54tOM7okcK5Y5XlvYjUtTfvIlMfMpCRypiIHWYibLCop8MmAr0uOr5KqXubjGdJs6p4UktMr5
TplKCnggYBC0RCGGkzLr20i7IGwufKwGOZsmcsix3IkBq1a2GSRTxO6YaK6rG8CXKY3oWJYyQ/A7
QK+Yg1GjB7wlgKVAxUTXneN0pTmzWwJo7zZbJWw7Et803qLeQ45R2BT320LYsJqrRhAv7pRtnj/j
ZsQYW5oc0A+RrgcV9P6UEY3GCmYGLl29ajNmwhu2WteE0g6s1tjgOwypONbJ7T23qALNgOsVrY3w
BdnxRY50t96FdRZN5G3X5nKyOu2l9B05a26xZdGfJmckjXc0cQd4Ik1YNf7WcQb3ENujXT53pC9Q
gKBWTnj+08LCtivK+KWRY7xgusHAuasrsyq/spH09gVk1fLbYEZ1Slsl4aA2jwYzFxrCkgzjNuJ8
P1WUtUjOiKPcJY22o2eaB014rXsvp9otZ4IoC1vUuHg5+BibSTPGp08wRPWbdlq83qrxCrmrptz2
XwCTMEfVNVHYtFacIt5qflF8dou0fyYTFy8ttkUHdjb7YrI1jLQDWjHPJEkPeeiAc1HrcYsxx4oD
9KLQ62heSefRlhV2Ow3a5K0bpLivsACVmyGZ4cOEGSFlFhBn5wIpv0gOoTkV/qWT0rlhVYvV2ZA2
kcbJMCiynwbQk7e9LqN7ur54jzbx1BrGnlQpq2Sz9CKfZwqgNxFgpW+h7kTL8jlE2h5dOnJw+luH
poI+uCo0AHgYjtSbqnDnr5AtABrzKAmXnhkCgZ0Tpep7OjLTyTc0N3wYKB77xQZDketsB54TcQbd
XMPqcZWu2f81NfZougzDRZcCvSntwsM5HtlJEWRhNOXHqisI5Q6nvCqOuCim79TdicMmQyL3XTJO
9vQlKQh93UWVKaYtso6i3GlIBuTa17gxQYLlys6+WVBuZyqd2fZ3NDGNlhV2tUtjwyUhl/F5/OAt
q9Uf9Tl2acDGTYNJra7iN4Q/cClRVbcPYBRRMzqzMh8WBwDTRpXwPIhHMstDWbi4OzsZqfZgLbnq
glpBG9+aJVbezSLrNDm5I9FZYQF75KI1CSvctGKxb3Onch4y11Fko4q8/+ZHqIsuFgZnyWZOa+O2
soeRDRg27IPDafirtOIyvZqJs/puCwhbGwDvlXEfEll2bxTa5F/rWt9/mW1o27cFM6CH2bdq91x5
br1c+ACrouMwc4i87I3Y0fusE6V/sG3Vl+wrGaFEuwY7irypdZI9TJEazH1rzwLzvIXS1l97Qpym
IYf4KbG8NMk4gi9NvHiHqaFDAvymN4vrMO4jzvI8aUNAqjYRVnGxSCdoebpvljZsrinEcCGCK2mK
Q10VHt4AMbsjoV4pWzxSIfmS2AnJYIy++npn4gYUZLypkXeyTsNXapf+IodHVQHWIO7m7DVNPOyn
yIkfotpna/bJd9rMRpfTHq8NImjahfJ0V9SRfqrbNIkPsNMaqpReGLR9yS2jnWPSfNaIzr5V0dQS
4xqLMAlQq8uk3DpuaBQXrKnauuZYzExE0KvteNFNey+7Kf8uIjJwtl7ny4zHcinsfWOJId+CUszN
k57TLNvLHoJr4GKFrKINfzwfjrD8+KpuFalFXtpFStWfdoOakD7jFQsmIsLjvUqSunwoejMbdw2g
KKYfpNH3QemPzRLUVhF9zgsP15WfM6Pe+DyqwwWqdM7ZihaEAyRJ6oxzed9mAQb79Is/LZW5bcAY
fcnznuJFkEUS7yDOCJ4/EKt5xksXJuN1hImWIhjbpbjoUC7jkncW900uQlZByf9Ot6Fo+u5Kd/2k
NtiXa6J9Y5Wfu5mJ6dYW9vSXky/pBWM8zQSt1eIiB9zAKz9O9QumU8UJeqBxTV04xk8mFsPi2o8Z
W4PW0vOBW8LYJuShdXcmrUO19Y12OSZd5jLJD0s5A4ZafGPX5zmB2Q0/hPLadtp0QzXcEG4g4yo+
15O088NSEpwEzwNv/GGCCACXajFp+4+i4gjdsicitwVU8MUac+a/DD3os9PuoZHCgNNACN9ny1MJ
s1+c/dTxyOYOOYGeFk9RHkZYuYhVlAZpfa2HO+gct9GqxkzpjzpuSbtvEgrrr2jhBu3ijuCNnXTG
1twM2LWPYzYWb6K1kBnG6CwX6qQ4xfZeVcRwQKAp/w91Z7IcuXJl2y+CDH0zqUEA0UewT5LJCYxJ
JtG4o3E4+q9/KyRNSmbPrGpYpolkujcvLyMAP3723msfJi9jRO7aZb6kXKAZUZaBT2yELNEcaKmg
9Ux5TNm7BuWWHjR2rwGQGJdaI0kZuxHzkqP2VaU3Hr+o1+xUIXT/WaJsFtsmAnkb4/i6DWCsYaot
1HzfuhYcju0Oaym4oo6z94mq7TqEesPolhiLqn1io04ebYqIlzmnf+tMD3Js+UaSFVXWb83o9tKR
SHpyzJSCNH/1QprDqD4wOLFWr0n6UlB23THhIJillfF3XXxqx8gIekdZK/uVoUR4ieRYrxI4u+kv
t7EXkfC7vt1IV8HL4cb2HuLeSd1lGwp7SQ/DPBL1lnQSVEfW9DQjE5Uvcn0QfN/eArT3ZVNqtkhb
PB1wdXpTEkKupJWL54KABAK/X9sTHAnfW7sdkChPfhINSftHj46DS1pwFbkMZFmymNy+x4XOsIv5
RqTzPmoxW33SC0elR9W6aAhqMqNxZwN485+9sovuB9u7VdLbrn6Ck7OQa29lS7iVVu8uRmhsHXRr
f3oRlrlM+9zsPe/UGW6YHgzMgREpg4kfkfFmAaLnAOHYkXJ1SLBZ69TeC0VqfrdmXOXvRlktcwK8
kgArColTxkUKkWw7GLPFznXxwoYcdg2sWKZdsA+GVKuPVglcGXFVs5KALsJG5x1DgP6Y8zEYYn6P
yPVl0NwC6oMKriIt3S/4zuXLyqdHZ41YbKrJPJ9ndgu4LLhbZEY+nHK+hpUuozReGS+thn0BaN05
NoIr/pAMHiugrbNMIJhRloM/KnSpVu9beErQRCpoF54sm8/MoHHiUGP4ieJFtkO5HzlJ1cmWBnvx
VeGKPK1Z7pofqZVr62Lk3uAtrOxSyPNuC5PtNVhttsQXzD50FbotIOXXIK+YRKhKy+Zebspw1G48
BRUXMMsuqumc0wcabUbwacMOXhfUP5hE9niaBfe8bTCs+XTwOdNGunaFa/+l1dcDbpE7ot140DHL
I/1pkxnDgim/qG9FGSXk7eEhnv3OP08Ma9/Cm2SXFAru5EYSkA0eh7VYvWeYYZPcLJSX070w++Lv
iEHCQY/gInaCuWf/7TvD+UbhZAnTwQ5SBzwqQ7tnm9UNsMTWwI+p4J5O3dzZw9Nkj/NvtL+c3lnX
SQE4jaNih2/m7o8WwjDueKTkLz2P5q/c86ePoC+8h57LF2MtFJM/eJlAEU1OABVj8rzqcSToeUN7
qgmBADBAngR0vCzATNDONoVtzT9+V96gfo0Z6GOZefa0rWcEcfpsfViBaUM/4a2P0P1gDGPh0IB8
qy7sOhmcMNsQ6udhrt7pHeG/GqiXeKIpnkeMAu2do0V0ajBjAa632Fr8wv3LEhhluIMEZ3VX3JE5
TBPPAalF+J3lqDMXxKajKNJZrKpB8/5TYgXfbA/lQKzOc+W2Ze1PWZZj60QDGe/jcMKMFPuG7dTM
1AGvYfp1suBgZpngQutBLNoUuZqjC3Zq30oyAb33wNCcvrNp0EwFAuba1sdP+O17pMc0r5aGuzEd
J1twWpowOq6uT11ZiqoxQjSUb4Jn7AAsTp5aDjIa7PWs80b0N6wH44Thdw0q6TICA19s6pCQ6YPJ
Pq8ydVnZT21zztixV4npju4TpbOotpUb1Wc+/ZIG9Tzj3BaAm74LocF4NRYz7WZW9drGsojAf1Cg
i8uiLtgPxsXIFB6vkvLsLW9u7n/hyud0Lt1b23ltFyke+YG/+5hDrfP2Ro2aGUt7aO/93lwp7sZ+
GPLHC2klVgn3auNOQgWx0YUI+oSZ1WUCea4Sk3LfrzDQc8U4PYi3QC9M+Z3UaY9KjawZl11pX2H7
GF90mKlfmCKgcaWukD+Wi1dm16uQTd1EzTgCrbcsd6SyIvseBy6LaH4swO0wZ8QGS4AuCPoa/sM8
MgEmdd1MHwP7CDsOmZye+naS3qahwDJjs+7YNGCit8Lr4cLzMGa1f9cjXr7yNcYVM5VTw0Uwm1W2
UWizcGtoNH2p3SkzY6wCfcSrvZ+4YvtN/UDR7MzmSoa3kUbiGdwo3xzfU27/DTAR3BE3wVTf54Dw
Ztxhgi+YTX3BrvDd5Ys8qfcYOML5rTyJXlMaKcNPxJL1Xqxz626zrP5kpRkcxTTMy9uYh97n5LvZ
34AlaL3xmt69pIM5mEkrpf1kzoHM7+tWGewOBx6upGTj9kUoUDhJR8ifK2dW+V8epEfjoYuc3toI
Cy/UwS1T/ycEH1rFBqDMHbHaFgvUOjaMYYtdXP25YFOveTVEXCANKz0NBeUAH752OrbpaUlgLmsF
oaeyock3rkSqp42lQF09qtUwA0ouU47xTPMzblIvJX9ZwWuzLygnwZpYQoPwpKi441l1wfYyx7fe
NRSea2JNgQG0wVTMkNGtffFj8wiPG96AZHmxx/TtDldXaBy7xvb5jHXBeqbKXPZJgFbMQ8n1m3rS
itXW1QMsQ6SgLqLYLgP7kpe0rOyWKLcfqHI2fyJL9BEv1KXkk8p0cyU+B+wiI1v+41VC/AJOyusd
0JX+5jgbsFMYJBg2vTtN67b3VqvGb9CX3QtsOhfLp/Yyh+JUWarLeltB/xRFSTe9ClUhtlWViy7u
3WYWsayi4g/6aFUhng+gy5uMCXgTyBHrVR7Ny/W2o+mTapjKq8L1VOIyNZvil00lLdOBzr11H7R5
Zn9hLxiHbcGCbn3jT1xAOZsz15y0CVh7ooxA316nGl9O04QVhhVQHjvIi6GXGFL2SxX3lV7cA/8e
LANHrw3hCkbBzOpfw+87VV7GVQMSZaccqFER/9loNy1BlXQ5DwQLPgQ4ZJt8iD2T5T0+hdR/IxlX
eb/JlqjwYtQSLdZUgkkS2E20sW3aQuPKWuiitTNMjC8hOuJ1znuaZmGHyPzWol5UB61kyAQ1dvau
z7KoSWiOwZMg2PQ0d14t+47vUcC61/XhZW3KNs2NTWjXWLHscSnUW97ZKeanaWE/3bLyZZMGwyRj
3vtQMljXwxhlZvc6mqDg7hlwyEeVHGTVV7lCGTxVncXPZcgZvtF1kQULxNgSzdymXMyacE28jJLo
xBCytbchV/aQJtamzA649Jr6YgDNZZPi6aVJCaIbPQjwocczyKQUEqVpfdOA5xWFZga+h7kPLhf9
XhlnpPBGXns7dLrSjcd+WgqPIcKoG0wWeLD0V+6qsj/BpdEafuI8QWXKurn+YhQZu103U1itQKCL
3QCXtzvMfD/AX2IVSXokKDb2xtx9mmudyQeLzyTYTph1qnNEsU6FE26a2P777gxhoZm66b2ArDdc
l9puhgNmP3Au9bSm2Eyx/Zr2fhGm915mmfOj+RJXsQIINidZY8ubKDlSnMlnptF4TI7DjneVoeRT
y5MIbA1L7ZTMK6HZi8mZ/ca3d+72KSLLX+lXRXqm5WDEmLnoermWkvveMS19sD38O/ohTxSWmriE
FwzX3uWS+VnNWegmUBWCMM6xP+cmZ4iJ6G9ULcdHMS5eRgFukJZcatP+DSNbh0G1FMjhdM4V2QGW
UchW1uDT5egoq+GPN4Cfxrq0tj5eihzcH3uOejwB4vPDLCZxFujDarce3drzWNTBI66Uiq3E6jpf
KWvfcmuWrmuy3qn5BbPJyIrt0HKuKjSHWoVzzFYc+jCc0XbducEYvOeFg0WhrDAD7JSA48Me2m/H
Ex1tut2meT70Sd5qX57bsjDCA2qCnrF0KVP9qZzWlrAcFq8/9nzuIAIyMZbA6B13/YO4qbpXkrfM
Jtxslu4AxtCc7hngVbhzdbFmLLv7MYTKMgLPdxa2mJsq5/J9P5i971B505pm0jt+0J+qlCTlm+Y7
gKs6GLPFeLfWRSNtqJwvD6oWbsY+Tmm/Cg4+6rFwidcIBoZkBbZq3K1OGOZMx40vrg1XSbYtqjLE
Y2unS8G1y2Fh09itUb1pvbJUj1uV6U+jRNN7EG3a6Fe6CTPrEtnlQgQwaulPRkEABvpdQBBBJShz
ttcWwxMF83f25M6oc1Nd1496aqzhbcicwK6JariAFDc4l3uQkVkG46lvwvFWwl5DRIzJlkow7isT
iXcxxqmo3g27z3uZ8P5IdQKttR1e+LZSdR+npoz6EdLRbFd3LkkDCSZWYt8x8mHJsPiwKxyTqDC6
7ljCbstOiwzwXixt27FQQHUPv5sCtucbBHHTOA4+l6bHte9oMo9VKnLrfp3o38DPodfhN6Xaln1t
zSIMk3QtAnieOLsxtDNwZii2ktrlfjk3mZ8JcXabTNPSMEaSdD4mdiOlg5xqL7FvXVof71iJdc0F
gdEr3vwA08u5aHK93E+6wV9XV1ET3c4p+1KtJkheDb7xWMA5UhufjSZv4qgsYQhBSDpwW0XmKxi5
8G10WAtJIODt25hcYb5k3+LyA7dENXnEohZ2sMuNtR/5P86DyW3ICA7McVmA38hDyE/3PUg+d96n
E6Nl+xyVBXuiY0kSwasPqBZ21X2GZtHw/AiJx3A5h62Fi3/1xm54HE1zsFn8eJUM+teRxYiDnlOJ
sl2+Kt1wVdvxIvLN/gR1POdZmOaendZs4LfOEsdage3uAGDkFiaFYtFyO1aLj22zbdOImTNXHuq9
1mGmeNfZqHccnVkHdlWWebXopKF9G9Uw78csKraT6Wj/KU3TvOw2CJKho4/Yubz5QTq2yYt95GeL
nh2/SKdDhwpCDUGgMpaYYDF5sCYd7vvGKV+VGBBtCzMzHydnrX4KEiyU3JST95dDaHSZH1X4FoCW
/oiw1A6bFvPvSzmE0X42rZW+dNsQH1anvDdaEqJ3OnnzkfBKRfHVrqPskf1VT53yltSPReKkaMD1
1mjR/0qC/jtV/u+Y8n90bf/H//yv/1mg/f9e9TZptP9/qv3y2ej/3rnNX/6vPDucj3/49CsRI0Vd
pfmIXOO/8uxkj/8BMwr1kd4lYpM3EM2/O7dt+x8ewWR6uCnxwRoREQ/7d57dcv4RoaQTGYOYeovI
h/+bPDvAqP+eRDNI9xGoj6L/7GYTeUa35mDIo1rJkfhOnjGgIVZ+1G6+7ouVqMmGEcI4FpMxXB0W
TTIp61WNx5V1/Bx7MwYdWmmX8sfTbmFj6+oUMPAI36cr1yqPK4bIxxnFJaGg0j3mMyr5Zsy6/r1d
pAX6umgQzWFajrgYlU3VfDXLOoZQKMH+dcGb2XbTyRSlnzi86u5UqfwD8HGLOwMnOvmiNsKmlTZ+
qGIrWq3XtjG4EtFlX29mdy7ByOPCRpWnvCezJvvHRBkQ5C8mZK+VjTPaXH+VRhU+rTPG+1hF5XQl
F4nOl9dT/WhUhq25oaEkRUKAxq9G6Rmb0oYhvQERpS9WmXdHtHo8aQUO4SQsmRL8isUEa/nwbQmn
mXdt6Bv+ZmJuesCpPzxLRxevOFPUB3fy6Swjpc9UUgfc7tfhbf4nYXR0Kq7eoRo4/ww4kUdO4xFm
vdH4W34ZtsJMv+ZXXNLNH0f4Nk2cftfvXTagkliO9nesMVwiOwihY2hVTwHU9j35y3Ynby3HeJNL
Xx2EhjxYsKx6qrEyMQBkLe6toipxBZmYHeCS2vAX15mfPyjOLeRt9BU20ZwW5pmtw9DtxnFsn9kH
AwK0CKF8qGGtrjQfGvs8LfwPpt5yF+V9ydmqyxhQqhG7Un4wKkzwnKOW9HZWX7gKAgWBQMSMT8ME
g1iU2jF2uzbxRlE8DRywIg57yxecvvMtIxVa1m4wwQbqaQjr3eC+hEF0tXPqJfD7CWy8S/RQFSiP
WZQDIq/9YeNPoTbjzFf9C7ByvORyiqDNp+EB74D7CqUowymu58+SgN81Yr54sCmA0FCZzFPP2HgJ
dXfkBhCe/VqsV8Vy5pVGg/JLcbIgtrZWmjhaVRcWbcY3qDO1NVx3WrB50bOF3RS/cWYa0WnpUbZp
Ag//yJy7+GboYHm3eUWzbx/MScMFZ8R11KbkSwYse0FWXf2BU42yH7RvCQ5/Y0dGVHIw4w9blZcf
+2I2fsrIj749DY9zCFzoZKN304UmCrbf0BZV9JbrCxl7MpHsdNfHkrJfvs1I7HKP7wW3fgTCjuer
pCS0mD4W5sl3c2jTC1kL8569lvHMZsFBlXWKh0x6ags2XLyllqNeVhEwtADwDc1DndlOMjdR/URd
TP+4BnX4bCyt+RnyTaYh1TQpIOkUQmkro1OKinqpqioDaEgYrmpM/57XnzfA0R36QxXN02lFFolX
hJ9fzdT6iYDdekfeab5dfUmUseKVN9cIyT+gf1Y9JUU/BdCL9HRdTBsUeY9V6BbNflxCiU+6mKL2
06qCm3+scRsGJDviK6YF5mwWYkf+6e5dL1370xob/3UAU48b012fUmEZW4+8V2KbKNxcjNZ6G0Z5
dsAyjnUxs7oHlQbj9qYs3dyd3m+UiYnf760asUTLP0V4pHaTizg+BhWs+MwMn0EAqR26WLQFchm+
6lZTNjTD3SRtF/pYuUZxXu1y+rvMlBI+o3kHR6dy1pdwqMJfOA5/qSDYRmUP5uaixjW7rmYXtEk+
zQYnPv+UfmbjO6BsUSUG4wRfTzA/9D1Lu2UM8Ub6xjc2noe0WvJnEk+T2GgbbuIEDX5NcEWzd0op
atuKYLKegl7jbqwdJv7JPbdjZt/ZQ+8mgbmo3ZiV+r7EnPNY20SPdBsEe1zixV9YJuMD4bL2ylrT
PsyWvbyXPa6xwh/t9gUDTUSArcqLbekgoJlbNXcWjQprr+OQjGmcY75pNu2kLGTWvBJxr+r8KAtA
0kXHeYuTQrV/cQL8XucgeAEd2LsYd+vxWFphumVhi30Kddl8ARvZHcfA6neanvttnprFgUYt49KZ
cnmAOEuxuk/aHzBhpi/4geYXU6YFHZTZ8Kll2+5qTqw7inyyra00D/k0ZnTWQLN6chQ+VUIgJzm6
TkIXzl2BH+6ZZba1qcuyu3fsAR5iEWBrD5pp/albe7wQ6OfNS+VHu1W36K5Ndd5Vefi3WYcacTQw
J8MMsz7xukbHmvKnvd2O7u+cy8kve/L1KZN80ZDbzPAlF2J6yFWuj4y0PR6+wdjz5jV3MMDNu9YX
2d7CpEKEiJ27gyNRZ2cLQXA/CtkfhtajK4m4EAmjuYOSGhZvlourdFSdemZd5325Q26NPG+F/VK5
wk4sZbB6vt1OLs46uldTVevf0dVBBCk4au5Yr/QJLC8jMad0/N3MjrEnf2J/BLJfCfZOhbvp7cp9
5y+p0LGgq1KvJbzlvjHJGgsBmwbPiNSHpXHdXVohy/SuFzcrPnWzk8O2XKmMnOY2f7B6Q/7tG0z9
SBYB+28igMGm5yWl4omJKOSaU4knGleiM9IKP3E5rMdpWbsHK7fMUzh19tExOvk8tbNz9d3GPaFD
BuQyFtVuXKekziXqFyDL8OT3rZmv1CNwhXgyiXH+0WO3PDkTxbG4TQbKbNRoWI84KDxv0xZh/loi
up6A0LDHoaGHfSBxtXh2K173SFTUItV2dtu9dw7gLJXaJwru1V1JhPM8lCHrmSpFgJmlw+9F+91D
UC5q3ARek957dZ+fSt31fxqnoItiYIjhniP/1q6JPtGXxlumJxebpZveqUF0Ce2WxRMUC/GDy7wk
xwDYaIntzhhOg31EmMcoD+u6TLLzyvqrAQW+UBJQjFGK9YPgjZW7xmtWlcFXrtixbTozqj47rOjb
wFgA6qQNAjEGCyoWTOPU98J/nElCIvrTh3l0MypfFAGeA4I1rpMBL5e1bULfPFuDio6S6Y0gCzho
+v7GPYkLZzsKJzwanZ3/0e1iYCA2K/zbYWWe22op6X7AkM8GtXJeczwCe+wh9I5kS3aVMkgPgUS3
Zn/vXGcr0sc+H7Wk1CEoY3CkkyB8LNmop37L8+t5RgLfg812lZfLy5DW6kSLZnhxOmt+aiWTRsth
jG+YYKFHwdO9o5f5kaOtPi6cOI9sFnm3plClIChXZHJLMVgnehgwX9RuN+3bLgyeLW8qX6tIip3o
G77U5HL0abJDo9jOcubkrr1SJmnr9go+H5Y/csFoI0J/5DIdk34V2WkemNc2NnV6Oy774dEl8/Cy
tEPwkUNUeFmbvn/W3JoPjl/3X+4MAgb9bT62S2nwiEvnc/WU3IVeQCdZOG1XdrIbwZY4MZSTkx2e
u+rZ7fV0MPHHnXJABmzUA2fe9RENPwHbxCMGlOk6s7tSMeG28QCkj+w2cJQtgY4e+Hhult9yscZH
YaTp76WqoqSx3fCKZ0NhpaFo7tJwGt4bRm8RMUzdh8Lv8G8XJW2FG3ygGIto4k6fhU1wn86UVsSM
iM4eKB7LV7UG1HuMRlGWG1sNwR4LGJfxeiQ/z57JxHMxMlr3akiPeZlPd2g+zUM7jhguPBSa2VfW
NcJ1h7/MnWe6KXCgcH/w7bsxyOydguVNITE8e8LlBNCSZqJyLCK4ekDf92BQ33xNde2Q2sxEttUI
p+8GPeQ7Z1j8B3LlaTLbcjysy1BQOUj8cusjlaJQO87yOnoiOBsRrwiu/XLCnLtECS1VGfmFsjnD
RJTYyGze9nJclrhlDf+6trba5YJmHeI4nCc9M6qxzYVlPVbRBDMQYGFcU5lwKFHiHs3OzQpqynC3
WWFG1N0Z87OUofdBCqeJ3bUot1Hkl1fc/dFOW25xHCq73JVp2NyznJDHpjb5Ewpo1Icx8HjS1TBt
pwIrLW9YY/72BIh2vuVIS7hxyq09DNEllNrchwRbTn63Rm7cuD4FVP4UG6s3Q3VvUyykNlV0qXlo
8ml8YGkR3MHJp4ErRILfZsLzdx1UgZYyuEqcbsjOPw6bH3wddmMcPB6ul74vp+85vHkg8cw9OhAh
Ylm60d9gKPS+Hwb/dcZ1eHHETFscFrkvSnHEU4qF6p4QC5+36cqL32FZxZMi6Q/jyN9VqZX9kkbW
/x2zJnvkHMDZN636Oo+1/kMywT3xVHg/cgY7EjK7PyorVF8SNxKpD+gXiRnccIPQk4LXSBvo+Rl6
LJlptJSb0KhZYfMrlpNX38FTJKeSGat7NrSu7zE7cLuZDJ4/nFN1rNco2w1MZ/iPbpR/5B3/a/SK
+rfnZB2ZWN/bjhpjyVKFxnWx+vGuhHj7GmiJzE12z9pYLrG0wcePHZsDD6AJTIA9+G1U4K76oMKG
P7zuZvusIppm+sAwsBJ6Ic1/VPb+MjhAxbagmOlAw1b+HXp8wTd8aMUGj13ErqrFB+sYTb+TTV/9
Qi+lazNKo19pYweI/GW/sOPFiAyfYPFj2jZyrn29N/xwbZ37DVyE4d4VRf3NX0udkMTHt8HRkJ7T
wCIQZGWNebFX73ZjJA+JCx9zvaV9EiQFE2A4V/2rU3G3ygaj7KCz5zjzvGU+583KAlu0lHq0nUOz
oaGy6QmzCUuyzjTabVQHrBayGYuz0+f2HW5s62oL7taNaQQ/izv4V+wG8wlXeXjulSFObb5WCbeh
6UHiCfhUWUiUDQNo1obd2fZLd0umWPHeBMCCNiedxFt1c2pad7zvi0odBttXn7Y3BDuSlIBEuIGR
gK6j7bo23gf/bIf+JdAPmAPslNK9TF2pnwquGOmY49gB7jT7jHuk9Z7WIsrL7uF4oK92cEaoB7V+
AXHt9nRwsgxFaX+mT8m8YLudMYM3pYoNin+uk93VJzvAHUwfjy0Z/aHPQGPi2yLLo8fFduN1M88R
NsMP8vP4kVe9ZtgwR+cljbSmXacSzxBO3ER5EZkTzxp3K5rRq0MS/qeNZp6/LMjvFmohYjhLPKKh
V31MVA9AdiLdszF0W519qyqTkDV4THpKXtCeSogEt+9WtEYg1cdqhYBDJ9FsruEYD+3CWprIjzjb
/Ch7dzaHXVREzitXf9qzisw4zOb8gt6wPoe1cqHJDHpXj7W61gKvg+9NAyHEEj33dls6jhFth1lG
2pUxZIwzfEl3OKwH6vm6hXxJ2f0OPEANWxePz++cDSxaiWG+21ITvKp7r9/M4QwgQQX1+6DTZ3oH
mYOUtVwp8EHVKrTN6Y2n+sDDRtKNgj0tYr9fcmRAy1j/BIH4pU3RbA1ntvJd7w/GIzQV49o0un0b
HUv/LY3a/c7F7YdWoyYL1ZjpzqynZbsQLYtNYgWstQE3Lu2ybqo6Os2WzrFnVgv+hX/+exMibs+V
v9SHmXf6gZSTcQUpRFo6YxnEQYwzc7Eb/wMVJsUWQGIPtDfliWNX7RsUyF1Gz+xdr3y5L8thuGrW
Y3cju+s5cSaT7GTKvZjFhHI1K6UJBTo0VfugkSaxE1Wh5o3tW6fRc+gfI8FcPfeOyH7noulPs+rH
hCeifpJjEH0HhC5QG/GZXgi1IOx1LbzfoABPgm1dhvz9ymYsSMfgHuXO3ouKCyZHqdqarfWW3Qx8
qVvLP6E9HcjmpPwSGnKVu3kZU4LOuelc2oX3wcGsmftLCEtTPN9eczsm1PDY0zo8be3ZUd9DXvVB
QuZzQh1wJ7qmWDKUh3XWWWJYVlZgheoMsrupGR0qLoRYkoz5qVB4pLEjOHzUqUF4pARAuelEOZPe
bsg00ErW5RjcLHQ4NiSctF3WvQf8XizWWQMyVTrkDhtAp/I3YVtAgqMD269OABOsn7YQ8m0y0yBu
8AiF2yITRr/pICv99QMk1Q3XVXWllTR8cAZdWIkwioFGV+HY76wGMUH5IVDRpbQn/i2ET1UK61t+
wDl3KPRVmjinKrAog1s8LlTCoKTxfmV+Uen4QICKL0I3Wi8OF9qdrkf/V5aiOlpIQGfPEtWpZYCk
0TFncG05U+5aRZQpKlwD2vhaeOOuxmtub9ymmd5ApmMbx/6+SCzQQbGvVepxaNFn/yLnOsUBx8Zt
3A6+Ju4sbPtiZ5aEZ0LYgwJHMT2KETrR4E/6u664QC1luOJExvb5gy3Q39I+679A0jBj4qHD/ehF
HPRjmocHOGrWxWcDhR7dj8PLhMazt8cuv6umSIKd8Qt+NSLK42ip1sfWcsfHOVcjn3Sj6hgnVL0r
Rw0VRI1z/9hnqy83KE8rvjCg7FR0dfMegc1MGgO4yckLV7DHPbtLbZCdwg2DaXrjhZzA5C4agpYp
343MCtZn1OIeb0BBa5GsDeNHd010b/aD+WOm/IXSNvvvSrB/Th1jIbg38KTz47CZMdvwjnygcyS8
3+Cq1GBtlsxbP8I5bx8q/LYboH7G98R+d6vNIS+41LYzL/1JPmHI9H+vhUFUh0q+38Tlc0Q9AbsZ
YMzV4TP6rVhdLhte8NYGShbOK2tawnPWtmwPqa19gNx2S24OlXNaZT68lkHv7PkMQP3nGPZNop/Y
qeAX4QTwO+ZwinL0Bizs7ShsvYOTA+nhkFj+cOljHZO3snogTSa+pFO7vAzwR3ysTsDlNgXLtVnH
wt25AySHZRLzL99lgZIV1nSfeZRBZS5bGeEUP8SNdqvfvwyX0KDOIeJa5e+d0TplBhecqvyw+6L4
jlIyJtDzwmvppxl7Afq5NmJQFVVmKZC4kgvuLXdZ3kR0crWSSxdJvQFTIV8U4b0qOonY8fRt/Uvb
43yipY2U6WyoCsRW5d6MAVodaW/mV2F1s/+7wxPBOyCVFHlMWUmmF7zfhTENox6y5bSpQ+0kVChN
x5n83mWwwvzIDc4WiOD4Q/hsFVVtJX8CNhDywV7gEPM0TCg/GzbSEjYE1RtnI5NMeZAx+l3r2vK9
zL3iowuy9TnI6ux5oBMVxxikjEX5BjkzqG3LYIK2K20qEM1oBtAj7AJz0AK1aMjnXLJBDIYXzBIB
CCtZnanxYEE0dBakbbHSuhp2Pel6UoO11/dE+m12UFFgwx+owAqkrfGAvb4+RIWIvktLtndOgV2L
cY5OqQxqHaYeeC3pOJxYHDR3DQbUVysUkXWrgIsOnvaJtdSjfG0Lu/6V4w6+n9uVE5GQfLTzsWux
aR8M6zPECn5wnSjdjYSM3xePa0pvl5qkxj/jdjV4842V+zaewPLZ51RIvMDVzxWNondcCXAgZgOO
dtuFkzBVHhehUmxzMENXIA7Vp/RMPCIr66yN3ZXuDkGnOo2+ah6ZiEki5CK7+GHBDVYHDTkf4sBP
rUn4IAYp3wCuwdEOhKsFXaR8m75IyrXyZCW1MiVhpOtP5gUi6f1k8OKT1hi+SJMc0CH0W/annWFg
3i0b60AAzTeRObxCxU4f6dclCKYL+iJihaFdiRjjYSF71/WED7+b3AZ4PJfwcp9bvHCPLe9XJr3W
wSJezeb/o+48diRH0yz7KoNeDxvUYjGLoTKtXZj7hnBJrTWffo5VF0okaqq7etdAIIGMCA93MyN/
fuLec3mI6+SE+Z0UYX9oEkX6wAPbv0yMBlyFbIZd1BflF4LE3peRuqMr7/Oa6hy1NXpOdaC8MBQT
A+RMRrDpdyZhdpgsmo4ut81HB8U4ZVCEnql3UY2nN6trQvTkUhfwOssCZkvcCsGHNukib023iDRq
tTpaboJwmyqm4exFkRweS4VeEX6IzN94hCp2m6FpCfgUtCp9KtUmkBxVsKyvLpgHkdNGB1PRDIRf
rdFvwbNQCg6wB74QF6WFjTl3Jv2xOQtmxXwdEuyeXtbWxbRmjxqsSvLewh1+mEC7W13EoVwtJtv/
RATu0z6GAOhYhKWE84JnhKS1GLdTBKQM/IUncfkJXpGY+U/aRFFyZedRnromJzBLRemP3VgMC5ZA
WTL9iFPZkJxsdeiIsrRBo5M8lCbsZRt+6qiUjK9JfKRDRxOjdreLzVxx6hIheEreR4ZzczSugtCL
0Faoar3OkMoa6YihImo3w0ZakeKbsFmD9+kgzVbXvL2sLkUWaYXVVuFmioQAVZPey/uFXNuvsZtb
1S3GQd7Aemu2TT3nF3omZug6WiyHMr18LQwzWXZsN6prU2XJ94JfZYWrtTmbC1YJO1zW1AjNZM8N
3aGtBpAXR+giPjMJHmcm2zy4DPPUH5VKze6quCTdujWVMXdhmbH3wdsIGLg18wrhKnu0xRdy1EQ2
Jj06yFQfGKLDM7NZZjJTQ/WS7EdFbwc7QCK7I6oqudLX12iwGjKHG/hYvhrIWK4UVflgUKG4Pflg
nlLzI4RYCnaGiCEVXQ6KvUZnEF5PwrBVq9T6LXro3l04xYeuevDIDFMmyZwp32vIeIITITWz317M
8zeI1gbUwKTndzN1UrxHInbNsVLLB7E06Z/JBCGDrVQI91LSjAclowp5h0RRubIqNm6P/dd5ZNyJ
j5TYYSzh8/Rq5rF6nHRz4cYLiwvjt2Q7lpW8CiK538ZZJK81U6jYv0nT88w4FhX/3Gzl1GBraxSi
r+pMPaYwpepSzJS+JpSzkxUWs2u1izLZFDeG6dXabN1gOaXscGsGMgWZdVZFdY/YuKLNV4AfkFFl
CamC47qAtxXnZoeIr042etfKjlBr3bOp4/UHM1p3G2ZEkm8xLdAdTHIPArFsjVu8eiDVMjHrfTZd
o4fecGZKqujPwULMnZuKXX7MMJ4897nKuIcfiEWCMCUDquUM3kksBbLbYUBBsTqqB7kCpFYgtuaS
MFl3Rd2kzK4xgTJCGQ9/KRgpF6WwNbdSHYXcYKQGQejJp6I69YTzPuLTgVSyLs8GwfuTdORfUtH8
F5Ij/idlQmgwlf//6pnDx9dH+b9u/xcS90+BpHbefP+ff8OF+hcJDZoXHSY0aGhFUlTjQRb+s4SG
P9Ew0OpoaESY4Apf81cJDdIWkR2mqJASJ6vyXyQ0qGskUTdVEfayjirHkv8lCc0DofxX6vl/CGgY
9j4yJ/4W4RymJEHXVj3sjEH1AuuYlsozi6IxfIwezwGXyBi89ux4d12xTy3l7W/eoz9rrf42EuJP
vO9/9H3/wFlGeNd2rCMGJCP+ApNYuoljeSzCZ4n2BUibc9K65iPIKlcPdYoLQqfLLcTWXr3W3Trj
L8DdcfTl51HH9uRrWTNGU/00ZnglVHPNom5lpqQTOxRCuwfyc54+//nPLv8pYegf/fB/YDgbVj/k
SRgNuzTeTOJPon1m8TsVnUqnlzC/BO5WfRXSrzEdhy+JfVDoLuNZTGbbmo7WfB6txjGyo/AWf/J/
j1lGuaDc3Uvy/tAJ2zq/MTpJrcFucl+GB/BQKDlFC/ttW77XvylbnwTX6YbRy7o4FO/oXHHG+ABh
/GYFhM/TXM4tr/dQt7pYwPfMduzQA/noxo7gJG7qFSfB/jTs3G69ILWjfbKXZ3TMXhm8EpzjGDJ1
z5M8HqdondSbQHrTq2OWPTMxzEXPUJ7TGoiq6I3ZK9HPUCQBVBSYzvBe9nAFTgh0zJBq0Z2z7TsD
zXLLmFiLUYbY9RXVBUplnXFXyS9fa6EBBMeODQEgSPQgtXJJ5xOUijJwDH2dNU98w6GwuwYXUKs7
QJISZNJ4f1C1di91sU3ntaKtpWqtR2tJXU/Due5PZsi5txKHjTJ864BeZcHu6XChbj7Am/js5ms0
BphfnZJx0Bo3YfUZuf0zEAgtpWE8AL6GXmLnZFhZrnbF9AU/rPIQ7nYvgnp4PHS72VWbk/VYLPvS
toxYHmPKYcYUv426bsujPXyoX+JXr9jACAsMdwSJ223CAw5iJFtVRMLXyYAnDMwJINsXi0/zEwr5
W7FqeWNbfSNQmt3i+yR3fm1Jr6OOpik8tsFqbp/YNTlsFiAa1mCzIyflYxcOcQ9ZYIcnBrfbBym9
2E6bVaa5vE+RNxkQDOBpEqDsRqzQjB1IJOVl4T+WR8GUU65v4vmlp05RUiLCt531Qqlc+7JPW71R
vGybPVtreav5lq/5okfJC3dLXaWfRfyf0PQf6sF/eCz9gSw/MT2NOtPqd8ItOwfbeiuto5Ny1A7K
tjhOx2JbHKRz/p9Ey0kPOP8/up//wJen6CfVIuW7Ffv+pT425+lWvkMJWGlecmyO+dt8K7zmYB7L
/+535Fz/22MX2DMkBbytO+kkboOt/rJs6lV0Sg/63jxp2+wo7vW1/Goelad/fmgx2P/7DIq/HvV/
iAgYAO9Kk4QUSTmhHsC2joGVqk56tY7xdtro2+xpYjM52PnLvJU29Vr3Fj9dcwtsG7/f8ns+zdGm
3RZ76wsi3745d6fKR0hyjkEgkBLerpml4GdigiLAVgGu59agjUZfxmAls/liSOzEIo5f58HAyD36
RjYmZWbLB4uF+Sfl33iJJ5cRGpy4enbZSSae5OHdNljsOPtj6V+AaEx4SuYNFHbtXu3lFVL2etp3
AztB2ni/6lYaVGFUJEdr3AXtHl0yQyvWRvPvXCBDstsXLN3z75Q7S88I1dZ/dbBWkc0s4yIe6MjY
vZof9bU+WrundoX5iDYa9y2z5PRAvQ5vBUnHnSDu+QxEk82aYMcapqhtuOEbnNBLUEJ6LCVMt9JW
QGYBKTEjyTPXQJMS+qa8qvNtX/9YnL5l9Wvd0/aLvO1OeZGL31DcNMbaTNbTl3wYd8IbaiwNXAgo
tlUOqiNc9wDHf8RP8MCb+LcFMp25zVf4ubwBvh0SxjJ2/jmdxQtSQA6t3ZS+D70T5m5D46iDp6MJ
gKljB9laBGkeQGjzuCDaXwPu21d8xC27Dtf1C2t/S308RxSHD8lat7t5h+t/fNWv4lW8ZJvoSbn3
XmrHfsQtmR3Kde8wynnp3G+m+a7u470/WWfefWnkePQtFHO1M3CtyG7F2cuIbqO4mZ+uirV2aLzF
Vp3Fly8PEZJjetDyvfSI0Ft0qj3sDp9R4W903oUuM10ndvmgbBpCO3GMTXavPbzyL0wqH0IKl92Y
6o0HHnobwwt8tq9bXmK1QcmKZ4+L3+XJDYDudT5Jx/C9TVeddQlBHc4vqA7t8KmIQO5mpS2ygiw+
xR9rV1+rt+aNi6DmV+qpyapZ3KZdY5JVPS5PzWtyW3PCX9En+yN+znY6OB1z2OCp6J6IYXCiE1Zd
u3wGQMSX8g/ohcNKRrqK881kFH4Rz+bIo/Sqmb5yFTfCpflIjtqlvkuX+YSPzeOE9pS97OHZcWa3
sxN3sZ90B/rTVbgbvrZ/vJmCEznB9r3bWPxtelyncAs/8tMDCQ/2G9gmv3/S/W4VefO69t8m52vy
kGTu0++EJcdb9xGfs2Nw6+8Dwey8JDQo53SLR/Xxr+Fx3y5bnlnuA3plqx+IFroYWTXWA5eBdYtw
6xM4IaHJXqrbqr4jAIWeFxWgwu3JZp7yApPGletu4hmMj0ulmrMt2/ILf9hxt6nfrEvLu/hABe5M
lutUio4EhY6mWPfbW3XQcbPNK0zAuSusyj134rLK8VF7VQRocQ9V/xheYuGlfAcDux/wg0MTzd3x
F7NTZW1mLnwZaPiK3FmR5APFnywfV4bWOuk7Ttg1Mik/oVrSN9Kr9KqsVa/bqJptrrJ2g173uGz6
Y33Em/gi7JbzeBm+ZM3G5NZGKMBc7sh2Zjnmy6wlsW9+0UcyS9BtLNBYdYtoVQMazjax6DATjtlK
ICxIdz27qd5tp4umrJt2t3RnGXg/432kT0hnjMyVF2CER/r3ZTVJ3jhtq9filu7CXbdvU3axL7L0
VhmfVvquC6/GPVzSt1Y01iwpgxh4Jjjz9imcf0FSFomXPGcXNDlPLRslbNteB0XfxOD8OCnHdXKY
UKt8WpFNB+7NTCaAA2Z29C3chyfwga9DVuVOWdfvpdzuDcaSlYwNUX6g4fjgmWr95D/mm3GVz+J5
PuUo8XvqPaYaX91H+NZdh0t4r9k2j91K1AfWUjUILogm1ISy19f1OsOwFb+H2UpDbcjIAJRsFzlY
UNVmE6UAP9yYEqq5YpJzupv5033jjKVqjhuHaPP+2J3UN/1GkdPPd1XQNxD3sSnKGwkl2ENsNUEB
+4jj0zCswmFjycRJ+Oq1/AZQNhRrnRXPzXwRh8+0/Z6ljXDPX7q7ekF8JgwokJntU9zi/rM+MY4r
ho0DYHwEEeROFYFUf1l6Pyj8uMKXzHtI9Yll0ximfUUpHOrhwWq/UddoKUgJtxrxumJZ3ETP0L28
EglR94oG9cCMfZkZ+TgCh6zm1MSFWddc8otgp3TnWvIr7HDCis6o2VE9s9jU92jpTvUt8FE9RS9Q
8vsG7Z2T907xUNq4Q474jVKPtQI6CMaBbgiWctgxp4AAOqreNDwvOVcYM/E3nm68tGCvutYl+Aq/
0ZAT2hIRF3Oe8zfmeXbU+9nsCPNmUH0gO4B3qDLHcCUyNpFshQNCsfMfNlFRu9Kk62JdtG6HvJpz
js80+YW0lZ7lfYea2ZarddR8KMouC/a5+mmpdkADqKH83NLbSc0z8liGeRAHx3XaOdlESDmET9Iv
XE1CVbSbsk8Jp7Iu83gGOV3oTpS+5EzL9YlEiCcemwYFTOeTOP7C2XgxOkZtnibslP6o9cf0ghzw
mn5op+qulO8ZcDq7fI1v5UlhSBPaUvfCOrDctO50ld7PnEle51TPsVvWXoXdSgMxHU3cZusCOR1P
p9DBponnCgqLOXZOqUDZGQkdeMUstgslCfLN4IibmafeCj3ymWl0Nq/nz7C8yDcNAzSMEvANgPGe
+htBCjrxK6/SQXyqzzIPs8VhyU/XMcHFne3pMn4pM8eEzUVXx96QbZAfNE7vc0GmX6Wn7RMsta/G
k+m35wwhzgpTcECb0NnprXs3A+xbviCvrGpnqE9NtYtVh1AKI/d6N23XyTp360+VEd8zthNz19+K
S/YjQM47cIWznX0g2slZ+Ix/kz3IENYj8Oufoz2y+iMAAQF1ruZI4Rq1//Jdv1rUZOg7qkdhI8tA
7oE8kiViC5AbfPHKx2xCQBGd/x3PJlSjIB12cZCMNpQ8W+yVtW4mF+EOgfgZpTxPgBTqrWv1kNKO
SXtAZGkH24Z2qW1f5MnVqHL8URjwJBbeAxkhPiSLgq0Kb1L90WeZN/b5AUWlRzttSXcob95U/v6p
/P6XxmL/NXPZ8QOL7m/5PyEsVaM7+yeDsZKklCz++Pu5GF/yZ2uZZP07axpwG/Jfpl//MRcjRNVQ
FTRoiizJTMB0mqQ/z8U0hl+qRdKypBtErRkMYP7sLFOlf9dMMgJNJmoWfm3V+FfGYrIk/SEQjO8u
6iSb6Zqu8VNgm/r7Ti3oBLRDopEfIjUCPmCoHRclViOgcbWY4slo0xw9hKtXdT6yQSIum6kLYM6S
09iUheo5AcAm/uiRZJonrNog9Ht9Hj/lGs/GR2oFpbhGAaPqH2nVjpJd1grRrAmO2mWL3bzqzwBt
0gJPsdoAIm1YTwpdFqzEOhHHCKRMByavqhpJOqNnwpKCqElvkUUL8VPWamBINUCoT20LmOSsd3KR
7wVLza54q3WRfKEFI31YpO0FDp76AoImERAGa0n5qi6JkoM9nMjjIgNAU0kcEnJKPpa4hoIBYGzz
+CCFDYsdPf0Ti9GCTlVnk441o5n6JLyRcmggBRjBq3zrlWDu5USChQgTjJEIC9CBoz4ayc0apAzF
dlF0xaFFyEbPMmjsvlgNinO6Xkbmp7scSfviISDNu3s+prJxJG8mjjZyo5Ut4tZKbr+ZUbLbwXOP
fU7ox+w9hLGKBzoWxpOEkpwtYhkZ8fNi1GgTRA0+nWxivdXhq616DEcrKe8eBp1EVp9GsTNq38xD
tP54DrCvhZqJMUarcG5FU1rIThKMAmxPjVXfT4wolzqpUIvJLcjG6TADttDQSACQSc/QY1MzuSia
2vIfWQzHsOtBjefMjJW9PowJlu0pkmLRqyDQPMZqIJs5nmOicQL4AQ1UhbKATQeggp/0kit6FWxV
nMrwQGtZIDQtoWcaS2ourjya9yzEISYbU6rWHmlmQn/LcxO9dm8aMTU5ROqyOWtmFaJ70XL1cbF0
A75cF94GcgfbIo6bEqs127E7ZmYupa+1ohYalr4A8LGp6rK5NiM9stBrqL1pfoPoStXNCE961uh8
0mq2h5HMR19KpKD3dSHXDHew5m7kfDe7/SKxS32TuBKU17ESKR2Gosl7Zk3TY+NqA4TSCq8YUll5
RqYkUuS2Xa67VmBQzGpDEeQbBFxjdIZnoBCsRsKYAJN8yDX8DUUoTe+qEiFDXirSzW6scXk4z4WJ
qsLSwyBE766CwB9FXDZrK4jZDxcTc1xv0uSYqlsswLkHfcsOdWATgyxDYS0t3RuzL1AdoLegn5V4
5bM7ZW1l8ZHLmZocRKNB0YTvKTTn3CUJGragDrMQC2VXJYQiuaqmTg3puQUIdEJ6kBnjsGFNylHA
+rPVrFdrEC18LYA14vnHiKZS++wMdWw4I0oN0oGdILwKsbHXg9aR+VtW2ktlLgo5KsJsmSnNNApm
4xCxEBRMJ8OKWPoVu6Wu28b9g4i77QVDz1nmZlOu3fQlNqfVNI+N8l4pM92MYrUdoSxwcfWnAMoU
rYjUARHucmvIngdsQGA+C4ygXobGHuLV0gXXQAQdSxAKG741UXWoFwNFzcudBYaYHnHWYlpJRTCs
c1gCz3HGhLg6YJqmx5JZFR5uTiFHEJkI4EAhAtTMgVX1KRcKk7uniBOK6ljUWLEabazcdbOcORg1
6DCrfsYKdifmQGCdNkB+QT5dzXedtIt4VU+xWD/VhM1ToiKZxBzQl+o9R33h1pM0bdQ0sppd8Aiu
aacWiioqt2WPwAoJWlLT+xRYpLSVXg5Sl9qqJAo1hUI8XEEdlfc6DJejUiIpA31t7bQMXWxrlQ2M
L3bkJ5VVLv0/owWiDmLyB3uJwjqqKkIiIGa9hYvQvaXYGjZwTjCPlVljKOtxBMEgwrekHeZrsWKZ
BBYhnNjqo8RcoQIOZEpVcAJtadJ05kP4Ys4GWYhtxuIBunsN8GZJL6M0spVHj3oPJCDlmATUufKR
3k7ahpBH4qACLmLl1NZyhS8zApNqz/MomvQNjXZQk6j8TBH83dMJRR2Trjo8wDBM55tMMsxBZ81o
i109V5u5QBmA9FYV50PQ9oB2HUyCJltR/HeMoKtA0A/EJCIN0Lu4v5WSJaPFH1uRf0pTrrNSR34g
owHtoRUxlwClA5IC3T/8EjCOZ3HJntK05y2ZBeMJ3Y9k2lA1RC6/KETSk8C5whXdCC2xynhrEFXG
Sfc612P6EmogGDxeg+gEFnBqJwzV6lBX0vyWF2Q6jUZan7BtcC6Eo4aOTYquEP6ELUz/cI/8gPMH
2AtBIEUT3FR1EHZET3JH6iiwDyFY3tGpEZBuxkCS21UrJDR76KlAUs+K8IYqh+lYr1oYKHqdrLbO
PIxjNG+bFOke6m40wkBD7mZnkHSERavZYfRdeAVt+zzMKHX0ZhYO5iJEjjxq8k5XscKg4OUik1No
CbOJzBLydImmBG5z3Dci1zK735G4h29dqNZxgqqTNMH00hhtckvHBJ9ClTDdUPBr4N9lAoQK17yj
C8reZERTHv5/rh2wG9tgrsI3cWnpMvplPMpTNu+CEUd3ju92o2Y8QHD4xlsT5xtNq/RYu5E+h20g
60sXwSWzrXgwrjrhLqpT6wg7MJfpdtv07IBgqfNJYnn/UBNTxZ0G1tYW80ZALFP1XKGZaN0Q4yYn
caoSG9SeuRuTBeV5MTMYxTv0HAsDWYh5wODRSKyjPmZclr0sfSB/4zBARHEjGEYkfGpIrbuMP4aO
JZSOhpykmzqlelK7hdTNUrGOOOHNj1Cff9IM6G0VdAZCSFVd9RJCiyqXWUkYonXBJIbxIqbPhtfE
GGuQBeU0IDA8ZsBnyLbIznWs4pym1KTzg/UdUEzZlTQU274wrPUAvX/HYUxmUThHq6FURX+eQ5BK
IKV3iUT8Aqv72txZZURAtDEYT60UkhMgtvoer51xEfDRvsppUGzhFmDlCRiD4xA4qwXM0oogUF/H
afgaLh1UWxHDKqFBrABEWXoqy+U4T7inINwqbNwABB90i5K065dVIlWgeWv1TeuGrwiC7SrUlcA3
siRZA8ZX4Wz1MN1A43cDznizQSof81hdJ3mScd7OstfiCASuVm+zLhb3VccmwVLy8wxZatMadFpV
nBwNBZZ9LbCRWsygWrXGWO7Vvngo0qPHLLeuw/jMNaGwLIyhKKyMQNKVc5mkzVHtg/BHNazkXYEi
cDVyxNJt2WHp0aN5nwRTRVvO02LisDNxxuVlRD7fIjUvtZqxHtRUizdfPONQCnnFU3sz5QfAkJPG
BTDuoz6J8InRUac5E6d8GQ1Qp1b+rizKqKN/RXwEiVJNziFxW0QPdLjEK2rCPRHv2q5c+tnnYR2y
soQtjS8Ni4oQRXCNqqixdkoWLZsCsj8tvv5M3Zucuxa+TTr0WbRWpuCxBKzVGVgsybVyN5QHQD4k
/OKzSdHKIDawg3pQgApOAXoWIv3C0ijw5US/gqB3qwViTMj/ztqtS1o899ogCB89uoJdkLX9sVFK
g2n2UvU+z1dGs1Apv6KZxblqijmQpaZ+5rI2nWbCvI16icHuLFlu3kUB7VDLGngy5GOrIzpcJgbq
3RSWh1KjdtMoh1YIucMfghOQx6VWgspVZluo0LWsooqyjH6IqpD8CBvML38a9eiro9jctVUavw6g
TKmwkTeWulIcJu453DzMxQq13WAlDXwLJhcKQIWxjIgBy207Vrp1RmNhC7KuvYdDHfhkL/Y7PC+i
Pw2D/IZCe9iIbcGzQy9yNySM5hfI8hHO2Yy4cm4OOVw3NzJwQspqn/tm3U47aalPnSpJ10rrSWrM
UmOTW4t516P2uYggGiBDsxYSThlAL6YYuLVQ7EtKr02oFJkvilaxgkYOpUQI1Bs89GhlsUK+SWp9
79Ncs3EqBG4PhQHFV8+BMxUJ92ND+kQ0KTa9VnMNwyRba2Q/ogYgnGbKkvZY16S5ITkOZreBzOzA
6iBgCoCQJ4fWw7LObqoL8unej917bUXZTktjHWRTrnOTF28dWmyqwkVcWYQhZbaJI2x8iCAfbK2l
8hOCMvbAUqRdFMfXbpAeyIUyYDCechHLiXxLLbN6KmKEdyE6yzvH73uBtwRbOIQVVae2ESSiQmrs
YnpnKj6C9w8usHktUh16+qyW17msDOIGea8bhaHppAfpWbLAr/RDkR9waKsuxQCkzKm6qYbG8FxR
560GVswRm0f/iwL5N1NYBC7SFAGXYMAozoyf8gFqNkrZ6GpMDK6ph6GpcYDZYa0luyLLhHWXKMt6
Xhiqt3MFnFmREXBCwwqO44gG18HIE/gmWNGtBKqKxRO5pkzpGE3YvdFgyOrCDwAE1cGsxnRTtPro
KdBQbnT5SKopMx6X9ZjTGrFcmqL5oiRVeAlLU7ghiFNXC/LNXSdi7YL+V/TkDiAVQHT63AqR9WH1
Y3WJAcbAsRlpka0lh6gyE7Xd4R70kwzhXSt2EZ78IGVZk/U3aGpfrWqFBH9U6cAoocZbWMZ67moQ
x3izIFqfgGsx7bTC6QpAGkSWqSQbsiaKZ5rd4W02Z/EcwN7apWqleEzY81Mb6cl2LilCskd0IadD
vmoLZITGWJQMX6dXlb7g1Srj6N2UUfyybTY8bk1WtzxivFBvsy1IPPVSlv1TKXUXqUlRgw7JtLPE
qf5A3Lhsecz0a0ms1Le4Z4n2gMqewqGcXipulteKOAFajoaqDvYcfP9GeKlJZPJirc0OecKx29BH
f+gRBYE5Y/XOQA8MhjqsSvAHOzgIzGZFGu3CjNKtYhhYjQD85BPi5snqCLTLZSK1ApQfrVLqdzqU
CXukRMQGuRXNquMc3laiOR+6qAG9wM5k0WTOzhAgC/rE0kE2u0Obqe474jg3WJmZduCld8nm6N0q
VALXKqQjtJLAi4zluVKK2uugjHBKMU6Im+7EgT3+LA1pykg3qmIVh5jEFbwyTqWStKWqmrQhP+Ks
Zr20MmR1eIkhJnpS9Xio6NYE25DMv9js61WA++KptPQLyVk4DnDjb+SZGhnZs+koJkmrcQUMoUoD
3MISFPxypK8XRLE/N4YBES1JNJb742zlTiQ1OprOsG6IjMkyYleUo1Fqj1sWEbEuiR+1GITrEHW/
HfBJ2HIy6OukiZv1YoCEzWp0Wejriw3P836Hhn2+LJYRXwKkmTugC/SektJQaETalhdfbPOWiHBN
qWoKT/lJq1rFs0SEn1Jq2G0p9k9WV2QsEmLhCQZlfhVFDGuQgQMG77X6Pqbz4hTwBMlwC4SdoMot
pkpRj9e1GYanFsP5CqvcN86waAfYcgYFTaoZ1DPlh6w2xQ2kMsXQyYBwm+UN0ecxRRtMmyj0GFpa
pGDS1qoL+ZSp0at32Vyqj2yp2YWZTBpd5jYtCZp6fW6aii0ubRBERyN9bN9iNVwbYYqPg8Hnp0iu
A9sMQfNAyOmUN9jGCCiFclvPzbAVKaKdDlifSwKG5dC6FttMbPvXPGkeSNFRP7cQC1aZhEFSNLTg
hUcy+c+Knn4kSoDEa0GYW6I/pJYvk52I/WQ9iDiQhBgha20qBWvuHgEEFTANI1jTfRSLw04ddXHF
NEtCJ7EI21FKDuxxB6/AbIPqCdMPEOeC0MSQuGt41iJ26oD3t10m7JN9+MYsJfTbBZdTJjGxQ2dg
5ed4iiW2eVGPvKZtZldXtI8mqsgyHcmoqqeKHrpcFNOTLO7bOKmLOzmk80Gs+nQt4291iAvoztpU
xId5LrhTpwLJfTEXvlpFiKcDbXjHRY/IXoLDDALZnE8TFPdXovRGn3zv8kklakm2IaQ0hww9nxOQ
8nWqZ2Ve8QBBMoXC71uHgBfYHfQFF9tb+kYAzXRtE/M7MORln0/LuJEjxjJ2hWFqZeSh6cekUnoy
AUP2o70/6A17XigLgy8UKH71UDAb5jljTVx9UJheogjChZkpczBZHy9aMse3CGg2st9SW4mduhy7
qNBjWFgisUw6HCQMegD2mqXbCdBRrlG/THsrxS+SATCwR9yaWJgGzK8CUTF+V/A0hAeGU5W+3Z+q
AZ63Xj5UbwmWyAdIp02MBoHOkkL8rxWefLLCLkVHGEx/OoCBkqV+lZrd+CwhfsbRrSgCZh4TZkDT
R8EF8+fsCV20IGSxHmPOlDQUnkmKADxS4Px7zHaZTTDQ0Te4/9TIxdNe4ewq+8ZRRIXEKk3SPAwC
/Y0x/FSvW3NCBMTtC3E+EbOVHNLWLnJO1jt5pDRHUeNh9UIbTzB5+6nnAJ8oQ3vpQ2i76EmfU4I1
edKMz4/wAUZRpbnS5ynb1RJyQFF70MHUZqKKrnWGP8Gkoa4m0DNBnDJ/jGEmH/uRelOeVSpKwZxu
Zi9mXo4Z6KeEX/QtxpLKj2FI7+hkhcddM1xULCv7gZtYonHHfmDqkfYSlnTqcOOUk1gbAxv1Kdzo
usB4vFcZGEsiUTbETSqrpI9wooJAIVWyvcB1QrbP1Umfqk22okN21gP5PdeBMlQxRQfxzcVrO0xg
Ldu+dPKaYLauXvY45+hPiIFkzAjjn1S9NaXtjxn3eyFpK4ep0ZfZQEvjA8dEYDTSecGJgCBQqhH0
j4sfJSkx7Mzd4DUAbCEzrPF1rkes/ANiqZnIT7iijBbMF3XiQJ94uFKzVMjzy20VPx4UmXCRK9aQ
FK9Pg472BO1tGApv+FaonGDpveVJ/R1C9mFYYUpUIAlMbVXOTzMRUw/97nSjjKhtlWEmu3qluwkt
Tm/bKs3MGYMUVRTeGB9nPi2vntJX6Xn122VS9rok8VrWODR1hbF41DPUGcAwkeUcx7T9hdKw9dek
j7nmuKAx11Yc27dJZR6h4Md0GaYdlq6mDhSBBW/ggFziAVpbiteMK1m8N0U4vdSR0rmNSPYaA/PI
0RsmHY2wxP+PvTPrbVtJ1/V/6evDBU5FFg+wbyRqsuXZjpPcELaTcJ5n/vrzMFmnlyU7FtLAvtjA
BhrdvYaIIlVVrPq+933e66oPir0vhHdhScNalZp5Sw39oaTXuy4U5UGMQlx6sqSxT9Aa8ymEvzrI
a8IHzrE4DZeUbSQjjbMo2VgXEGqTl8ZkQWztYljZERUFnGUcg7B77AqfEykZB+rCHPpu1RA3cSuj
WH7VNEi9ve6wc8NsvcP1XH81Oh1ttKfrHLVJotphE74zYsIkpjHG9V6V/drksLf1plyhhDLqa1om
zrWFJ/XcslMPG1lsX2XCman1XX2rihblWxH1t7nJpOwnqS0C028+eRHiD45COHnjeZE1Y1A0qdZT
XRMpZgqQzfBaQ4VJXOp6vVVH4KXwrPtNVNTYvFvMo+QimF+lRoE1H5FA9ODLFqWWKc81JYEby1aI
cE0ZwK1DGS1Xi/raB32xqQE5XgDy7u99zYHKhPkHpawRUkUbLWOtTOXP9ZxMYSCJ170M2hVOnmoL
xlfc04jKNwUFu7PGsMNt41hEedZC7FKNYrCXx/vegsEzSCrSZk5Qo6am3r5K+ums7dhMZtzW90na
6PHwacOctQmPt0M8kJrvrAYS3m6HPGBdi1prrYS994Dym0ptBDhxGgPULtpU9fc24lBEUiBQz+vE
aDhLdMyEbtRQVv3E8nmmuIDgOKq86HokQ6QmjSinNXXJDtlC9RYVFns7pVroNGsuaIJRdCH56TKJ
he6vihAJtZ/XX+zGyG94kZCaOEjicSRvlZU5UEWCRkiZu27ta9WQLA7YEDKiNp0ICHFxATSfWpza
Xpp6fOeBaroWtaedU5DwCF0ClAHiKg8vqesSilm24X1TjFh+YZ2ziClg6A1ZQhJoqa7jTgvvw665
a70kvcpDp7nkRtgf1ZrHXjsZOhgJguomDIWct/6YbzoynxdOk+QXXYGpFr0RJ3j6VBeyS7Nrp5Hm
kx4oVDwpeQy3EenbYGMljBKMXVtiZu09XReMibKFFIwD+lkZ26csLuM52DioPlGYinwwy1Zw1Vgo
s8TMfSsKXoV4ggQ9uRzUQDyBvuXc5LiTCh6w0iEIJxR/SSzuoxvcokg2fHZCW1nqNzAn+pcyJV5n
7ByF6ln12dE5jCxUURKC2NbPBN/2O453I8VINkm2k9xgS7sm5Ce/0AW7fYCEKK7AL5PgakzjsNKx
vyE640IUb6oKqDFO2X5Cip3NGF1efl5R3NBUTm+j0mf/78Smcc/B3jL3WZpbj2Nke1W4LP0uy5c1
r00NbdEgwqUOoq55SZuWioqi9/RgpIhsEBi204jPWdlCRsUsZpaEpicFByyzImpKtKH+gt3coUnb
6HjpzU5jXxh4+i0wO71y29Tu/fWQa8QoD6JDeeuEolEXtDJAi+sJ/l6/143buimTfF3DqX/IK97w
VCrz0h2GMbumE5et88HyzxTaYP4uLLOwQW5TW6NLsIr82ppY5RAW9vx11sKA5N1D5hQ/9GPb+MhL
J0WeUR1rb1gyqS9oEkWekuolip0yuVPGOnixhXPTFZP9PNIcWulBTwZEJq/xvlKHBBOfuDW9jtsw
tYyeSeCNey2fgIpkWm3cK7pOkshEVOOuSCqz3YvEy7/npHncqJ1g1nec2Pqd4tnipop983MY9Ia6
a6MiIoi+TtAMkReBxDGRZJlNTt5dmn0XTFjSgtK5j01ZUdUBUiaeDFNBANUTwFSvTAdbPLk9tBVY
fzm+JoPBQwRnSWXHasy4uKyDRqEihQPsDiw3AKLINtXuIXDqStkljekHL41ithzSFEYPgSUjR5Q6
/6F3vhltLZPnOhl6d9WNfrgh/4XijdbV2ZeRl9faimPEZGkjUOrl0O4QBrQhuP2Q3HKCvLr70FLE
mgemnzeKWqEPA1ViJfo3s2dBn5dEUZGKwbmv3Eq8dJeCo8JuaPr2mS0vIU1GNXeZ68SFNNtAIQyQ
S4m4ghdDtTifeiidpUnOcUhQQaWb6VLtjPGHw4vgLtUd4nCQFVgP8MDMG0x2+DHgztxPfS8fVSLO
Vo4SAgDrYzq5ZKAFe0A2kB7oV7/kooA9AmSflas1+s1Y0qql9S5IRwBDtLdUR1L1Kqn84nSnBGR3
vfGtq8t025U0p+K+fjS7lsXUKM9EXmKIr9O6vG8GEohxsJNZGSSqW9fz9gqE4Jc8H558gufPQ0sj
CToCnR/EEjSFB6VsEfrsdlmhSS4K2GzqUUNJuOqtM9Xr5KbMmLJ9x643ZRQtJQb8GwJ79W2gWPkF
+EOGsELqDESGJnMtDdmCzs7gImRW7lJbe0yGQP+KTVt7jgDHrfHZBvdDN1qXToV+rXDopZQZkT0d
wcxbe4riezvuph29mTu23TpieNIXN2gS+IlJ97jAl0wXq+2gKBihIbeMfvuuJSbswUKYeiPz1nrE
Cs1rNoSf7LZKgYna79AwhCRbLFmi1EtUMwY2qLx7lEUd3/sEflyo+tC5yB7yC8MyHliR9PsZnnnW
EmiAnqzhzKqTEkTP0JjTDqM5ulRvsGPP5enJEjneqvZM7W37TkmIYR47WKil+m0Y/R70V0jRQaPa
epapEyxGQzi0F0NtJXKYZ3A0iduM/QxVCIW4kq7bQtVUMjvh/sbSlttatYJdjHGeE7dRWuuJxWs5
sOh+intvWjc2vnIf7+a8OPoL2Vn6LUFW+ZL8s/x+tA0bIE2HLYGtzTzp4uSyzBEDWFZQwCYymF4+
UGZWS4McOWzWF5VW6isKS8/kwltsQ/HLLxNJqr3fdDR3R7wBeSrqLdNL39KqFhCJ2MQnDESi5SZ5
O0rPWcHlAOxoYb0y2vZTkCThjyYfNIkolfgppxv02QWcPw8Eft/1LAHI+Rztvsua7gc6heFH6eT2
NlUAPdDiuzWNtgTZ4Q17RWeakfpz6+vadWS35Ms73oq3AkxU3Uh2secgd0TbKPUSxSHfAVIK/MQr
WlGlqwj0J4ZixIvZzXobRSPunGR4GePgqbMNim5Q5KCJJvG9RXQilrO6vKZu2fXromJz4dXa3pe4
tFcmeTDnzjCgIi7N3FjPVdiFYtNiDXl/bis9A2rU2TXd4IFewDBAAlRN0EmxkQfnsR99lkEQaEsk
Is2nOE+oPJuxuGdoIEcszRgMrWVtSVvFp9WVfKVusvct+jGKfkJfy2xCAJ+i6VTVCZJmlxoAi0sH
th7sU+fCMR3jukyjDeTeyh0NtX9i1CvuxA7tLsq7eNU4KE4C8qJI3oTFD8sK1kfbmE8DPYOtZcxk
ng4QLT7trLjzlTi4o1XU3wtq9Luw9hDcNx07hDLG8SJAZmFOCzP9MaeVQESC81mtPevM9hzzvMo7
EyuzH3yn+kE9NiAKQ1vyEsporuS9CL7lZoo1wgvTKdtLCJybJq52ucacxUxvxleD4k/1HhWOtfZD
nO/rOsT6DbU/wi2NTY1RRruqnso7Rov3pWmAni+CJjCuqtZqKOeZOo17xQgAvNE83jqTbu+0meMa
K6a1VawpWhZG1OwtK2zDTynYqTN18vHXyEpsYqKwVrWj4xdrmuoCRovwNhXtlhH+j5ppZyR5BSYJ
U0Xvl4AsTSyWNEwjooh1MEdnU4lyY02HBBm4ZU97cuJQOsMErGBGTJYRfolUqtm4BZUh7DcNcWfN
j1S2WP48DXXToh+TMrohNFhv8AmW4t7OUeW5QOlbwEgdhxr1k4nVW95oNtkYewVsAyd1mrtduHJS
oOUTZStyEs5yfxDKfW/ATr5oY1RH52ZqQMrEJo9foYqDtHluRt1UrtCSJf4NrdweGkJpms3LaDpd
jAwsVJT086SUHq4KTQJ5RNlNXV6FFkQOmB08OYWqxT8CMF4AD0luc5lP01awgz1rRTmli7GgrGF2
ZepapKpeZvowLVWJ8jqkuHxHPQbKt4a08JxgsfFSZc5vA1lXwW70iIFwGw31zOAU/korUyKAW1Tv
Xag6bqua3l2D+Dcj/xhPB/GrWryPaJX/oJZUfbWt0XgSikhsime6FbtZNA7fqVCM36ai184a7NZP
nWY09lmf5kVynY8cttYZ2c3m2ZCT0o76WujfijBQlkWOMcFGGUXLxmsQc3qxAj5C9OMPK+C4NJgm
BPJhJIFtQRhAT0gHFQU2yQA4weQY1EwWCoyK7/lE+2kXN6AFVzHvN6KW9WmnsBvZOmbDv+s4tgeH
3C7nF7sD4yNydVt3ho20OfOtLSiK44LEOCiMC86yXrAlub3qrsxEqYEB1l2o6UC9rDnHpEugkz+G
VQ3BE3WCKOJvKEEDSmx0Qa2xe1SUHv4GZVq0nNUV+8WIXaIApBTTi3X0ZmUS3xU/N01at1vOkqGI
1lI27a2pF0R8IjZUBQp+VCM+DYCgBWPBYwrCfDP6Q/JoV3ot3aZoh9q1ba+/pMDdE39uZ+SX3gZG
1cBS8b/SVui+ZDnx7iBl5vRcw6GmNLoaGUd1sMpHM/UfWSqT+LGuOYqpqlknW3LGqpk6mHuE1naO
RpUhUyByL9QEeionEMPwm1Uncx5ORNxlfI+iyGjwDRRep1z/a9Yl/zeIs//HJX8IFNIfSrSb+ntV
PTWHIm3+0C+RtmLNgmtT6LZpCAazbaDf/qXSnv+RbmqO6vC3Sfpgy/tvmbZm/SV1He+sqmnCsSz8
tn/LtPknDHJVm/+msB1N/TN6waFNWAg5K8FVkxKhyXlYzkrx13baDmmZBbN0cFtegw8RBzjcB8Om
NaEJsRHW4mv6WjXBTrXyPMdAXEfoYSqcKWX1Ap1v2KOHGS8dFIu3ij6VGxrJTrn439H1N+XC+nh0
PSXfwu77YbbM/Ed+jS0bLoaw0fCrtAgNKv38uL+Glq3/BdfCQs0/w7Mo/f9jALD/QhNtmASKG4TB
6Iylfw8tRf0LjoaYh6JgXNosks6feAAOTeG2CQHV5Cok4Dm2lI7JF389tsJxGEOrblSXXa1j3ebs
/ZcoHeHhJdhV7KoKzzVn/2r6vYPFYDa9MqJzTakZuA1orUgqTbqpHl7TIxEgQ1mMAqPMYlcjxxUL
Kiv5x1ex372MKYSq2ZzqLO3I9655Bei2PlDdOZeBSb8yvC30zwF0BOii8EseP8bJtkCGm5yV06p0
liGcu5j+8GL0d+UDpmbFPrOSy0Ih7HEJtrXBvafRDlxKk9bgcip4o1PCcTmPcloiUDPRVuhR5F67
hHpg56u+O58l4tXCwisWYFFeRk/xN+MJfAdMYYXIedBi2CHAEryML2WPH8Cl8m9iU7d0N5zObWcP
5W0Cuzr07PEJY1zZHQU611t+/LTejAN+E501C7uJZbMUzmvQy9NtSGcf0Mv/6St2jlrHOCh1+p5q
TDB7DysLguNtTDTnUkz+sBwn6+bjy773G5m25qCCtS3LNI4um2QFbCCfy4IiHdacSKk1OXVxArRg
HEIBfo04W2d9F9BkZqPL4d11tU4ml0lHOLABjLml7ZrZJqgveifH2Ai+a1GAe7WqpzT7VCeXmrhK
8xmjvJYM/xG3xHJYVOZOQ18N5Oq6ch4J11hm6pWtn2k2R6yrkOR08hp3Q/9lNB6slJJs98VvL4f4
uctOzJ93b0eq0jJ5dPo8iw5vpxoDe0ht+JS+XGrWFcoigCvROvD3/ahiIcXHH82UgGSJI9MdiJIT
/XUk+EtGMoJYuSGDOFXXQXmeTE8i/KEEu6403cSG1FpTv9gnVb0q+l1croLWtaNLx3QFGSIolmlc
3lgtQkj2SO3u49Fw5Eb6uTBIy1ZZCxmEmjxaGDAFedgBrMklppVzcTmtaR4NFB48iFptx2wpzRPj
Xpu5EP9QMX4NDYcOrSNYpAEBHj1LQxCDlemC3DcTTEP4lISxdxkIc49InDpYp+FQidttDhIa1b4R
bORkux/f9jzIj76CScCXZQkBRN48Xqhyqtl2lVm839nzAtfbG3W1gmP1Qqqquvnza0mbzhCGM6a7
c3S7pmK3Kuq6yZUhkjpSeVRp24j7ciR5vdqtP77a/GnHd+Yg8eBFBcJPU+fp/2pVGQvym3TBhfTG
2EOxRuePCnGR6gJaRVJ9IoloGZHkIyN5Ysq/s7Dw/rRNR7PYm2F0OrzyMBCrXTbE8lAVA+lgNtFm
7Cz/xDvmnavwYncs5qGmaljzDq+C5lLPTO7RDRp6Mm1W0joyjfHE+NDmjzl6jEK1CYATgLJs9eeb
7tVjjEMjz4wWjQS+lJWkoYlGLVgZrQZBgPYP7O+rTIlR3g5oG5SmP7FIv/NuEJgATZOF02S7Mv/z
V5efnJ4aOuo1l3rILFl4KhtkWOrYYV+ox/HMF6HLCD5x1XcWA6GxO9CggHHV450J9VikkIk/oRId
4k2ga3RLHEwSQH+QXNAQ8Ipfe9iX4f/63/PrXw/0Na7r3SuyqtqqjriEbf3hfcZaGfvk0kxulNOF
M+npUj3w8IdPqbYsFNq6hE77J37cdyb/TzwaBw8GkmPNX+rVwy28FMtXN4xuql2JCrSKb8GZ6pz8
x0iCysfT8d1roRaf5z2TcYa0vb6WZ/aBEsdci/bZmsRjZZUPUKqsCJjNqGgnpuB7V+NKKoF1qs5q
c/Q4vSbkbM8AceP2oRv1Hr1DTgdupP894Yn++Nbem4mWwCapW/yHhfTw1gzVH+gscyLXQ0TVOp45
mD2opT6+yttb0lXD1gyMtyYYVedoS9n6E8n1IK9d3NomVYivXRc/j6SomLoRnngzvVk7QemRh+6Y
UpiWydvp8I5gqXsFs1IlsDh8qKrI25AzCJMkVj+NtYP1q4vdWuuJUxDdiV9Om/dDBwsO17aoUes2
0HYW7qPVMxgx5tLQmjcY4ctUAUWOcAQPSHRdMlzxZpSYccBYIPxd4xwO1io5gB0hyScG7JsZyfdw
VGHrnKIlO9OjX9UbkLDXfUWE99R805kdq0I1N6MXb2Id+Wao0Bn8+Bd+99bZjrIRIAsUh/XRTxyV
ckqHjowZg9yYxawD60vnJooyPEmtuIDXeqbrvlg6JTXx1jF/ZJ1DQRL66YkvMl/o6DfApiA4/IEz
Bx599G5RycrQbBuzBIU58ufTZjZfKmdqVCIKluJqxOm/oNRWbyqi3pWo27UN+SpOcKmYXXBiy/nm
FcBxkyMi5QdDNVmNj14BwP3oVmvRhNyv8OnPBfNavCxBjZZ9ZWGDCs7SIvjx8SMw30xqhx6Eo5MH
x9GAs+7RMNR9yh5JKEdX1XJs2T86jge+/zkvvjNjoGSIBX4dD95BsCJM05k+pdalGV+q9dek+9S2
O135GoD/mqPAisVNOKPH+q0PhphAOjvb4KKIxXcMF7BZTDhKyZ0X4GFaFfou9z9F45cuoOx908cX
Q3318a1pP1e/w5+Xfe687YMOwNZZHI2zSbG0CJ8XL5tqa6pnCmdPW3wb5XWKkqCqv5QZwnLryhvv
8+Tck5xZ72HooC9IAw4w4rLqP2lo4P3yxkQlEzafrXbT2J9lsc041OYbDOKjsy7LDQof+BGdS2I3
xlMC6vxVSbxlv6qaXV6vRb/2ol1i7EP9JmtvFP+bnlx0+rlRPOXZBXSzL0O8NSiZWpSfbgwNGodr
fB6+JPqasMouuEuSS0RXot3DvbAEfAwRfB7Cz92EFYQG8N1k7gywSiHBePgyWbdW4+1sHZgWao9Y
vUGvdt2QwQKDvHzIwYPTd8zu+5cIN1N4m3nEJGzIB/IoMj/YdN/V62C6ZDOOa43+Yz2R3+iiSeaQ
LYxzrAdS4KuFUEVHo3+wvbuyXUp7b3cbNi+K3M0bUaQspX2OWJUEzO4LJtIB7w/6uwZooQvTci+8
pdVeqfo6jaGXkOW8SJUzHHcRTnrtOvDiddjspu45DZ6HbDXaC4RD6rQ1q7WdwlSB/KJBW5fGk2pd
lLsYkS4+427lDefgPTUBzXA3zCL9P14uGVO2NCSFJVXlwHv4ypC8m9IMNrwb5AZdXg1iTOVHK59c
9y5KiPZgVT/xRnxvilrsfoWkoGNK7eg8gbI+r0ii473L/1mmHZ01meCsOjFdftaEjqcL+zIVRgXv
JU09Wgpm9Q51fsLZ+u4KoR/OXUsnOGpmsEwvIDil+rWo7sf2djC/Geb3Gm9lB7oMI6Wu7oLaxdaT
IXPAHNq5rVxhFW3ClXA2/ewxCJZa7Vryc4QzP2tXXfc5uJl7srfKeVoDNlqQO3nDkcXUFy2bQHBU
/pl9keLSsNbBeXPRCBfLdM6Hl0tngxTnsrzTYaAlSwtkUOgSBpLfUFDIiS/WNv5ll+yLdpsaaydd
7ACCZdkieemaexneZWBjxh/T2ldX9IdBL+H1ZtLT3FmMJQKIMFmq4rGYXvAACu+8hjjTuXK8DHGM
1fjFPlfVZRFsdQ0Nvzt0d9QDpL0g/q6hYDy5XX9B1MZEPhWG3HJtyrO6/oJGoLnxpsc8eUjNYWEy
yzrtq8Sp36T9WUNSQgf301KecDiYBcl5FMPQvVbldZee5e3Wpq0+fvv4F3+z0+LESJOECgdL5Py/
h0O5yZvELnEGur0Vla4IuxdRAWpThHk+eSgV/vxqmsY7BhCL5MRxNLp0KzO7GoUafHQgESY1vL4E
skSWleZmeNI/vtrb8xwFXypR0gG4wox1jnbGVVzPnZ9xxBAqkXSk2C58A506qmXcYIw8K7YHfHmk
0NTaHfoUceL1Mz+9o9nEJpmdrNAkz/dnUeTVoSOyizxoY+53IKZsGSch2kfdqU/M2nd+Qx1Uim5h
ypgf6tErTifl1DARrbqpLUi0ruzZ74bHRvPo7hH2cuKxvt2jzNeiioMRWVBxONowRWXupG0HVrPK
LfR7ypmjUt/iGAJdLnO9DFW+LYPixJp7fJNkE5iUsqnHU45HrnO85hYeqc4YL10j678UeY85WV7o
03NZh8qJGzw+EXApLqOzITbYD2MFO5wTESEYPl4A6s2a017w5iti5ENW6TzMQgLdO+vCyrWNcFx/
PF6Pd+FzuV5yaxTt6Y7xLQ6vS9qVoaNgrl1Dy2q2+QB4G6oOUrcJM+36y6yT3R/f6tw0MQwWfINq
9PGbrJtGO0XUW7jkSiguHdWLEp88py0WtTmyTxLLnSYQJuz07OObfft7Al6y6dtBM6clMtOfXp+R
QwIEcyV2ctfBWUVgK9aOnL1MNXL8bybn9s+v5uBEw1lLA8Y6vk/dEBZ+AviJhAa2KxUhMsnyyKtB
Mq2QDEwn3tZvfkk+kNlBeAd1Y5pIRzeHHbmZ2FjCrpRDNXf+mYhonN0Sh8uyKtofcZqHJ37Kn4Wa
14uN1A22IpQA2JTTyBRHwwfvoqKRZ526ubyewrUTIxLy9rJ6sEvofjDK1IIdHNq0CtmZA8QPJVi6
5y9ogU/91zheTwrgPFCRX4PuAQEHzoh1iGJFFPs2v+C/xzxa9c5DGTIeIU7y7zrFdas98BkYhvgA
AbCBvS65rfxRhTw2zdtP+cMf/pbcpy0pC7ABmwvJR/dJfoYpRhlnJIFVd15fKcuyMHE1DqAThVUY
J1bXN6sBFRUGzdzUcBzqBEf1gaEvRmsgQgP5Cccy1IG80B0Ev4W+SpLkx2QQoFqr4XWXmdcf3+i7
V9a4PJtNGubG0ZUnDflmk5chkV3x92DQ+pVNOjNhWoGyAfW/Jn2CFDlU3M6JC7+Zm/MtU56jfs3L
2tSP3putHsa1UUYhPUN1M6o+dsjQ5vAzEmdVpKeKu29aAyxg83NFGkAlhAro0WxJBLh90UwD1u16
zqVxiRCxtmlN6FZvjZdk060zp8suaVv5rpXUuYvx8sTs+VmoPpw99CjoTlL75bvQGjlcj4zCFkNa
DcT1oYlJgXSpCirSB61jd6jDfDfDlYomdqtq/n2n0Muk3xnuTHCUWbJjwE+E/HhqjDZ5NcaI7sCj
6RhIMTUhSmSCZHcBfSJCTFTr2il3HLQ5F2K9bml8FIjTm2jtlU8FeShEpBBWho5tvjq6fGXVwSKb
kk99uG4wAbIDWRgFF9t7fDTgNmAyJ8b8ez+JmH991hFahlT2D59GF2mSUG3RURS+DLUBhalIm/Mp
InO8IlfPnyVqqWauDCc/75QRcS1tshNf4nifMZ902D3R0lch58G1O/wOqidCvGhszbUuURYTQLNB
gj/tPtmD7WNxBl/rK+uPp9zbkc/rV0ih/+zSso4eXjORCO4aEnzdqZnctgU1ixMM8IVJmcJU//Qt
YVB3mrF/iF7mQvHRNKMpSwY8wsx5n2EtIqOVy0zjtAOBzK3Gbtm1kzhxf2+eKRsLDpGCeabOj/bo
/sjYshu7xnUWmZW/rUfvgtrfusDKtjDG5MlvDFjQY9mduNM3K9nPy6JCkExxSY3x8LH26Lq93uTc
3/royaIQqlvgpPaFBF+wBDfC9tGXm7RG4TbUQ3Vi66jNC8jB3J4vrwvJ0sJ54E0f1x+mMbF6C5dq
GtqbeIgE5nbaLCPFBWI83azVvyNBlWe81HRo7qIjaDRUKIaEjbdMBCC+j4fZ25+B9ZUffd75mCp6
kMPngd1H7xSHuIVOKc8r0eJ1QgTZ80Jt62T29uaPfXTiLPJmaBs0XymDObqGSJBC5+E1O7IIOX2h
peDM1JwlynMCwkn2rXLZj+X9n97fXERGfzKPMlRdR8MszPOutsMqdxWmzaZUOcgDzjhTHcjjdutm
vuOc8QbPTozu+WMPf2fGlqqxWOjSokpytHF3wtltl+W4GfWuxP1Vr+jTq5vE00ec41DHIrK1Pr7T
tyulwc83l0voodGzkEeHr0zUGiiVOHe1oQNR3FCg6KnQL6yJTPVMRyTbWESXQwIh56MlmzyTfbDs
EJN9/EXeTjFApbO8gx21Y+rHW86W9FIrLg1iH2MdfBCOSYJsYfeF6dIr4fmXDKjBAvIrppuPr/x2
YB1e+eipYxhrbYAsXNl27UF6q47EYVyEwl750YnHfeou5+/y6kBdULqyWa1Sty6Vr6OcoFG0Bvop
f2E0l1OzN/WoXGvCDE5c9+0KMmNgqYvN4hZWkaPrpiGO1aINqB/AB122Y42FTsn8E2+8954kOxB2
QxIVG8zaw7vzJ0E2eaBnLg7XOeLCQsHfgzUjX16K4FSX8p2h65jIExi4hv0TTHt4uQhNszPlmH+j
IXkJrfgH6nlsLJp30fNiyL1ylfP6DxLb3tG08CmoWruPh44+1woOZ+z8FYRwOJo5AknU4VfwK/oc
lY+RKO++FsFciUN/TMMvyvaYgsFJVF14noOFWwBNejJHBbMwNURwV4QyowffV5zBlhAW8pWWdt8n
dmBrOeeoBgriYUiBJ14lbxduvi8wFMYZm0Se2uH3bQ0RGRpyOjeIlKuiA9rpm8XaqmI3sca1Eag9
+UQEDH38mN6MC5PGFOdWRHwU64R1tFGQiodLqI5id/aSruHsfVX6YemY9qNBIPN/cjGACZCUOXNw
mjy8xdyTmKLqIMZRXs2BpDHV0Fj70hYg1ej4/OmdoasCwcw2EzDyG4kiege1rwJKpdAFn6uSzOlC
Ohtsnm6mwQz884vZKFXYcBlzTfDozsBI4l/EFOl6AougZW2EZ3YL8AzpYgitHx9f7M27CGuJTf2R
3RavW/O4mDMqA2IYvJ4uIEeOxxEc+dKRT7MJUEvtbpcGtJQ/vuQxZdqUR9c8ehcp4KvsLuTcJr1S
LuANbPIC1nuctSrh61Dmp4EGGLj/WLOGJamlJKLqzlnM/nSZAT2YBhx9JH2f256Eu2DYJ2o+b2YP
3482IydKSs3oto+2gcOIcZrCCbCCQiqExxjJld48l7kHDbUlTTEOrmXSFycWmXeuyuJCSYTLsvSr
8xr06p2Rhpap13ZMX0vQogjFeGXjxYN7D1WQsAvne6PIU7/E/M77Z12TnGINi7LaLEmeh/WxJkNN
gNY5pYTSaHlEgiTnDfiabRl19opp/oBfS9uOCmSp1tG+1XH7eTSn8yCANKT0UzEDYZ5g0XonnsT8
/jj+VriR2R1QUmCAH60jcGqr3lMCMsAL68JwUvLqCX9vaz/aFSDJHONLEPr7EJbaiR/+aAfO89Cp
8FHwm4Hq2BePq31B5pstdWpmQ9hsI9zXBOmN26pMkjXwaH2joqOsBRpEj9D41TgEqxBYYb7LRFV9
9fvp04mZcvje+fl9LIcz3vw+R20l5if1akwMkdLbKtxjF3SH5RolKRPSVXy7Wjk1FUE/zzdT43ym
W0/UJdzFE+PjcHH4+/IcbE304GyPjzVXodeS2BBx+a6mE4q99l4BGTkp6jWWMdy9nTKcuOLhJPj/
V+T4JWj0GG9OYMUAR46yZ4QWXPeXReYMV8SBTLkE5xaMxrbsYHngKP+15P6vGeZfgPlejTn3qXn6
O7Hz8in9/l//unhKnsBOPx1YYeY/8k9eAUU2g40EkiNHzn23X3YFx/mLdz3iXIrjrCE/yx5/5xXY
f/3sJM25BBJXrDYLWP92wqh/SUEpYfY5cNKddyZ/ZIXR51fhPyvFr3Q3NLLHrY+ss4Nkij1jBzoh
hHAORGQBaDa9tceW8E4H7DatYF15tIaOMKIKUgrl4TLeTcCVboZJyaHhNRWUIGBzSQ8dEYxQClM0
aBr9AqGVfCraut8FKryRlSfTbDlqM/bG7MMmBJyMjf/VY7/+9Z1fiw1/Smbeu5Wjt72T1g6yr9YE
osBGdzHCB/9e2zDiF55QzGFFNwQtmQVVgFgSoxZ7vyoIBCXjnb3PELTFd1g/8tOUWiU26nKIJBi7
hpZaBmn6Any1/qVXpLzEfCa/8lsnmyA0iIoxiiF9ksBViXfp0vLL2Ddy3dqq8th20txP8G9OrK6H
y/o/P9bR677vG6jOIhI7iOP0aEy46S+6maXqMop05Tky8uRRTJNNqdF3JHJg9M/9iXXl8EX3z7X1
owVUZE3Zy3zaESOtXLNp1r6Q5O197oaSBJuPf8LD7e8/1zh6XXlKMQir7icGlzG82Ab5aWGlqHf2
KAIwxuGQnDh//SxsvzdWjrYIWUQ3L+pMqOk8vR82qH9ixSr1oal0OR+J7HFL1D1HXKDPCmlXjn0V
O4OHAbry1QfplCql2lY+Y5vsoLXEBJTKxkS5VRU6JQdFrceVCcX1mwaxZ+8NSZyfeEa/mbDHlaRc
DaAlwb7ZTKHYZM50BlD+RLzk7z76aLfWVn2le+PUbEbKB36QbbW4ODFyf/fR8/vx1es3bipoJn3b
bDy9vNLU4FZtT71if/fR82B69dFOUBpRYJR86zpGPFm6Rs4i/W9X4zsryu8+eZ4Krz7ZNkcfeCmf
TB9/HUxAybNTlcrfffT89199tGMlKDPSvNnoRHDpBlgFtXX/s299tEjE+qBPNqlRpNGqBNZGCMvH
E9Pmd9/6aA1IszRMKZvUG6c0bgI9+l555q/9w2+l4r/76KOpD7GzmbIcvHMunec8ARBklRcfP5Df
rFzHXoJs6KUJ/ogBQrwFhMLJhtqnJ/X9UGb+iUPgb77+cSFnaCkXeinXaIIOnoIwS+fJcPr0P/tN
7aOZmUSQZHuHkZiONA4qeALoaIB/fPyAfvfljyZn5sjE1OK4gWIGllaCASAT4z/76KPJWSdmWgPc
Yq8/oHn2yUGZzPLuP/vso+kJMLnSkoFzhK3Xd2lBif+kzeZ3T2T++6+mp/x/nJ3XkptK27aPqKvI
YRckoTDJHs/YyzuUwxhoGjoRujn6/5br+1fZLMuqV/tTGgk6PuG6EFKeJ2CiCvCsNxx9iZqoKw/7
/FD/sPPE/u8fvZBm8qGiwaKCMqGPZde6+1K16SubQDGOq5C+rwBwulJlfOl3rCasAvmsrRfMqrlT
MD5XyIBcyxxe+ujVhA1ApKq8qsIjwmWpn4PCra8WOFx4RKvNGQAUIAZSpYsa0tgEQkXY+m4aMuue
tE6UgQckgi4Q2H8dnOkTeh7+p6zLv2eXc9P6r0PG1kEZJ4PQRVzTcIfaG2AUeNkfmhQu3Rj03v1t
P2E1Wak3wYrCUZyeAooAhAKYUmNMzJXReeGtrvsC6n6OOtC9sS9JAFHLt7n/P1rC/7rAr0vOyxQ4
HYtSuEJ6CqDn0nzsYCa57VC0DmGKvmGdHPBQmAfPOxUFC+Ldbc97NV8hCutrV0g0A4SOglAkSNHR
DTXCbZ++mqDuWPsW5Uu6iJbkBOZ3wVCNddtHryao4WiEB0gOAyWENTuK+FFx0Kxu+/DVFK3nkVnO
B0ykdMqTaNxYoLlv+uh1pEZXdTVP03i2fnavqQy+CgDqb/vo1RyVOvR6cLV04aELtk0gp/Dm21aW
dZ4d1D8ONDNeZIvmcwFZhI1uG4DrDARHNrquNdaspPcPkQO6jH1/5XGcf/cf9qJ1LyfpEt/0HGN7
8mMfVWQlDkY45+bzXLN3jvXTOx2h9ilvJomEW1vT4NFFAfg+HioHnhk7tSMIhlX4aUxM8k/dRXAA
g3C4aVM3fuKAv8If2oj4C+D85H0DyuOemIi+OBCtgON4Zl+CiWrcdDosPoBXFcozd0q2DA0kst6L
upmdrHHc7vuZzrfTrbX72UOpuiHAqBIElpMM2jooJTQd3xoWAqo3J3o8Y168+IOJICeGR8F5T2zE
B5S2k+G9B0Il5K08mm874awDnc4EyVaKGqYCqEjgwKHdUNGNw3W19OjOBVIIoM9CpMl7+B7fn5vB
rrz6C29+te6AcU2QOMdwLZtD67FNxNmNE2G17ESsKgcBylWxCDQ/hs34FbqjG5/1atVxBe9QwM10
QdsekHaNft20HJ9veiTrcokYzPMFSCNd+Lw88aA5cq+8bc8OVuvOIsDb7PoeY2REGk8HKHxvXRDc
bvviqxNBjTqWfqwxi4Gq39LInhZ9DWJx4TgQrI/v2JVSxP3wMkcfXUdu7lXmtmVtHRGv/daAhgfZ
GexdWwOb9MyubU6rdoB/z2LrHgcypZP0HUcXJrX1F/DN4D8JLFwwS5l+YFgL0ICxJNODCxHOETKE
KfOdUt42tdZ9jmeq3jJOFOt17c4nx1/QFAOT5W27Y7CauGCx90GM+CaO3ekmNHczVFu3DaPVxMWe
W1s+uHghAGxxdLKklX/ju17N22acoXDsMIzcoPkAjh5M08182wP5ifT45aoGgV87MoDK8dnkEYJH
FJXx256Iv5q2rY2UoSVHwaennhiftkRhb7npaa9LfVHrqtzw/LUNCpdkdXTl220fvJqySewuyxBC
SusCJTB4HWD91+bVhdXAX124xdT3SKnjo8E1lxUkDFJfWcLOX+4PB5EzJuzXy5PrAkaHgT2cM1IA
0kdIFodWowU69s2j8Fl1233YX+2oyFAvYS3xRoEF9oFnnd4lFHnQvz/5Vafzv8vOumPFI70Ymaww
N5cl2qLTaNkitlIivtdAMyaGLveEdY6qV/HRTAZ49TBg6NKMnB9BKqPbNht/NY+FgTXV+t3PCXFf
Oz0DbvPqb7w0BNYz2Rdi5uCcFAuMmqYbnoRbX7lA/2zN+MMgAH7rt0FQtaNCWQX2sWFuQTxGEJA9
cLCFc1Auy12D7Bk0XfBlb1HigMzRDLYppC/kkDQ6fZbRpP4Bcas/SpHqDdAp6VNMbIizLB4FKMbw
FoJuvV2CyrvjJJxPXazKK2/+wlNZFxwsPZlpP06qcEXnHMPFLTdhquPN38fVnz8dHai/PxcFHRDs
xLAyAYedA06Qh7NzZWE+z9z/PnLAyn7/aHcevdSKBD5DwpPnwOjhCG+M/wV892s9Vn/+9si9//4v
IJ71ZNzhraLvb4OjPgyg1ybcpY9eHXwYp6C1AGdS+HBs2PQz0gC3vdB19Z9t6naIII6CHRR2nMkC
AO0Nw5V49KWvvVpG3YrgMcQtroo6QnNz/xwkQDbfMlZQt/b70wZhgKGJGfNTWcjqkqEvIh19v+2z
V4snpOAeGEOYTdgCjlM5D3lXm/+t7vLftXPdrxWEdYhuPzEdlOQcoPMJTjPk3q6siT8Ljv470FGk
9ftzkRCRUeTjxoNMx2CbsBbwuJHAV+ekO+2NzdE1iKFBQeKcxs7TKJVAt7wD8Gs+er09Ib80Hgba
JHvXwIA5AeGxAdKc7i2qA287N/6snPzlIIN78pzI0I4HdDn5hYMhmFtsWFcGxnlO/OEBrNvJS9QB
RZFYvAKOQ3OcVNgdKBnE4xCiZolUHl/gpAYX/u9D5dJ/W036DgJBbanjFSrV4wP8udFdaprg3rqJ
vq8j/5winWNzha5yYUL9rJL75cnZuhFEUeQvgpgnR28ErXos8Yb+/lv+vEaiP+b3oVMi4RpNKP86
sJSJc2m7c6gm6AjsVM9f//4vLv2A1YpQO5BOo9fTBXAEzfBD1wKM2d+22vws1Prl4aChamSkxrUW
VT8/qkZ8gpHmtqTuGq9GwB+Hcw1XOMJ2ifPm2Rsfh/f7Ew9TC0w4TzBW++4zToDtQ9KI5MbnsVoJ
hmUwPaq5/aLHzB2GfgaKyt54Qv55If3lYTfdHCJBh9sZoNInhLwzaN+Km8bIGZf76xGZLr0SE2rC
D6QfvDpzEPR/nprwxkSds5qxqWfKaLALhknlPcy4VG0k2iCvTKFVVeC/q/u6PUSxoRTEoX4Bwyk9
gK0j8ySBmnvkHqDqLICNqB6abxSn4mcpzyR/lZBT2guyA5acbPUcl+C098AV3vY0V5MaAoAeuBrm
F0ODUqFo0jC71sPh7x9+YcVYIzWqzsPO4VF9qBVXdVZX0/guHhfnNQka9vL3/3FhhV2XNvsVKP+G
pAodJzDdyVCy9+fzLQQKFjzTM5Av4J56/vs/u7A+OaudP3Rt70NZ6hdWVS90mYtyaK989IWbH4DO
vw3rHvQRJHIjr8AMTwsBG03mOfTBXZpq2ydYyW/7BatZ73tLqMC98wrmBz+csNsjtXjTKogaut9/
QekNi5WwuhYpGpUPENIu29mN2ysD9efV9L8bN5BVv398CzTYAs2iLLhB9fEdnSLy0nGGzlJ4rHlW
U0+9pmXjP+HK19yRaUmqjKISNluqwH9SS8z6LGSLvQcKT/9wy7Hf2bJSD2PdOY/Yg/sdYocd1Kzk
H1qn9a5LRJkjNS1zRgcI2sagr3cLePp3I43tfQ/L+y7oDP941pXlFJUPH53WdXYxbJL/x77+H3OF
0booUYQdkZZWCm4a3RRe2p6gSL+t0gQsst8faK/CZqlrIwuUm9AM0vAz4SG+lt5fleb//6Uu+g/J
bk7rxKqaH5ALjo4tKkK3NJDtySpWFwxsTuCQaheS+rBaYGdOltIDG6pftrqH0K3kFVk2Ho6W/R3K
QcvMq+H7yNMFrXM06p3bKnn+0xtIg6YxfugMBXHi6S6tz7WLkOhd2av+vACCd/f7Iw5muG2hypoL
6RK3GNUEIXPv8R2fACW4ZUL/hwmwzMyzdGlkIfGvtjDeoQ9HC3Xjp6+Wi6GhYoZVxCvOTfHva5KO
JxdekytRqD+v3dEaQFcnroaEu/KKuEnNbkFXwlOtsZRHsoRFzMj4xTe6//j3B3XhXazrBQPEwdNp
TpcDw6D6OKX+fGJWmidYT/wrr/v8Wv+wRP2nbxvmbtEwdzlQSFZOwxwHr51n6AftBOwgZoPL+eQp
iKAreuWudOEJrhGOMe28aWhc56AV9CuZhDALPfwGyvFzTerRdnz5AHaGvHo7Pce3/vQTV6swHbWT
jlO0HMIQFpas7BVwXLPTHCT0E3SDdGK5dZlXHRsfKcBxgk1VjBMa/cGGLyCARYdNO/AtFEawKs2s
x8Ogb7MUcCezZuq2Ttt1/8Cy7macLMPDFAt4NaG60Hemqc1rUM7Ro4cW2znXHVNPqSqrR3iWWK5K
luxwuGrv7VBB9LOoEko8yLFyyFedPIWLY1s3zedhBO/KnwFahGEy3f19bF24VoPt8vtEh6W2dAIU
Lh1YgtmXL2hz+QGfKXoogq4mnzGLqkOvXGAmG3RcB37b3EcgTj7XIm1fyRyJpxrxJjhqA0jpDITA
8Fun0IiCg/hjGLtrPRF/Pr9EyWrJp4LjehXhah2dL79Ift73nVtdOe39+QQDPevvz6CGcgRXt2k8
jLKy93Bs+ffQvAyfRQDEnue14U1HmGiNWgcfwCG0NONhNgq+IlmajUW858qrvPSIViteOFCuR6iU
D5UbWJWV/gIXcKgsvXGNWAWOZ6/1Uj7qEbIn4lm4AgLnYRCqfYcWKJMz7vMtkFkWISXPXjtGnK9G
f5i066JMMQ++rHrgKuGGab/6bg21JJzObW54BVRlx9JvrZ6dFmqprjzZXlTXwMcXnua6XrNEeWnJ
sVsfhJN+NjKCTVXaK3vTqpv33xNGfF4Uf7lkph2szaaqR9D3unLMU4dOp6GU7Fsgxg72qWoE8NxJ
S7CIkHlvuyiEmVjMXwbYi26L6gKluvoOOJYGSeP0BWbqpwlL1AZpveHaL/QuvLjVspKWyeRXMh4O
s/QR2PXbE40r5W1E4iKTonTA9pFq1KmcqNog14X+aZ+j6KvvIVCd5DBf2WYuHebWfHCceOt6ZG5f
dB0wL+g/cPeJkhbHbtSSoKlOtvueU7F1kCO/M2ENN5lv4SGtuVegPYBtwBztYMDG10TSf9h0uoYc
GOquK8nPC5v7upjUR9FhL5q5L6oEgPLKH2C6go8UDmd2jQP9M5rzp1l0fkm/DLdBDwKSpmY6zCXO
+kmpvWHDetglsrCXIRIqU3L0Leo8qE2gmJ0niitGDf3olusaL2Wc/GdlUCF0rQPi4gRYrVWsFXOo
a2QLQU9c3lSU1q/oo3JpNiozb4KKv68ROdq0DLOj96gAK2DuQpWRsnGudZBcOPOsmXgg/SMao2p7
UMMnd9a7trR5IOwmib96Q1zMwzU3xYWjzrpkVU+lNhaYM7hJSAEg0rhjonUObh1VOV/qZhtzcFz/
vp9fGE7rGtZqietIJNrde9CW7wBsno8MPYobNG5MV3axC7vluv9/WTrE3wLl7A0A9VCpgYE5eMlr
F6ISAxnScvv3X3JhAV7XsS4xIi/DwruCWsAiDGBh1bX199JHrxYneJhNRCZ89AQOYeoeTHLjpWxd
xZqMo1XLHLAigLjsILWB7S5druHNLg2k1TkFlcJoTG8sK9DALKC0j84tZI1SwQMC8nZfMQDnt10s
vv/9DVxaN9ZyrTpQwu+oZAWyz1Gh2yn+DgmJeo0inFwMbUsgzTQDBKdBPQj+Uh3gH6ZoDA/1ZgJ+
DbyHVF5bMy6N7NWSsQQqqcJIzQWBzTYG6imA89GU1/IdFyqOomh9vNG2W+pSs8JxfLKr5/Ox20/U
lGamqyDMFqYRhTP25RPBLb7diUFNP2oZwhP998d9oZETbo7fl2lmUUSBgOlcsJmDOcrcbLRTpmMH
p2u7TaNHOAO2SvaP/mwPKJLcInUFZOCCQosSlsHqB8KhuaLkNABJDd0G69H+Wep7UE43Ho2OoWyv
ROAvDMRwFR0AmbFikctZMYEmtGlDkNEsbcIeee0GpF9nsQ9JVF1Nzl/aLtaluY3jT61YFCvSANaE
zRiOzjdv9vk3slQDbpBoNsjBSgq/oZ19+e7OLnSCoqZGH+GqVlfu/N6lX706MbEkqDvqhFNhIzTP
Z2FS0SNj6M8up5B+xbWnKqKWugfU222WFMikeCnmFNlnQFKqfdyOot8MTJuMAHmzlfMM99XY2CoL
KhBwel/4L5CQnzvgcBVtzQi1tEyFfB2IKZ+pdRALdIz7FvLByCtr+YU9cM1OUxjPiSlrhHkq3T3S
TsQ7f5So69XLstxN4xge4enscqC45iupvgvzeF2QSIj2xRARNLQsCYS8VQQZLlzC8lT1jXz/96l0
4X+sq6IFB6eUCzsWkIMbkG2V3FLYdTau1cP+7//iwi64LhqWBJhLNThjEcmp2dShNx6WkLV3samd
B5KI5soifGGvWoOCYXty+rasx6Ktwi+DDap/GiOTl9t+xOpg2C4DFb4C/93p/OYIps8iszDmY4HG
KfYUaDtceemXfsVq8TZdqf0a2dcijfUOQYiNhjj+77/h0kev1u2079RS0qorzuyldsIuGF5ZkC+8
4nV9K1Zh2HVIORRsiUuIpll434SQk2YOxLz7toMfJPv7b7i0+azLXbVblZUe0RKsJs293CfjsoVb
2JwC3Eu2tlTxZuz5HjmKYyI+1sAqb/7+ny88vXWpawnMT5nGqkO1gnEOje31Hni05bZ3sy51hVRH
S8Rrerx2CXss+0Id++W2L74aUT0Jmyjqp76YK+1jxzTOcaTq2gu59FhWg6qSgkc8Jbgch2CHKdYE
KG6uP/79q19Yndb1rpw65dzUuPI11RTfL0Hj5JUOwmfZ+u7nv/8LSFX/fAFfV77GZMZRPMK9l7qg
6UAnT8ca+jvX7gSN2kOdutVrydoWhNSgfxCuoDCdw5YxAo3Tbdx5mD+CHDFmzYt/pDGCkj555C0Q
/7ys+WcnaYdd3KYgX/Yt8Hl+Q5Idm53hjS5QUHTljFN1PDZfHHE2bUQOwO3aTZc3NFsg5dVQDIit
j2t4nwVor3cyn41kI0MyfaeWmh1ktNPHtvbNO68iBGFUj250TfV+UKWlecUlfMWk9otq9NrnUcfY
SjRb9hqROy0/goLvZGaa60ewnEfEenuY2tshbPYykJObIWwJlfUCPBl1PgCo7cDp2XlITTtJqj42
6diMwCDb9gQEsxLZHFLHwSWnAmsZ4d8HXB36vByj9oVxXj6QhZnn3ulJ1kwBMNWjY4NtjcLdKnPm
yXn2tOk2CWoaX5CyrouUU4LfCkTNU+R50bzldUAfu7qi9yEAGPtS69LPiE77/HwlTpCLBO4CVA/t
nRYVKp2FnPj79KdScUziTQq5+r6itYFQodL2jbW1d2w6FvA8rckYZg6F0jqfbJdG70IJscJshg4p
l6WXT8za4Fs5wofROeezZIdWh3twsDjY96AWv4R+B30iFjsDKwJE3NhSASoF0pcQCk5ul4o8cQEL
oVqmn0jMotNIgzrvzUhyKHNmkbWA+XiZ7uJhm4aAlI9zzfcINbWbRPrzBwq1WL8zoUD4vUN/FHwG
6JNGm14vT4FivijgWDMTcohC9FnTl4sPntwAslo4jk23ozXn84dxcIMZju4AS4B2DWqmAfHkuV9r
++GcIHzvIU4Yn2Y9uvZdjB/yVoop+dJVAw6sfUzCA+6E0wOLnRr/FWyRgtQTlKUh6kugy4hx0x1h
tpd5VYfKzWXcuu4mQTDrM2srBh1CzMQLkSS8T9wl2Pc2Eh8Wo518AsgoB2eS5yKZnDpDIDvaoZQe
5bFRNA5BMePC+MX1Si2zidoByA81Rxu+gFiXMRWfRZVL74R52CQBuIJawECBOdEhZdCF+8RIneOG
756GxVegWXqiCsElHVR3N6NPKufC4JagBCJfm8akSfxDeF1fIw4hxiwyran39WLbTamDcS8Gv5xz
WvVqlxK3gkQpnAyFEWYEw86elcqano0bUWIe6MiafZTKGuLVMd11EexPw+jb5ABiaZJsmCQu3CMT
BbLUZUnz2AC+fp8G0s9EGmlYwomG4IE35x4jyPv2JkzZaazNAk5y6+omV6ptvjXOUKqHXqCj+hEI
qOlrAzRsX8RU98N2TtpvDM26RyYjr7nnduphy4lc6bzqIf3hdLTuNj12CXBxphJ2HkC/o0fDLd2T
2XpvEqCbRxVE9DH0PJrPYdRBw2greO8nj1g3o2MD82yITvJXOrTqEeEw+Q5fX32fqmSYCoKU/fNM
UvYhtAwwjyiB73bogGwAeRyMutS17oHTCGzqeZLHcDQQrePmAnteEOCTl8aFqHDCofGuIqD3eNK6
H5C+Tx65mPS26qx5PwW47iAq2cbvUGKp8qqpPLJhIK9tOI/Sx3CskaHVUgCwadSRuY3K42aUOL/F
8h6t0mzTG+hOwDiEIi1YnHcIZMbbBrEvuJ9IP2ZkItGGWLyDCAW5e/QeyMeUmPrNkYzskkRFbywI
42+oGcExq6q7ry6PsQY4TUAz9Ov2+VT7uG8C5/goex7syqji3QaOO6z9cZugU7Napm1PhDoql/db
vHRzSmfRvnOCud9GiRI7BQQgRSl94Jqs7dSDj3BPHMpzVWPcirsZZSUR67cAgB0SiqsXOtZ7f9sv
APNmYzuVdypIpu/pBAXUyKHBmWVYnYX00PbSIO6ywacQO5mE11hbwyivHDM9akeNe4+L/plT38Ph
Fyv/kNUm8Hec8s7kAi01hRMNzMdSsLQfEz4OHwBEQ4YjjbmT+zypw6xa6v6lFkOPlCFWxKypyvpp
YGiPylCLDctQryDq0lZtF700D2cDZ5Uh6Be/hHOsfkxQD2yQ5UWpKFngPxoiEWZe2GCTQ0E9eQ4k
wx2jDFn8xRu1D3uVJu2Bt/2SLxFJ7wEphLlpEM3rkHQGmxYQxfkIHcaLo0pxTGwSio3jLRrL4giN
Tc65B431OKLyCKslayByqOr6KfTaiG/GBqS1PKyJeQrqGSmqJTQsQ+tmt4urNsj72dMPaqnie0fh
GwNy33l5xYL+fmkFNnQa6u6JLz76J0o3fTIumQ41IFEwE4UJxQmg8bcECNF7jThCFqDVCgLhSfR9
3kunLUhEk8+oXkHFSByqbzYJ2ntwCsynpqLjkYxt9SUtS79IUwrn8GKn7RxWc4I2QopehlgOUCjS
2XtzVFwdIV/z3urA8H2Ac8X7YY6aTcCg802ZxxHGn/zCRLEYdizh/QtSaKqIysHfly2BAYi7SdH3
NDmpFLH5JNbYtg0QbAMOb4gvMCdzPcbnBy57mbxLU0CoNwEPMDaiuk0ZeJVhC1xVm8zke4QCuo1J
KzMU9Fz3lQWhSjYNzmLvTJW2L35Sii8GtZ6nqp6GZ4kYyguWVG/AZucCZi3SFOJkrItYfuHhfar5
Wxv6ct9N2H0mRw9QdHn0joIGvvFJRftNnFbRXWvM7KNzpTTPUVsrMPM0FnemAnlsJJvfWc+wnUfr
qtz2lUneRrf1t6MTlclxpnN36jnOZNBlpRJE/IaPSHarwBd5CmLHu6GxbovUfeQ8ttThX4nQ5NOg
Zfx+0DHfucaLDkoTNAj3xDuNJfrkYWmySNeh9FG9BuB7JYixpThi+a6xn0FiQk5iSU3c5irsp8/U
S6utiesWZMuWSsj0Yl/AI8UxYps+kE8Vs0O55dMYFkqkFl3QSp6cubT7RrXto0HEtN9VQUCKxSNq
zmakswGa5SWMT3HUHiM1vY488TfnbOmEGF/M7/owpj6scX341XFRi4fOQh58HypZwX9UamDXwxDi
AEgF0Nrszsk9wWkedii0VJ2dty8yIN24U0FFxK6VAEpVJaxRzWjBBZA1WpozU4oGxECB+o1MJALt
1lqDMQaJZMO9TT2WNDkaOIro9xGn7R3OVwgyccbJaY4IPHHgGFCbcTR2s4wGS+H5hKdnFiPluedT
2hUD8YFzDgK324JWSRdUgjX1fZwqU1CkXTBAad1PoEdO4REFfP03EiqE0CJBvja+IfWmgiC0zwgp
p3tgn8iG1HE75Th4Nk3mE1fmHZAnmy5MmN4ylKzprCkZLjJoiJMzdrdQA4QMV/sWvb6ozBxq5r5U
SxB+rwSgbOmQDOdyTTk/we+YvlBpvW4zGI6zjcFRfeEB5Hca0dVjYLGWL0OAkkiDor+YxQiCDlPU
33nE9T86doCEG2sdqtEH5x5cUpNkzlCnIL+1PhM50pxoDu1RuwTDUtvGu8qzqK/zk67ap93sPvas
bqH/SnZVots3pmZZzNaUDzh/YiYpOm7D1r6B+mfS9yjAjoK9L7Ty96LS0RdbjmLMrTCuVww0gNxN
CSKTfFkorGrEadoH2giB7lQkqWdMSRgcdnWPrnqOq/c+NWghA/b4DNJvhJ4y3AMXD6e12iUPZhy6
6qFibt6HoFhtLc5P8zZNZYhqPnQ3Dzs9Dievi6Uq0HO3fIP5dZG7v18gXUhLLtwgz2HQX7KGiRk8
iUlS760k+GEW2OlTj+ztQ6MaSM7d2G7HwRuPoVcnn8eZaj+XfJwOSEUMwCo3uPNoTPs4XoyTS6lF
QfS5s98NR+QIWN3xTFIX5wQbmwm3DVtRjNbWQvblLoTd44HMzt4jZdTlflkhBwh69AQ7HBvgV2es
Q87BB0zBK4Gx2KFAnj41LRdfW+KX96mYA5IRznFQqHVAoKArPdQZ+cMyfvB4377WsCgAAU0SteHY
AT4LbWBhROxjPvSt7FAhmQSfyi5w3mHijXe9xt0gaxKUAA2ugV5TTV5yN5qoXYBDRJgoD7GKgiFn
I0uP9bwQLO5ui40xQii4pT57hwKC9IWpaP5AsMJ8mKOy3sckXuatTAKUg8L7BbqsW4YYXHEkD52n
6nsk/M8nUNHJKJ+XGs+4Pf8tRzD/k4Q5p8+56cwPxcL0B0iPc5mhry+68xrY4+5L9FSc+Ozqz2iQ
8WzepDw42NCz78faw+JTSRxoM8i1Tbn1Fz598eni7RlvnH8Ucjqf0hAV1WqGBXAnmrZ/MUq7n73J
w521iZudH5byMcBC12ymFi1Q55VhblEcCSUeipqOCi7WKpPA6Cokq4b5tU94+m4IffuKK/JrOaNP
eVPFbfstlVN4kMngv3TJGDxQbdlmaXyLV8hgmMGZPIiQslei/DDbKKwgZankvWHUQRYkLF20AHBH
4bA7BwdZpT7LPdRusIwvAtHYzhlOCXfNsxP5amPQy3bPcEeBriV0aZgPEtf8DQ/8c3RjckwDfGwV
ObsZApsTSsSQYMGh4J9wqOlHm3TUzZwyij+XzB/8HFaj4TuCAhy34QbBugOC+aiEAcifvMZkCFmG
lxajYlc45ysfeND05AVTW/gIvFr4SpzyhQwezkgA940PE5JnM3SGsBrlPZghuC5zx7VYC2k3oiDM
N59KJ2TvZNO6J846dTQt/iwzaSgfoa/B9TtxcXf3Gg1NVtyNwWeJhpgWVTOx8LK4ItUDiNot3j01
5SmE8upQwhz45AcGlnTVTjOK8cD1fEQRj3oeGHH3yvXMXeX68SN4XQ1AyFEyYkPhmGCCuPYwUxLv
YCRv3qkGZ8PNhNstHK0Ve4gjsDxbnP0QuNDJ13im/Nmhc5l7k2WfY4jbFXxeU/8BLRdiC7qqOuPS
/RGeHfQaZB1yA8APC03LrJt5UG1cUol3CaoQv6GdpzwhEQ09nyp7fQfpp3uc4IHE0VSwvdKxzZED
T76lZVp+CKUYEA0QSwoxs/UPbQODcA7Bg/vBjMH4OLjN8oolVWUxIKCfAB2IP2F31q+eHyxyc84n
PKU9KTVyNbP3QFI4j3ECdITOcK4eNlOcBnuC2xzEz9h2U7S+9vXXzhnlzrqh3GEld+eN2wXQEnVV
7/3wKz29osYw9DdSusmrCVDAlGuBhmOIcaevIWUhyRSS7dtOUwtFVyztRxMTUqHACiEaUgfpx3SR
5g1WNFzwoWWO8sVW7sPgDd5340w6s0ONznEWJaCZD8gu+tiwcdWPTZm+NEETfkvHgZ2AbIlgoG1g
luVeG7xwf2Q4Mxn1EIsxfQ7ENOObzE36NdTwoSmVNEcYcOIdmvtwBKZJgECX6ln5FjqtPCta5mHH
UVHODhPFnroVYQ91JrKR0Xv0YeKoABSe+WFqEu2Fq0fcFdpgKxECvyetYi/UNLHaeHZoXgNE2ukW
y6CFmsnaEmdNH8GRkjK03A/+2V7skFGTTHLPYBd0hBlw8escdIa3yK/tUO+e3NPaaZpC4OqltxMi
BS8qNd6e1uczSKugoki8HletsLR+g2NEQ++8yl3eBhmEr62WIQI9fdpkaUv1c6A7rHD14lr8qVua
l7oj1b2Ww3JvghJNprFh9jD5MD5nyJ9YNJ3i7LHBIxKPCNg0d94chTQDQycWm2iKWLQFA8X/0LH/
R9557daOZGn6VQZ9zwRN0AE9fUFuL215HZkbQkfSoQ2aoI+nn29nZTeqsiurZ64HKBSQeUxKW2TE
Wr9duOBmmS/cVO4grU0xU3sHgNBU/E1IwM62N+ld3mTJCXtS/dMfSy+2zNpUVxyGa8bE6lFBnABf
7Neybpq47FPnENTG8Fh3ZdPQMFwEh9kLF40avXHuSiH0DkWNuK1rXx6rtgefaprM9CJzVdZrY6OB
iUg9Ac8qwzVasaHF+BKSg49J/uhkjv0wtWV5XedNT76eKY+lXGv4nSy/1uvsHdYsoWmhLit04yZ1
wZMwr9RotrdqMq1DNrRtCZgp/I+qg/bmHajWLSjAiuBgQEg7BB3L/aIrzfzQNBw3ARL0fGRmSPPQ
P2lBd/BsCLVRcw0a0tX60fJk+7xYmkuzdIMkWr08ey88+tFY7nmQx9FOm9u8qYEXslGamMo9K9/R
nRbkR4JS6hsuNcyNFIyvAHAws8XWzRYSvhNV2R9eSHdXZwbiRJ7SePJHfFCL0GkVA6E7r9Qy1jdN
YmjWGCbZjdtRyRnzQ1vkjoQE5mjpzJt00vKmlkwOPr0/zznRJQCkrW21Gx7F8NjxbL5K91Li3cB3
3xhlZ4hoarpyVyKx/a4S5T1QnJNuTW3p+z6z/SNLWc7jbK0LPyNXr0fUoMtFVz2hzShnQR9kgL2P
ta27Ua1Vb8dZp7vO6K2vqZvzu8II5tPqVUDV7ZBOt5e6gTcFZBzrFGGPj/xqp52xPgpZjSsnFV7H
xdQEPamA/R1nMc2ElRMRh2YeBgKWWXbNYTt0A71RxoRRz6FOe1y7fE9kQvhCxap4VE3QP4Z2nUQ+
se+vNbzLgdCXbustnBtBqT6Cogyeq85siKOu2m6DGkIkcWFm5kOvOvOmCS99Mm2gTtzY3Gp9aDN8
dJUYm41o7flDu5Zxp/J2zbcV7p5tE6bJBmYkz+NsycO3yUfNEmszFQEjrki2HiCg3PjT3NkPuVcM
49M6qZH1IzG1v11XmlUSt6Cg1mjdjJpjc0gFTZHBxMjYiK7YB+5i+fTBjctxVFTHRpZsLOck5kF9
NL4w2kfK0PJ9Nir5KX//0cuZ8tLNUnUV91ydLVOU0Rmb4lqfjEfqt4Y+hnZsxHNIN+64XUYo561T
CdYtc8gPvTuM28BKxGOTgX5ZOusoEBdhfl0GIVWRAXxG5FEIEjB/XIqxNLKwCCy+eXMaa9olFFud
mQSsx6WmIXwFYtv2QbdsGc+oEQQLOEs/M6/XNhcxy2H4OvqpH1l8eYdcglv7qlgOAjASiCCXn5is
/Tira/lQjV1wWwVDt7e0LF9W9sSeeU21z+tY9ndlXg8vvg3eY5AHsZe2p16C0H00mON3dp+5x9bK
0ZZY3CUnsXTTR9cxR/tdcZNlof1uDxw5oFVGXFhT9j4uDaxON687Q0/rq/IgtkULyhilnJq3fh5o
Oxr6AIplnOyjUHb6DDcTPltDW+96DFJ7DGaYv6grEmdYA2RMHgmweSQmud6XrhJf6SC6V3oaVBPR
C6q5vQlG3kq7yJ/1jIOvWNLmG+Cdu4rqDLfZOiNEQa5G99arL88F7Tm+EXlr3jWbgWiRW7p3k3Nv
qdzdNkPY3q9qCChFd43u5Ge2CYKD6IRDMLWWkzZs+8RaPd7gDMyuwx5hDPKkpQbiCQ1FJspc3lm5
GTxAEyRXcpwxsNJbETw0yxwehUsAfGWV2Uu92Mub1km/7R2tgOescTcVtiNjMuOWZ/ybfQTqkP1o
DNWdRsOatlxBKPzbXpwkEM8X/67fgIPIu8qT4dnr6GQTKus2hNEXX2nqJoAjXrHx0wCj/Zimx4zn
dj84JTYSyFWKnPPWPTnTmF11pgwZ8xK/iqol1+dWcoDEGT1DNz6AtI645kqwVX4k2xZKTVJK3zPp
Su1QvjEBTPRmKz/yJDNPrRqWQ61C77peW+u6UDl2DRVMx4BY7MfczUlT8anMWLgvVfnWtinNjaJM
2uPYe3j+oBtmyAkGinu4NpI5a58ywV7NVN3LomeRgUjYASX4H64yxq2eG/9uQfYXItkqC2RBbadm
whSL+ivvDfryLI71LEvqtxmS9GAgvN1kIGc60lZHzMjqVzmhd8VkWBj+7PAd/MU7pz6tb8O0QMcn
C0xNMXcNOrDeXPdAI+VLE4YZX3fQqc3sewXpsNLfG2XpvJKkx0OhqwLNC4+wteNZzFGrSWAQgXCz
ov+oWH506YVDzFJNF3RmMjyJee3vAz6927Y18m1nrOt+FmP2wdJdPI9OVr4Gy5h/Wm7C0QRQPm/q
DIoRkHupz6KwOx6eigr5cE3cs2fXxVbXuU1I7pA8rtOCLbhl7I5SEMj9sLZiK9aVFwytw4YLKT+E
peH94hGsj/T6oZwaQ4yDPA9XKbDodnaCzojnsrZjkazrUxfaw3WfWX3DxQxnEOc6VHvG0He2zukS
1qMzJkffPGk799nYgLPSoFkZ9owi7gEjz7IYeDWp3G4OmSXLkh3VCm7UMFtd1MjROrNyVXSKyHCH
uNE6kVKzvq+9CN99exl4kzyZk0bdZa1FG8G6vDmhDr2twTd3m/vkB7E41Vsnd+YbNdsYMZ3ero4l
90Wwlakc7qlEXSPTGsdtlrrhQ4FF8jgLh7uCHoSzIBrliuRMdZ4pWDzB1Mnnzl3YLUpchXC83s62
LjcGKUWRyjIrNpeM+PoybzjDO4h+W697e53TvR1U5o+Uaxc+37WwGRDKE1I2DpwfQS3M7yHoy1dJ
WAa5i20BBejX6SFYreUoQbW7qKYUcD8GhbUDirfupqzOI4anemNxPZ2wFmeHhW/mLqQgk0FxKvM9
xUHOVcH+iIqtYkWSSxWeXMVZBhmfHlcAsDsD+ZsdGZ1u3+uyNO/TIbFO5B1bx8q0hnNC4dWt6xbq
q6qbubju23VCleAN4jA4yvtRjnJ4oz7a/jmrot8NboqHNhjWl7qAwr0arTC3dnLtzTRC6DSdOdxB
ToTgYi4QJCz8PN4Wm2yFfZ+4Fj8Pvlq1cxHLf09rT7jcmNeo+TrenCp0L7HdVTg/SRnSZVcvYX0w
iNoE5pHTg878wIqA5tQmExOJjJ4bXA3laB2VaIxtQur3CRZqfnP8pNq1BhbcwSwWcAJh7JIBpWJC
DtwnNQmQ58oK1RY6rNl4rZ38Wtwk3BIvkX83OgBEFoXRgLJNwW5qSsuOl34ad6sziU/hTPXBGarx
LOopZbZuG+e9KVx7W0Oz3lmzV2PQUsq+qQFqDqZvG9fZOC03bAUtoV0CtDtT4XCLdJLWjGA1uh8j
KTo85WtgHFRuePvRSudrM52KKpqtmj6avClvsbzR0Z3T8MhjRXlKC5QOQRzRgda00WIO0xgNuYIa
k63TvHD84VzmCjtKr9IqTlogDLIEm0dUF9bG1XZLj0NusDJ3gRNzz3vPyCaEF6XER4JordARK1/9
YxIK+eCCx950sjW3pdbuvRMWBbxDlZ4YAPMTlBz1dCFqDZzEQJP0uz6soux5ACq5PnD49Ufm0BB4
0iq/9Di0kUBnEY9wj9icdGU9UItdPZRuk3+ltRRXHaaFz3K8oN7uot3HoSbftgGi3AViDSIgveSL
kIqfqa+GbWdOzL1yhMBjjNgOWZ+Arkvn8vKOexNPMRQc/L7Kp3LHUw0CWMh+k1utvWNHZm8rinpl
lKvTH9hwwyBeggEuPynmJzKTlzuCa7EeVy6SFzVW5oEELntjByR6GLxEqDZg7/elPw+UdcnqRhle
el34QfmwkE4KCu+JAt5wma6mbLAecwLBkziTgtJqC/w+L4L8KZdyvqlM7yK9bcHjF46PB4/i+y3n
hN5mSymDgzIBcKmOaTk4ydL+trzAP05WbaitocljulrDMokazn+N6bylwrUE9trMJfiLZa2E2JC9
NRw47DKTtc2URHgmxnSWtUeAbT97qYnNy/afPdjCZ6QlyQ17gT3FXWa8JMYw75ykNg6AffPBSTLH
iSbdFacCOJKLowmXH0s4ly8ZwoRj01rqXBFdcW0p370JaoxlcWUP1Tb10oQWaT4Gua/LPi+j1svL
dw5Vr3+wqWrPN7NXhHs63XtzQ1Ru7fysVao2ldlAkNbk4g7a7gHEJlKcYlm1s7lRQ/MzKLpJ0OuG
h9x1dPLkzUijbgcDc4Y1zXn/5JALEO4yxrcixvxV1PuJ2kz+DJ1YXvrIf2P55YP7byhCqCdkDXx3
myEIU25cnb/YnMLpjlF5+LQQ5Nxahgfq0vB6Evjgz7TawU9X2Y+BzLwzAZpFpIQx0V7Mq4lZ1Y8a
LtcYEXV3XFBrXnmwZPykLdeB4hfz2VBuFlNE7LnbzvZCedBJmdCdHQRLOcekZfhJerz8wCh+Tnhh
N7BkbNDsNIQRlF0A9i6s9Ny5flI/WE7ePCddW2UbX2UhdZarg/0mawpVRSFxBl/MWqPJhKFWdbRH
gAL4yhKIefITlldH+g6/Xc0MQWvmrUasmelHmoBwcdmFTJ7nes1ndDqeO+89c6nnU9qVaROlpMkZ
7w34zEHZUNrcw9MXOh7hv9UF7ECUha3B2Cdzt+DGS8ch5nMSYg8F4X92q0l7O/m4JfCC3VR6b9nI
3LXKRrHJtbJvNbQQKEqZmWvktanYDkKoq8UtvQ+b3tmaqzSo7cjRFFkkKIruyzXxnnrZoDDJEDU5
rrVs/HlcTzLAYCzCi/ajAT2MA44wpn3Ruxk/OtT2LJakg1Wpae3NwKsgmbKiloDaybQzixSLAhY8
dDb1/MYPLNipUTknefEadciuf87rgJ/NATK7SfxZJAfG3cXcSjF1b6Cnwzc4b/2Wp5776JqOsqMC
XdUVlA6yuLLn1G4Nl9LrMWVARx/uVjdVviy/OrGEhwZQBmycvIufuakZ9ns7zfaqt80z3qd+0wPS
cSkHabgveLDfQxIvu3gKDUHLczu+Y1krbzMkXY88ytlNX5Xmmz01QdQ4y3K2E3e9tZzFo15gXtWG
Tip2kW71HgOjN2JuDu9XNaR6J4qm4+5tzCfd6HHH+7/EjlfY14Lx9lsMF2TJD0z50gbryEMFa81H
C7rqpzRLU+o1fRplDhndZwMsMxCBP5QwyknTNgdEM93HhAznyuiL4UoE2S84qOR6JfnBiqA501f8
OdTalrIIqnjIS7oQzMJ3P1r3TpQHoyY5wHZpGoE8VRHdkvS6dVZ7BUYQnpQdYAWV08zwkgVNgUrI
TdMrrB/6aw6yFRbSwqYCpP7YU9p1LZGgf7mjId8EVCPB3HmrqCNHBh9ZMDRXikdkxxCdbyfDCO95
AcOHpq2S224UfTwy4O2W1ao3lVqBr8nlrkI0HynbN5kM/lNYtMVdazT1x2xUIKA6aeB/kqG5r9hP
RDzjL3P+Jq3/fyqie2ok//v3y5/5RLGvUBcN//Hv//BP++/m0t/W//k3/cOf6f/j919Ov5tL7ds/
/MO2HtDr3I/fan347mEPf//7//id/7e/+EeR3NPaUiT32Yz1cPnbUnDEf2iTu9iI/6u36L8V0N18
tx/Vf/v9f2ufC4LfgMAc33eskLp72lD/s30uMH+Dt3Kc0L78XyAuv/JH+5xj/sa6gILCo5cu9OxL
dMQf7XO295sjAvhR13Nsx6bl89/+8/u++5tnlI+Mz5nP4Y9//vvGtvCf50IhzvqTaakw5JoOc6Fg
5l1138tuvGXZlUcVWnrrBoZxb3JOgp4Pk7Si3HDDcG8jCtkXqT8+NKURxtzivKVKJoc8A6YLHXv8
JREtYyxay5+zM9LPVVLWBmVVTN8VS+3WHCST/Dza4AvNvJN+SB+lJ7LHLin6m6yZykjguiljYTlo
IsjsPgcySR91RUxLqi3zu2Qi2BCGqFSkzNI/OE1e3oemJDScd+5J02SM/C9PggdmG+sI7hu8TqZr
HwtZVT+RRBVvdIAiquyMrtt5jUP89SCDKwPJrhmlZhmc7S4ZYrevEboqoz7NC9AhLBmJEzLzHxKZ
rjdONncvnd0QIzPMRC/ESDZqf2MNCNAWMO/vvKiX+86+LNrjmBlv/nwpm5yQdd10+dqdPXNyt0Uu
3bsB0C2g6OaKmQUSSLrLoUvm9WEq2upV2m76nJedh66sCOdDF5rIqEXm6PepGYYrKS97Gpx6/pr4
JdAfXbABpVliuIY4bt/ZwCGhiTH95YydcVMIOX7hHjGviz5c+jhPXcZenC+IygCcAbB18AI1bm1U
r53TCreRR/aYpWTl+oUtNh3ewpdEILlAJBxYn223ys8GYepRD337lbLY6agtybXJy/ZhQjVzp1uU
YZHDeA5jXdHnRyaSAhOpA3u88SSN19FSIiGJpqA0fvUwehtonJSUHiWtjy6wpyqy/dHE0V1M6tVG
LnOUix5+yjwzfjYGnQXacvsynpYxvB0zs7/WTn1Xe0lxDkxg10aZCNXbvvulssBEqzHbASRQ6zhf
qnRJsk2dddvL9mtu7e6plovKo5Jixs8hYbRHeafxN6/axt8xL211V+Gf5bargKLKogF9RmJNaXeL
nF57yrhkSktuzrJZGzqrzSl565CgP09UmmGK5vF8yu1geLIMv4ZaQgmbOqG3TyzHuS2GHsW416Fo
RDY+HDWgFRhi2AQ7PgEksrhIEWZXuYF2ZfZ/YncQr34p08elkckvCgDUi2umzZnYnKTdZkHZHDtn
5i5zhEK66CeXNBiXze8Vujqt43Ix+1PjGAZ8Uea3L60ZZkeG6KaLZmUk23Tiy9q6os0JAF6cDF3O
5Ll0TTgdOv+UNWfXOQNajdxMAWK056Vf/VxBkbn8XstGwWQNa9bsCptvKDaUDfgd0I764pOPtUaw
1vq5vUQklGkBdc6kgyxT2eZaH4DmxzdbLSQY+dR/X2ljae8bgcqZ1Ui1V6HVW/J6stfmAfvlEPkY
rG7V7LpPcNz0HqPnya/QU4c3xGsuu77i4Y2Nfln2Gv/4uEkGUk5kv7rDpvOyftn5vTb3bk0uYUL5
yVY1s3utmBB91K3UZMPqmtWyKVfxakDybnT7YoUpv9oWZvqLOsrmWLRreVeM0/QwTK53hatgyW9G
x7JHIDwwDX6FPphBqFNXG+XG61k9Fr/u41Q7nb1ticb/qkuVxgnr2FNFBtdRtgMwflK03UnBp4w0
grjhPYpc+q1RNe2F66TfmawGXqC8bY4+a6C3MZWQSGdbxzvkVcMWNmj3TDS1dWb2NN5UCUoROe7I
iSGnxscQkNao8JZs/BaQWu8F+QbYPepyfq7LUb01cCsgYGa/KQoa2TX7+LuFeLJGn4C3l/HOSPvN
YIXFbZqV004FugKMc432NkN6znSO+vhUtSq3Y9BxjkLpAj+gHA9dst0X+zSIog5ijNfdIdFm2JPf
07nPHDfTvRyLeTtl/q3bGzq2syIfNpntek+c0emdNVnqBcCu+Z6UUg8zQpR36iLbmPOw2BRotD5F
JeWPwZX1p+NbDaWk9ejxYJb+MPA9etWFzITd3+SEaurdggr+uDhDcI3ZvDsB2ulftROYXzPCkS3H
pLvhvFqvW0pngO0msP5OiPacpQi4sckUS4SWIxRxYU98533Qi63sQu8qTFncD9ncNFcFWQ1nJCXW
FY1GdlSR8ldgll+To0ekzcZQTvla0Gn82K3L8ChpetnW7jTd2OgI7kqm2jTi6PXPgA1Y/7LRKUGa
0oS8lc7OWWNyI3/ER0vt+Qg5l6B3tZyAOw1GfdPAhD8Oq6dfA9dKrxK83ilvZm/dkCE1vfPj03rf
6H66Cjh9+7iUdZ5tZIqvBsdFF1K0F+qvPOH6gWLsQCKqBBuGvwQpQiW4+sFU6WMeVDU8JAvLKUks
c5/oBZ6zMVJvO9WTqyMvRQuYZjxPUeK3CRu8YMWJCCryQnq1yFRigSvVa4FaKebVN2G0DDbdxqWr
ychVwtMy24gn/LQPyo0NxDZGKMLlTxUE/kundHFqwEBfkz4d4gquKI9MKgiPTP3tB21k+qS8wYxG
j/7DOF1o5F7qdY5nGuhAu5PBesKaY2/7wkemAWCNqcIppsfe6bsTW+J0IvnW3YRBac9R4fetQI9f
ZF3UwyuvUV5yGUTIedw3BZTRYw+hGRKlQG+06ITy5CeXSx9c53k93VBju75qUy1f00gb3cWJEEzR
ZOtv5lUPKWiHcNkanHSD/LnsSCc2zPPkuv1BiqI7TYX2nuouRCqTY869W5zGPa5JcAG8rfWMzqb5
cHuhp2hAsyzBraCNRk+iJw1J88DUifjSaYqrRaT38zqHJniR7y0Re5f3VLXmNGyMRLZnCLKLhs1M
pmFXW6I76jnfidIed3ae/5QrrHzo9nfh2GQbSKRPpFzXjeXvloLTaCn12TJYmiaSuPrAa2900bXc
YUl9hyIs3bhVEdynYgJZHlewiSrosGJMaVXs26EKsii1FcYvXCF8mBmEgqlkv0us3N40xPqdJPI8
jrKS4sCq9br9lIrstl5H8zHLHLH3AAF2tW4sYmEKJ/xqrcLY+zOOBjWgFW8c2tAr28m2iY/8Z4Ea
3Bh8fls9jDCyIRRDZuKPaVmZElTg3RqTAKO+15xJFW502PojX2NZj2YD+jgPB+Q59mmu0vLG93Pz
waeRvoznwNXHRPO+Aw+0SR6XY2+Dj+JfOE7aG3+mXlcdYbQoVQw7HZtpv01cxNOmwSjXdjqPG4zm
13yiw8Xi4do7g4TaJV742R6GKm3pVbbVxGtJlC+bqu+laVwTnbE33VzeQhMG14lBYV6cAqb9WtIu
k5HfQnGGs18866mXeSxGdB9QHIb/MhbdjNaFxRncxWhiXYbOkfNsuuqVdJ1dkRhVt3FhFupI98K6
7uiQ36lJDjFpl4jUxyB/L7U0vtCctdwEavTASwkBSyzZ7lz+c3XU8IhHDk/sR4rHYuOWhb5x20zv
GKjh+eqhBPGX1nIvdGvj2w/VDt8U6tAioWYNZqG9Si/yMUjXt6Cb9RORDM2eGtD+ukNniKqlW26C
2S3vSpBqNBboOhxLpSTHiXXHkSIA5seM2yMTt9m4YK8sHXM/YS9wozprxHxruVPQXXLdQbrGPlf6
aI1DiukkzNufKiv8m34dlzuk1uFD4MxeEJu1Z5zJI3O3ZFCQCGEUYf42hJk6iyyobmerEVfWHKq3
MEzUeip75OHUv7Ty2tRln0Smnxv9m881FSNKCfShgS39hTzd2bepAZuZ1h0OKdgoaLSkLTg4knRt
NnZ9VdVIYbJqQuEpywFblJ7HlqXGXtw7DhAvvWhTghvb6/LsUMmhTTd+y9IxT41n7+gKpORYGMmD
2RoPCWsWmujAMA9AePKkIXl/aGPqX8CzwckrC1WhP6VHeMLlrILG2dvBuww6lwR8C75qYi54zDWV
zovttFttm367dYc8uyeaBAFX2AyijRol0XNPFRvWnDl3yMi8Zs/bnqTXYpqhS+Z8oTsumDGBRks9
hceKm/mqczJE5OOoOivmJEdqFfTDne1VCbP2mEHj1paKTMNYtzSE+yiSi7D64t+1zmdh5lUspqyB
gJREU0fMc8MCZ1sx95vz8JQ6to8kLZ/dH2Pbuy+d58+KU2GdT6gPl2svYUgfGte8bpCev49G7z6Q
jch909SaRKLMSs7KD50t1N98EsLrtyUI34cUY/lAWnU7xbJtg6s0rMRrBxMXTUIakVnX433nd0jW
A+3uSmxgP/ouewxMM7sv0gm4OFcptHPR+W/sdem8m4UnrqCW/Z1AY2/eGUqPxuOKBvjGn/03vDPm
94jUI8oJ7bxgVxchHrLFuFAipKrDl+GxXLw2ubOq2nvSTqaf0XXsvB4PEev9s1JoCqdcYKidjAIb
zepvq2U1Uc8unAo4HWa96dmPEB874mEdGuMlFxhq56qBbkF/3cVOgaRaOt76wseNz1GEbXXxKpRX
pqlFXK2+jCENmKKGMrtee42JYhTCeTOzIHzRZZ2gQaKapvBsNhM/3dST776MofTv2aRN/xgCKSMt
ZEYjMWyA8itm90Twpr3FIEXxwOjCr0ehKJ4coKAo7OSyyR1r2vgZHyqjSLLr5cBEYhBcRNBfKTcA
E3ncY9S6reypv1qJtrrv7bl/WvHeEHQ1yHOSrYheydnLp83S6uZYDSAY5MRYZjTDbG1RuQQ3LWVv
GQ9uA4PZ1tqcYsqxwiVKeV7OSqhBHdYGHUgEgzLd6RWV+WUwIrlfg9dFBrPJRpq+trZ127a4JR3M
mIW9CLQSw7BNu/oewWeIFCNENBbir2YqT/Bw9GvicPYN69FX3fwzMayG7xcTHeJsArgxj9y6zVTH
Ru261YaTecXfZLX+09RAm25C32P5q7hYPgiQ9FHGCI11R/bs80ZaDTnjBJbX2eQ+cqY8z3d4q9AM
BQoNSwascF7VNH24MJ73RWUtFzNUIFAXFvNrETQ+rySJLNsU1dhtljSJvLXF6PUHO1TmxuER26MF
B/4wwuwGJ5ezCYqlPq3DrH55IxohdBz6znZZ+8XipEeMgWKLWcL9I8Hy/2dU8xIX+9eo5t2H+vj8
rv7Xsa8+6q/+H/DNy5/8G74JS//bpdLHDk3LQ4p8aZmZv/vhf/+bZVm/sea4ge+jh7Z47f8L37T8
3yxOeQDOwLFcYV+Su//ANy33N1KnTSf0BWCl6xKH/yc881/hm38VH/jnVCgjAeKFMOsvyoWboqT/
KZEnFtibshEbvUBwOsYr99rNQlaCDeoQhTYdzU56sBJvjGan/awX9o72D3D8LxHX3zOW/kmY359T
ohZ3sJvZX/tT0ZqnwOjSTdYgHR5CiVkhYx5H7YQkRm4NfDjXAZrfqBO9GUk9fnWF/QOXBZIBoU8s
vB/CB82xDEIE/N5241z66FTr6skP0XdXw8qBrAvOoKZ4sEFaHyzRFlFCQ1I15m/C0Setmyctixu+
8h+rJsIXHfZ8qKs+PUhlkC0YNMOW8TyNRqG/EeQeAbU2hU7vTEpiAAyfOjne+LJEn9pnS0TUwqsz
I87EPf45K/OHhcVmX1fm40r0CvYM/m8cvFut+/8hAcX5i5iXP4dZsdCRRtQt0ylErUL2ZBCThoBx
J4MrCWeYnNAh7iDDFwt+nbTIIIu3pvaPzUU9I5Z0M9HsCgxGMj1KIpl63+STR3J6H30Ltm+5GwpQ
nqCs0l1Qz/KIA7Gk1g38NWSz36KxRfitJ0xCgjRg3WFbqYT35DNwwHZO913nH//u/fsnaL39F8kj
f87R8hYKs0Hcp9OazHdVlV2purj3lHPmQz4MU82dLKYqhkH0XxKH53f15zcaD4otfclD5A7dAfJ7
l7fpI8PN3g3tzzEYkr2G3sNbUr068PEXSLQmFDa9G1OEqP/Dl/4XbrQ/d+iiTcI7YJigV0l6WCkw
kO4pN232ZuhSB/RfJA+B2gH/ocEPq7fJM394JSW1MtuUCPJan6Q6cifxn3VdtZl5aCMZWtehQza7
3zyky/z4r7/U32tl/tkbevn0/844h5QgczG9qNM4jrGV15s6DcF7kPpNo4fLMf1ULo9P0DxVTvGo
Vc+8naXmgYkrVk17jWlHRwsNc//66/mrH/ol4+bvvhyPqcFyXZxCAcaaEUGDO/Jm/U/BzPBF/zSi
93f74N/99XUWekVqKoVTs73uqu66H1ARdR6SL3eyw3jy6yHGU1DCrFr/h7rvWJJb17b8It4A4QhO
M5NlsryROxOGpCOB3hM0X9+Luu9FVEFKZTSiJx2aSSEUCsQGNvZe5hLvCdzmCaQBC1q+6BKUdIC5
H2I93Iw90JW6ADNKQNUfqMgvpMhffNpf1Vnw4+9rcUrCzRK8AtWsm+F6DdZUVUBA8EcIvYccWagA
pQwdhDNHir/JBP1pB1jiRALnX1qmY3v06+magrkm2xLroy8NVTu+5U1dcz9ycLbFOeXJXz5Yf/qZ
lmRRDOmXai6q9gil+BfAkG6AnAfDlyfg7k/yJ7DW8aEDO+ADZH72KRQwMilQnYBXgYe8DxsDiJDZ
iAGcB/I5a0HU7DvzLawnnGWwQ9iLQJX7v3+FU0p6tlGvFIsHSUPVHIfJfGk2DCBFzRT31Ag7BTBg
d+CmX0odfqC0v0gENNxAMvrU0cTfKS2A1Ol1tJDhcwnRoFjr+wHkqhJyyRNQS3kib6Y5/d6m9Hna
CgXIOcgBzXL0ZsgZ/UN64jSy7RHAHWynhLP2CLYYWBccntEQQadMvpKVfhLAWrV0hGo8ukmABi2N
vBjx9h2F9wAZoLulSPeMySdvhto7HZ/hx3gD7MF3HLRXABiheKlbcubgPOU+Ykv8VZVXLCUaEces
99C3GMFa3bSkdyueGfcQEZKRxpsTZIhxa6PMDR4S+XMtG/KAqq7clYVad4EhKDCB5wDBJ6i1xEOy
q9BaiIa8768KCgbjlH1ksf9hAd4w9Mca7xUwQ3roP+HljkwEognQF6sPINXcqDIY0dfhrwzSI3/f
UKeUSvl2t785hGKg8FXN/eYIKYO9rNIbkDqOpQx/wPbrqq7GexSA8bnAd2QXeCLdoKRyURXVOS1t
uQX2H4LPloqr1NCBVySaI0CMBHo8S7k3JZIeEBiTxwYpRchB/0bVw997ZPqWM/4dPPFhn45AnOBh
D9kJvKGIWlCZBeYLz65/Aetvd7PwAZzsMzSGS0Bt902HOnkytyDprMMTUFEcuNt9UErgeLqbsjA3
HGzyHQxfNnS2ElGo2vCiGumtaqb8MvT0VRHTrxBDUEjNIErUlsDk+R6yKTydP6yquGY9FCtxKcF0
tCXPdUenC2iq/CNiiCK0In6EZwxHkde7h2jjh7wIPsEH+ovBIb7jRX1bgnLWJBBtmGR3gUbZl79/
4F8Wen9aYOsSC0g/KWnANiczEtpet6+94e2hMaj4jIygkpNQvBs7Bl7GOACyNlU0kjgUD7iJ8ws4
VbX7IedfwwQlqrTZXv+xRol2GI7dBNJgtymy/H2uvw6BP811OzTebEY01HVrgFo4xjy578xdYO5Z
Uz1yOEj3HRrhHKqaAqRqMJH9qENeoKBrvwsB1wmRMPS6uJxLtquT9WdWdQ85iBq6uAs8ddmizgOr
zyvIVKCKJXd9wK+6FawVrvG7xsc47JDiyEPXjlFe/4My6FXJqI/OcvecywClaXMpDaj8sR959KmQ
tzh7UTi5Lc2/M4U0goRlY1JEf1+Hk9/MumzjFedcMpnuKLyQX6L6XbzmVR6gvdel177qAsD1QAio
CQiJNeqc2Jnk4K0hIMZi/Zp6nYZqC9pSaVkVUU/a4ACSXhn5FPB+xhN+1S+gy56Z7DapP30068r2
FoX6CcCAx6zMBQWeERh10L+Wu7hKYuTK6kEX7QQqCQIQaIBgz2uoa+mwvuXS189AZ5cbnzxJH1Wa
jS9oHwKTCNHiO5DI6V5tuFAUa7w9YjaLZH8mn5GnLiLr1l9AN9owNfURRd8B/VQwvaDHJ6+AXPUv
TNisEZrtQ9SxDJwUXk8HU6IrJUeRg4fc3sJ/5xk+FA/NuFxB6TDZNwI5c1NkCVhmku8NiaG0AkLz
HgyIISqKoLiQ4OrtIJcld01QEjAMg3nf++mXMdSPA/qfe6opGKMgo1xBUonuWg9OoJB70AAUQy8w
JWDFNsMAFwAo8ogYSd+WNUJ5uT4keX8FZvgX1SWP6eRfNui43iGKrttY3yuvirIY/OxdMCZNpBnk
yJjk/TUaijniaMvqSTVf9kZ+GvIBSXVQ68hAtH9Pi2KKYM55zg39VNJrSzhCsk4CIVI0R+COsV4N
HhN9PzW498p43sqOeq+BN91DS/XHzGm3G7wGneK5b6KwApmwZj1gtLX/ye/FMV/Zk8nYLQNxD68T
Jh5mam45BJHQzvXP5aQnnrm2IGS9uXMHWVMc81x9gsTQP8OMbyDIpA81TR6DUH6iNPhU0uRhLlC3
L+oOJ6UEomOtNg4HTR97AGmg8/z895A79U6yDdQZjtxkQy0cs9ZPH/zNbRSoBDq8xKy6Ajt8+iho
2B7guC0iYEHB1cmq6Qrw7SM4FUmAVvAioA2DmtGdjtf0shtjfSauTtV9fhUL3pzh1CwBMKikOeoE
XEnCWmAiWa8vWQH8M5Ko+ToH6S7w5AM8e4BpCdEBlkC0REHpm/1czFv7pyYXHjBqqCdAirDBRjxz
w5x6X9g27j6IVaoZfXOseH5NV/8SXPED8dRdoMAMQaircb0QQu1LP3ly/FrWDVzSkkDtCh2LOPUv
ASK/JCWAyGmqbpJYgdtALvsQLD4RHHIQWOMs/gAdy0sKkBoqKKC3gqv3qJLhjG3GKd+iX+numw+E
jy6mFkD3Y2DMB5YVcs8GA1GkfH4EcgKvOkiI7ERe/UA396bCKcGS+oXj1b+HYpKI2OBl0eLr73XK
IYDXZV/hWH9G7PiUkDv7/eIjzejN43FMgAVHDUf/EyNn/gkxQAB7TY2itG7BFkIymqbmJkc1DCpJ
/xBR33YpqgEAS5Ero0xzgYpBekR2OT0NGtJlzC+ehWHRKrMvQYAHHUROIugUnfNvP/FutY3n48IT
qPyp8ei35oMYQgXUwrybB0/tmq784ufDP5PGBYF+DLpQw9cA5/NON+gwQITwvkSbsgfmCwkOoA56
xX7HItA95GB+aMBOzu3+DVr6h6uaWXceRKrWxJvEeKT+BIlFkt357Zzv4WXzL2tHvJ5q/QCqD1Dy
a3ureH3r17juAgIdQugwQHWIiddV4cJqY8DHkJyNE8jcdLj8FSn/rwv9d+n3ru7rn8P/D/jlzeju
b5X+PO2Hr+8hz9t/+W+JPwj+owBgDsCi5ERRsm2v/5b4JfmPUpwCgh6EfhjSDUX8vxDm4D8E/wX8
LDQHNuAzzp3/hTCz/wQE3BfoEymOf8c//V+U+Lfz67fdBBkvS+YK4mhJLtdKRjWBmkQRwgFoWosz
MlqnBrfepVIWwAAA3xX5XvmRhvwD5d1/t9nJRsCpocX7V8ZQM55nYSkiUPrH3Qz4xC4Efsdx9O2n
vjleodyYTvVYy0hJEIJ5eMNSvAjfbI7H/67tW9D4qZlb76NlUVAIMQBwjcb7p5wFpDgB5HMb2zp6
kynr83hE46Gm/AUCnF/7aXT8ltYLQXOv5etcyggpKIG/aiwOIL2UjhO3DjVmem/iFDslBkZpr4P6
GjCoc+7NJ1bcdp5mjQgWA8JtBKV3Da6G+Nmysdk7LflvvtPhNI05bo5IQ2dtD4AOvMsqz23Rbdvp
gHaQkBhiHgEL5j2ZgUBeuByhkuw2dys+ew1jeDWPIhLl+CU2Eyhb7IPb0FZ81hNqKGWDoQPIAW+t
k9sSQDe3sa3oLLqigqUwnhCQL0AGDD7UruuGM7nvqc1ihWecjXPcxTW+p1/9m+Fplpbto9u8rejE
LglBb8GZpRcwPgp1mPr4TEK4LesfjnFiRefKGwl2WQYyBFK73QDcyQPw52De5fGZou+pdbEiNGGJ
l0H2SUQUrqUB8W709K/LsuA+e3/YokoQrhNJRASC9rET5muj/ycZ+b+8JcDyez+0MdDQ1IVGIbAk
03WpgJEZfXomX/zzivzmmw2hwzYuSDxHhvFbuZZXZTtEbktiBeY6TYLUW9xDKi9KoHqSk+nKbWgr
MOGfjb6hh9po60l11IHX/wwZEItuo29r9ebi5IIaAu4fdkm8fOJjd49Kt+OaWIFJZTnC1yBdIo/Q
f9dN2kV4/he3aVuRmeRLJeZRL5BUn5cL6MSEB8r4ORvPUxvFCk6oYslWm36OCiEf41Bcwvb51W3i
VlR61bC2bJl5lDb0wyQ4AOUqOziNbRsvFzxnGoLgc5S24oYX4h5SM2easidWxDZcLoHQ9YoUdrmo
isLPYMjuiyn8123aVkYLekZoajJxiD5sgqTGgHA+fnUb24pL4OQTiAPNM84T0EbbIPzplavjmliB
CY0d0GrxiI9AtPrReP1Hzc7YoZxa7e3v3wQlJM/9Ncyw2p1f3o/1eE+gg+mUQvxmHuxnjMMKuZsj
9KCgl53K8XWk9Tk/x1Mzt+JSdgv41k0DU06mvheCv8Dy9syNeWpoKyg7SMgCHT8uEQV/fkcS/whd
YuWUFEplhaVZ/Q0PWc9RPE6Xfk9RIJ8PTlvQ9gTOofDsjWGzRAw9DAaoPBCObrvbNv0F/2RtIWWH
Cy1ANxRiUVBHSbTjvK2wzOCHBymVbokgpfsZbKEbGPO43QyBFZUaIhCF2nZJjm7vIQTKAB0H2KW6
LbgVl9BUiPsYOzFSGpyKEQJfkCQxbqEZbLvzTWiyipYqb7FRzOhdpxX7rNFncJu3dV9qLzfc87HB
c7hoRV01J3tW5E6pLHoe7+ed5bDO9diAK60ZPpMaxNqRkDNOgyciM7Ais2jXpOMBjpS6Q3e3Chi0
kHPHSy2wIrOtA+K3DS41QJyfB518HnPptuC20W3mo5mZYJ0jhmT22etT8ykrOrfjyna2bRnLuQKh
KYKU2quYJSSXzjkBn1hvaUXmnNVBH+hyu+fzEupV6gcXbp/SdrHl1SwHOLDM6D5BeyOEmEvBXp22
t7TCMmE4dYHOnqNeVGI3N+Vrkq+OY28r9SYqdS6g7JxiRWqVrlEx+PuiAMfUbeJWXCIT5EpAcSwa
u+BnNg/+rgD20HFwKy6nAeQozVLsQWqAv9DV17ZantwmbsVlQlvQ9QlWPIE4GcvhDtWnbvm3jTOG
ygsrEiDSo3T1fkCr8Tsnq1vg2IDhpBZ9kECLOMoA4znEAQWOwzvXxDsROjZ41oCKNQi8HiJVLc95
iAoKMHZn+iinxrbCsisANoL85xxxTkGkExJYunLy3DIUG1AakKHLVIwtPiRwTdbTWBwWr0rdrgfb
gTTIM481GbREwQskX8AaDb/G8TQ51X/wgnwfnpmE547qxRyttfhAZPYcDG7hY6M5B+aP2awFqsre
cAFjZ7brmOdWbZPCis1+I56jJ7NGtOFP0Gc6lF115u2wZTq/l3+ksELTo5kBvaRdIjJCI9SQCCpg
3yCKefDT9OAU/cK6OAGDRk9x01qb2+TCF/qCqHPWzyd2+u94yDgctYfZawqPO68ZP0yoqDhN24Yq
6pnqAGQiCGuPjRfxfJ2hJOT9cBvcCtGcdIvM624FoGH4mHXTP21z6Tby9qHf3EDQgk2ooQzn+FT8
WwzBD7xlM7eE1kbrgX4LNse8QuWkrL/UNH4kyTe3WVuBuazZTMIVbt2w3nvsswpWrdrtvOLWrVmQ
Dgr9K86rHtYB+znsxQG0PLeamG3UylZWLJCYXaM1XV501byQQbklhdyKzCCBHGvQgDZZNeUVr+RL
zxu3w4rbEVk2EgrxHY1aWGRHQQwvTeo6bxviY6DMFwuDmGxbeiQxeQ1hzuK0S2woTrKCyNoJtO7F
aj4haT5CysNtl9iYGqBPFWj3gH2tZfCSafl1rQPHU8rGxMCYY4FwuZyjDm39HZdBB0Yn/+C2JlY2
C7QAhwJsQyPIMtzMijyt4ehUuJfMDsoU7peEYwduYiheC2V5PZpzJtEnjm4bh5LVuuXNTJcITpYg
CdMrTw/PbktiXZdyUGlNSgztV/RzyucXgODPwcJPTduKyjQBIJkKhM5M0xJSMtl9oMZPbvO2wtKQ
HrC8ZcHjIV2+F836BVqkrVvoUKtVEoZQJp9z1KnDBaqzujS7BQ8fp3lvDMS3Vw4kh3kFMymKm7K4
qGJz1bDkzEm13Yd/SE9+ESHe3GZSwauxkSvSk6xgUOwAqbzzr8Co2wUIfajtOYYRta5N2i2F19eo
dAas+DLR8QDbwX/dlseK0HigOVlXbEeCh7ec+YdVqs9uQ2+79M3yAN09LwHUTiKo/z3nMzjEdeg4
tHVtajnC/0ChWqjJ+KBleABFxnFoKz4zni59n2LWTdpAARX+X7ADdSuL/WL5vFmRDkKrfQL1Cujv
NvMhK5b5uqq95Uy2vK3rn7ajFaGgzxhVBB1ORG8ZvgAu10MaKu3PbPYTo9uSgDPsRn2I6eDGl/53
PWTgIxj51Wmn/IIDvlkXXoqpGbZMuSnLpxHWCNAXC93OLRsJNPMwmGWIdibqnBDDg/01HEurndvE
rcDsgTcE4xXNu8AEdxRAfs2Y2/3mW4HJQMCREDtE766A+qiBrEXX569u07YicyokFD/CBAlt8VKp
9iucGdwqHr+oPG++JO77Pg4Y1KOHqYL94VhlN7GEjdLf57397n/Y4b4VmxAsrggccZYI8iB9fdBJ
MT8UYh2e+yRMksPff8ifNzqUK98fW9lGw4Yq66Zz2d40i/rkN8rp+SPsvn3SsA4HeYLVWfyvXgfJ
xYW6lVV86+pf4NEbDArN2LiFHLEh9fdxSd2OxF+A5TcfFbLPJVgSqIpTAp9bX11Qdq6wd+KL2him
KhHEX2vc/KrP6mshUphOz7tAerHboWjjmMCblwV4kSgw1/lLQr0P66L+ddko8jcUU5DPPvRI0bKq
RgGrJthderAgcdorwEm+34ZwEOS6gZR9VCT9jzCFRXixVo6te2IdLnwqei+GGThu/QYKa2v1QQNw
67Ys1uHSZ4otxbLtxDR8mgoYuM3QOnMb27r3oaxd1VDARKLoQc7bT+R36Cunbq8sYp8uGS0CJTDx
MlkSaL5lF+Umy+o2cys+h3Gsfb2g7A7GHTiBgAK1fckdB7du/sSDDm8ClzboHk+wzSlLnADMc9qI
YlPjeJvG9b0/1EYi+ieyXMEpISo78+iyKEADvx96IrAIhtMtmtWk2bfheDR59tFtaGuHQzgdonOQ
votWODrtIZecHVaaOBXff6GX3y7JAL2mmaFlHXVx/gBKyX0n3M4rKEK/XxI4NIuiqrDarcy++Zsc
PBFPbkti7W8g6VQatph1k8RweVuuCuU5la6hXfR+1n5egX8fTHPkL0BDL+MNEA5OB7jYgOdv11pK
MweQXsfehq9h3Of3YxZeOC2IjQSq4z4d1QLt6MBjFZyr2I0JCrdp21Agr6sBikzFgroyZLzm+KUH
U8Vt2lZAxmXvc+Iji4Ahg7oK4jW5VuPkdAgKZYVkvXjBAFd6HILCu4SXxRUExCK3eVshCTniOewS
HIETn5t7uGPQ66Kd3Y4SZd06MG3LfA6QawRHdnivlAvI7FXtFu/KCko8ILwWVkBI81v/jnTVTVx3
jotiBSXUtUfadtCYVgyEZeDnfwaV2+sEitvvQ0dlcEUYWuzBZhL3Q9rfhAA0/P1b/pkGDNsjKywh
QZ9AVxFlQyFzvYLavmkMw0g8PBLO+xfDC3IHj3D1BF3HvVyK6c4Hfe1Twul0AzoP/AUFHK3phZkZ
Hy9nU0E/FMJpD4xISKB2A4nhFtUlT8tEvNoJ2SoCK3Agid7PEKnCWgfsE6cwSm6qq7+vx4lHg43V
obGRHZBuBmpuxUfaDddxPrgxK0Rgxc2SNFVTsNJEa/itaeXTsLq9A4UN05l89HcHmElESwlNPEjI
UZU5LogVMgUEo8bc/+UllN82LWTCG+l2tdsgHc9AlRkmK3gZezDXgDMo2NHBOZ2fUx/SipkkGLDf
+rWBzmvfwpROFTuQZtwIOMKG6YA4r0FixqrAHLG8WGPwO6EQfCZR247o31/Hwgbq0CImPmxRmmgG
gvs5rA0kOJd9DgmAsuhCp8ajsAE7fRC3NaCLEOqchpREUzyE9yggdsLtPLRxgGEw5fD4Qz9WTvFt
IcxRh/6Zobd4+cP62DhAoDyadiA4DuEnk33sPKQsu75VsKCAPnhz5oec2D826ihewrTqaduAxDEs
BzOVcpMDckMbCht4VIdZz+FY2kR9nKe7Ihgu4cLx6nSE2cijBbxrn+aYORm9y5zQiypr/3Ebelus
NwWEFQqtkN8HTX6FAmU99kevbZzqHsjj3w9dejoFbz/EwVv0Aiag3UYRnQGrdZu5dT3HnfBqTBx6
/1XADxMq2fvSo+cUB05tFuuwaVMth1IC082W6RMFKTfp4CbhNnPrgl7zFXpVqKxGUA6/9RPIB66E
u31PG3y06EaoSuVgKuUjVOSStN8Xs3AcXL3/ohx288vQVVAHgEQ2/AXXu07Ubu8UWypPB3w2ULwS
0dSt33tTXcM++MVpvW3kUQshImgwgISuPQ9GTVM/7aZ+cSMSit+QRyUrQCLH6CnNI2/JjvAfPXNt
nNiENuyoTuM1yEaoMYDA+SmR8lbNbkRZYeOO/D4IZh6Db5qEI3RUdPgjhpKC20lr444ysNkgN4N5
k1FfB0NwZ5hjXNq4oy72+5zloG2yjnpRCwPEJCjVwW2jWIEJseVhLE0jo35d1RVJ6cvEl3PyPCc+
po05ylc6A5aRYfCm+Tga/9NaGbeMzoYcmZZmzdQARAZZ/9dW+pDJcet1CFvNLE2lIfAOlJGs4MS4
GH7BReFWHBO2ihiHxj0te3C3wCFe96zPP2yuJG4f0wYdiVXnWsYBNqEmMJwkF6tH3PY33z7xm0tz
wuUgRAsltxllrOuhGziQqQl1O2Vt4BE+JjFcY+JzbD6iRv6p6eQHpw1uw44SIxb4r1AMPQVmF9Td
Pu0Ct/vYxh0pVTTzwgsZpXVzQ5b2pmgDx/W24nJaVJb12QQCewBDFdPlT0NBfbfb2MYd6XwuRlNj
TfLVu0kD0+8aTtyetb8Bj4gAFH3ExIla8wNB7XqpPTceuLChR0GqS75CWz9a5nEvIYksyvrRaZ/Y
yKNhFLLUMCyKvKm+jVcvygM3ADP0vN/HTuLlsVyBYYZ9l4wvtwNFQ7jcbaPYyKNBFwV8UbAkYuo+
xiO5pF355LYkVjYrodi1cDaJCPScCvJS+9lAfsptbCuVhUUYzSeDNVGwaX8qM/LRJGXz2W1wK5ON
p14lsHkQUQeVJCj0FLAtbs4p2Jy41GxpGOV7lZlzkO5h2nUHz+3XyVGJQNjIIwICXl2WRkblCD+J
LH1MlXKrLtvAIy8NiAeU9SYV0EAmVPgyBN20To5OK26Dj7RORtif43MufLgQMylg8eS7ERSFDTia
PT/o6wVz595HOlTQP/dGtx6e+CVj/eZe8wGgT4cCBYMl5l/nHOVlU4ZuGHrxS7zpzeBwkiBwXMRW
GT34vKSpkJeE6Mbttv8lHPtmdNxpMxGw8YggUXXPeHG3OjZQfknSvRnZn4HHQBBJ2J2Nx3WZruKh
ccvbbNBRDyPOnmWjjHhB7wzVEXBpjuthXZkEXbZUbbWfgMv6irI+vYDkptu7xAYc1TMdaL8mErZL
8CEbs9d8KdyWxMYbwc0t9QNYyMAKwntgObw/slz3e6fAtAFH/kZ8jCukKEEK+bqw19ewIz0nQn3i
KPyluvdmn8CNb/ZogxWvJGTly3pOvy2pF7plVzbmCFY3OMY5RF+aJgn2kMYrH9F7ix0/6PY7vZl7
U/tzoglW3c8WcRGjXPkw5rX45rbs1tUJo3A+jUAEQDKA0T1M35odX3q3uoENPIqXOZl76L5BgDX+
DoHXcVdOq+N+sa7OhqJPlWo82eAAAasEklegFYpzr7Yt4/lD0dPG7szcC9BGwYFYcpbcrWmmQfYt
GYPnuDSNWyZno3jahrf4HcA4zWHrDfvNHbwg3VpvNn5Hwp0Dl8V2CnTC35edNvtJLucEYk+Ekw3h
obRG7brBliwSpId53Bb7cV65WwZgQ3iaCoMPPqQl8w62BoN8navgi9NutwE8MHUNlk5gWZiR/D6R
ZfMR7vXJi9voVqRmoFmFRY4tyZT4Yqr1sql6t3otscI08wokLRVkwqCtXe+LlCJbbGrHoqcN4Qnm
JtDY5zICeRauZ0MOsxa5Oq65FahdXRg4EeNzjvEoDg2dAYFVa+J2OhLrLvW6isLRDeWVJBO3yGOu
pHBDZHEb0VhMqTf9kjiFhRO4ytDjRWffd+t4cBvUOM2668MGNVUpOVSFofMPrmHs9GgBVvf9ncGL
Nc4rjUQ01FwfYup/LWq3PiK0Bt+Pnc0yWeWMN3m8mBsf2mzxco64+OdzBR5p74dOPDH+z1YJ4eFr
2E8C11+X2OSbcuLbW7SYQ7j7Ucw6l3F5ESTp90pBtdltcCs6YXbdGFEwPG2H9TpMAcX0ef3z72P/
+SbiIX0/ceEtZQlIMzSU5iT52KxVfIvbKb2ojXHTJ4FF1PsfMVM891WFtek5yPMU3ojHcLNO+/sv
cOqjWhGqwlmmVUWw8mN8n0P2bZbKKb/gNhIpaXPKvBVDKxKA96a+ZaVxgmNyG4jkw5repAHWRPRw
hUWhL4ib3Cl14cqKTsIbGJoG6Ep4/ZIfJ3gjX0Cc103/hNtQpARKHLChwaIUnvo4VyiEhCRwE/iB
NMH7rVJpUQpQd9BQKZbiGib1QB6nqnfbKjYaKcxiXtLtaAlT9lXnUwcKI20dB7eCFIbtqk4HDJ6o
4ZAO7AZG7i9/3+InYlRZMdqko9aQZuWRzhkLdhWn/fe58qCxy4bBdzzUbVwSjEnamPb4KZPOstuu
8sweJlluAjHcRibVdQY1f4pNObNl2Y9GTgdNxZlM98QC2fAEGBLmpOxwQE6eqZ6X5HuQyUPRS35m
/BNnjI1RgJc9yvLxNnk9vsimvSa+GzWD2+gnzmOv1GarLTaQrq9bep2psHe7OGz8E/xG42XwtYiG
proL6/UqYerp73vy1JJYkQq4dNnMEvNOK5iV9C18qVEHdKqdcxsB1daAOi4VarkxAGtRWZFj5a1u
oDAeWIGa+e0wTHAZj8a6vhv86kEWoRvVk9sgKEK58WruQQ4uTO8l11eBm9Act3WK1qJfyUC2Q13x
51GUd6oKcsdtYl2h1Nfwu+coE89JE+yysf00L/CkctooNv5p9roOVH0siZmWl2RIrsO6cStachv2
JLjXtIuHiffzuvkwvnh17ra/bcSQ78NtUEw4DYOKbtjY9cKDjKDbDW0DhhiHWY4JJI+UguiUJF40
Nv3quOBWZPpJO6u4wk7p4uTJlONDk/gf3L6lleXi5cxr0SEuAUZ4Xgjpowxkm8PfBz9xiNuYoTwv
AUcAYAVFYvoppskOXLjLslvd7mdJ36cWQGcnpusgECqTYYHmQjU8N2zK3VLFX2ZVb6poQ9uaJh7w
RQfYURyMDgHYSmjpVG7htmKRJ0mVk21pyrx9FoxdS+LWsOA2aMir+qmF6SrS57yJd1kiHrUJldtW
tBWLQo0EGkbcIoJhzDGrio9wXXHqlHMbM+TNwCznIT7nWMLNLl2nZj/DwPPvW/HE5WajhioYc3Z+
h1yumbxDO9Q3MIdx+5Q2ZEh6NV5zAVIVVq/VjvVwP83E8sNt3lZ8FrDsIXDOxmMuzO90+7ni7EwK
empFrEszl8Ss2faGU+lwCGqxAuY4uSHiIdv7PjSJYl7go04RNb53V1YfZ968ui2I9fTEGUtkEDCM
HMpvWRf8gBv2N7ehrUvT+AWfOgiSRqB5hTsGE6TIOEqUwfPp/YoUsA9luuZbLh48owt10aedG+eN
24ih0RiZ1D3FQQgTWmB7croDuNctLG3MUBIaM8sRq6IF2fNqeKhG6XaA24ihgaadpovP4cgCX6p8
6J76eXBq23IbMESSpGOKYb3hzAnHrIbtFlafs+A8ETs2ZIirMa+GdLt58rZ7ynJWvKpliF2Ht0LT
M7k/xA3WJSvh/JjTuzJ0K8RD+u39NuyMHksf2AecJ0vt7zxYGtyoCbBBt/vBxg31ISybCk54BJPh
e94nhzBRbuesrVfkd3zNFevQkhu9elevyfeELR+dQt+GDa0iRD+VYcVh4HVviCQ3yq+l21a0cUOm
9UlIZkx8lME93IBeID4euc3bKgyJzfSvGwFshmmaITtYJ47XWTBn5+hHJza6DR0SctFCxoB+Bb35
CM/hBB3o0nGv2OChVQI6XSZAI86xilqm7+PJTbaN29AhCL96FW/RG25aQ49yjMne5+U5t+ATea2t
WjR4sMaemg44QZpw+JA37IemaZ3uwiFJHL+sFajJ2EHQCZ4g4NNP8KAPpp3xgtrttWI7VZFkWfHW
BAqCFC2/qz1oEoMw40b35DaMqFYLdEZGLA/KZzdLzr6FbVm5zdzGEfW+zNK0Rwe0FZ3ak1xdd1lt
Dk7RZCOJCPqfZVgguV16eTBJnO15Ls8Zb50IJRtHJGCnoRKyMRxyP212WZ+CTzXqye10tJFEZd+b
sqUtLB/G9ILo8mVd3ahI3AYSNcb3JqjpoJUYq3yn07LexYubviq3gUR5WWj4WqKT6IXLsFcFvHR7
lbp+UesmlTOZzRTACEMGeh924QORbg1z/huSqEV5OM99lMtkoXfYmP9O5xwKT20VK8ct2ynP9QR4
SJmF7W4tsjwqtOfWAIVv2PsUYNGyDWcV4GThU7JjJL3xhtFN8ILbYKKqyINF+0RG8H2t7nmlx6iT
unOLfhtPBDf7kYnZx+h06HYEFtx12z07Bb8NJ1qrGfaeAxCKplzgi7gOapfOaeeWA9h4olYkLGPl
lqJ332kWfi6Um/cIt7FE7VxJ3bYbKnmJvxYy6VE6S9zEqLi/7dA3RRC8Pct2rQvUzPQKoGyQLt2t
J+fwg9uaW+EZNl6Zd+gPgd4IMAsZxBVUgRq3VNTGEjUS/m5V3G4tBHYJwdJoPMsAPRGgtghQ3KgK
RqrbI3QU8d1aDt8Ui3O3V5GNJBqQXOT+iFyUja0XkXr82dfD6oR+4L8hiEyvh7jLUWQZwzTKZJsB
vRG6KbtwG0SUw0iyCxVGr8r+kGd82U21Iz2b/4YhGpJ6wR+UnlZ/2GU++8IS44SW4TaCqK7HPISt
Mz7oQG7yln5VOndc8S2JfBNCPiyBQrHVEf04ftyGlmJywj3hVfV+6FCHFRlanOTDHB5Uk91p3rhV
P234UMEq6YlJ4Wkem2E/IxUKC9K6HeM2eqjuy7FdW/Bsqjx7jKv2bjr3jjuRmds+Zlr3oVyzFZl5
ykgEezrxbew9VHPWZApfnQ4tG0C01DHxPDyxIkAeruOe5bsUdVCXsZmNIPLIVDZ5meCLJvnwVOQw
JwYcqjr8fXSFffE7RpHZCKKqbAWLKzzOi3jObqumi19FZwCwBNHCK3ZhQYPbIuD+z7mRzK04xWxk
0VDGJmuNxtO6L2/XrQYTQ+XszBm/Vc/+9BvJ9xHQSQaPthTXKsjD5LXsREmjLFTd/+Hs25rsxNEt
/0pHvdMHIS7SxOl+APYl77nTaTvtF8J2OUFIIEAIIX79rO3umdPe1dWeyYgKV+SNDULX9a0LNKEr
fNl2o1uTIO+nzeiiqrIYhoc0MG/qCPSSfKR9x41gAQKFwRIsELL6YZwT+ot3Ff/Jk52//y/TRigg
KV46vKshSj/qaZYFIdXbrJ/ppfkRtZOKeV3R3WqcRAZ4HJWK2+xNw5teEpBQWA+E9+jESRs+xMMW
HVM/xm+amOgl9QjuzGvFZ9z66KerZQDfsyJvWnjppQPSuvZxH5D2XPEBwITu6k7gC6tfGDr8yeC7
pB6liOHlQ2vYboWwod8JRtj7UGqUfJdZIJITS2Y47rNeedQ9bMemNy1t9JKXFBq9IisSEA63cYKw
kDjgtxXpTfi2jvoHbhLqkQjywChI22XI+4G4PCDybfPhJTVp40iRzyqV7ejQRc9LbNsHsUxt+7ae
eklOoiKsZSDQmbK0KUzNttwM5G2lMnrJTYqGOXJ1jYZRzrWlb+j1UDdvQxOAZP88PaRpwBXzuDjh
7bgPg+7LvPm38YboJTsJZ6xgWoLzxNaw6qD6D4bq/k3bIXrJSVpAKxkaj+Wg4uakZdc9EBmSN3Hw
6CUlyZwnd1ErxJiGSLN3Kft81uH858Xz328t6CUjadXEKxly8Pua0X5FEFEb5tiYj7ScB+Xf/ecP
+ZNZ/5KWZOTQyDBA68hg/YAN9JyTnrzpgIso8Z+7TGggI/ILpuUwnWTRCRCTe5W8sbdfEpPSsON6
NZg804TWuYaD5H6KuvYXjf9n7XJ+Kf+yGq60E+mMCCvsXNzXqJK3cEl/2/x1aRUERykaMNgn7JaV
FHBfvtd1/KZDP70kymQENWdN0SbbFgIcFnUEKyLzNokS8qp+bpM5NjrTCtiW2qjLGU7mxL8trZde
cmX0FoZd2IIrE8zmGX6GDzoLxC/2bH/yLi+pMh3S4qfRdmd4WAbQgrKdqOyvAIsfyMS/2RFeuuts
Yp5bscRgP3QT6462Dl2WB7wJ4kOnjHrsw6rzueaYQQvWiOx9AAbpUpIETgj52MnGlhYkuPPfI0Fp
74Yq+pWHASE/YLB/c3eXNLiasy2sF5Q8oEFi1W1tUjPngrVRkNvZ1lkupi59ErWVTUFSnehjr+mq
h0O0zHbZ8sFvcMMFMar1BN9boepoY9JcCZv5Vy/6jOdgT8uyrrm9WvQc+X2TBHIuB9+DjewRcW9h
s25hF5e4oIfHjhVZXqVD90Fvbcp23Im1K9ttqWQR2b76mix+6EshpXu/hoOs70A/zGxesbEZC+8X
++T8smWvkeyqBgZYrZyue925B49Yv/i+bSRLb2HGtdW3W5LO7EYGfVMjxnab+g+oPmbuxrtW6y53
JJmrLWfTNKwIQg8RCJitcwfbSARAsXWPaO1Ngh+rCQiEVFXzETGtUhy0AwD20fjI84P3TEXFZKaq
fo8cx/Gx0zj4PWwsUSqXNO3FNQ/jNrzv24nQgg9As28D3XTuMZnGfqV5A1ucBBMY0RygqEJaa1co
qehyaye+is+ORGS4qr1MLYGILJ3EKaBI2bltos3CdYnYMNMnG9t6QNmWgKadR9Yt5DTZsDdX2NHX
LO9WzQwSf5Tf9kiXReh2mUyVMru4qXXyee4DN2b51NpI+dKEmWEMjufSOCQe2E7yb24YK/KKpIVp
fKYZmE+3g0pc/xDEWcBvJhfw7sGybcELYIusbI7U5qVPCsj1/Xa+SZTxuiKDqqF5Xlqb6Ie6TVgb
F/GIyK0h72ai51tkCaTsg4wmFJ6skVvVHNsQrQyNiKj3rNkqPeQpWF5PtU2Ie5i7DiBE1jdLW7jO
9eZ3rl012d089vD2p9NobsB0ZjPF7hqWmCHkzuvyrq9a1BVg0qTIs6oaGpWDrlk5mSFsy2DrCN56
EodI6etj3RTh5toN5Zluvh+zaLyvFxHDErHu+KcqZkN9nbJswknPVPW04YGCVuHsN8a6SFl3bpzh
oNEKpKTETaacZSI+hpvW5kB5F1wDkZwCwLRNF+78NMSPZOzI1cwWOhZ9p9soJ76z2V7TWrKcx4iT
ztmokJHJ46TS+bIoYNMK8Q6fOtE7n7Oa1STvAtSrpAmnA0NIxh4WctknSL9Rsx2mTRd9MwtVxpWb
fE5YNxymwdEXN6U+yU0yDBJEZcFciazj2h6GJKa/i3kJkITapu+yiWuNVOh2q8oki2t91OOAKs0y
bXUeLgl/pj4xZc9Tt+4N7E6a+7XmwT5AskN/BXqh+TSOpL4Wtmm+RJLgrqSEXWGhXOro1cwroZ+G
ABFeRUPgqVNuqht5ToaOT6fRM3lSGjr5fHIVeVwryZrStGHIylSxFsltnb7SfBtO1RDgsOaToFrK
uTdPyozp0WdI2CpXmrlpH3S9H/bzRLzbYfecyBxWG/b7VPc0vAsbqZscDJSxvak7ixqahkDMXfWt
1MVUBao/0q3qzQ5rrjd3YAVf9cxN38lWo3W6ui1NsNQ15pmRXklN5g99E+PXUbEY56JFnejUQI3P
8ij0yeO6jJm8Rv5SAi5A3ZpkT+OVvZMjkfYmNgOkQI0enNxbu4ngVqvWmiPyZtabXiEuOWcDXJmK
paaRe4xoC49DOm5q301+XZH8HPrt/dCz9ZChRnIr4qbtS0IhME5igBq3fEtVWKyp11BLamluVerS
/nVyqs/2dWKzNeeSTVEe6F6sp5E3qIXUdOvwbwzFMiqAkpEdcUklS9/1CxhBKxfbk04aR0vYCENZ
F9ppe4rhEhQgYoIP8pPlM6yykYi30FL0jburwO5FgZvNq9o5H1FfMAErqFzaVNqDUArZtnlCF5VT
KL1vCG3ofuna6QP3yDJ0fmLTcZRg9F5P3vvp0XX9UKHmBJJvehq0b+0d1qIquTMz9+89H4jYBxuE
14eWBfBcKORIEYuGkJr0tc5SA/04D2kFOaCQ/FpZmPNd9XDnlTJv65EOpZ3hgnU3L4ILxEKRsL1B
jxrvGiYEZO2uq1F9RVTPzo8Ncaf+nJL2QJNW08LKgXyOMzjPAc7raljMn31T3rMhGxt1Q2uWJSVs
MMNKwHVjJqWAIGI36/q1HYL5AwD7rYQYBR294XwsggxedjgexNlJoWb1MTV6+cY3tY45aW3Gi4pX
ydUg6AAPfrfexSa0T6KFNqfQEywBB9nSG7MsS5/HTnc3QGzqYoaMriCDCq9i0/ObVW9zWDqWIsmQ
4ZfaT4Nphs8x9LuPUg/N2uZxNaS6jDX6/RMIYiY+TnQL+3zNTNjsWyV5W7ROLUk5Rjb9RCqeAlkP
5nUrMKrjINeRHckHDCpblSuXwXhbq62BhV676b00lYgPoFm1Q46uZ25UbOCIHm6kvWooAoSLgNl4
zGG9lx11025zASuKqTkyybM7pMiNNtciUOshaVoRX1OxkMEW0zr52eVT6A19GGSTxYXrEVhUcqnq
kxqHdCwHE4rnOpqMysPK0bkwrZrz3iIOLJ/SVLr7oOWZLYTh8kr3qutu1izb1GHOZGCeoohstgAd
B+U+WmMLUjMv6J6xIdBH0bYZkB8bdzl8fn7vyNL3+ylJWlPypCbXctWtODDk14w77UJRqpSZgsYL
tlNGJvrjgnTjJZ8N1oDcE/VJsYnfCCjCc3jhPrZyRJCtoG2EmR4SGlk2K2FmH2HHka8YjFVOPcEi
vYSsvV9V0+UilC5EFvhynCXOEJkjWU41oTk+SZcTrx5WK178gNhguib0uIqFAYUZUtS86Yx1zMYt
3D2DFbz00xzaLrmubJPUxbIOxt7N21QtRWpqBCoNYxOkezqMkJfWkPhFNscmpnZXJOyzsVBz18p8
jbZV7geWzuM9XRpri3nuaH3Um4Sn8Cp4k13PGfYj+TgOi331kUp4Hm8K0X4LNuGuNJVjqhzHOgoL
QbB3gP/6Gk4fWVMFphwJq2ypawR14oZW8wycbBDFBvPpW2zqodmnSbX87iyDP42Oq1AUTqI33aTZ
yO+ByG7VIUiwuToobRL/zKdJJejLkQuLvp599zg2C30ZkiHCGPGBxg6FV8FYMFjQdqiLR1qUxsDi
7UADuBDsacVjcoUsSMVLoA51/VRD+xTedzzZshzbgfrY9SSI0AJdNN+zCIeMsnGu4sWgOPlos2CV
wN5EKvtjYJGymfcC+9aCJ6Kj9woMhaaQwkB3s6xGPizRjDJoE8PEIU83UPWOCW+kuhkbRp6BzS9Z
gXmzP2QRYQ/t6sO5bNNBmKeNTO4J9x1+payCKaKG6YG4CjdkoeQwqWXLt23xLNohzRs43drNzpdt
Jkz2AeLidDqmePsyK6aM8Pqr7WYko24CVdq8Xnv+nDC9tjB1btJwFyAUVxQ+mMN+X/dw1y3tNFt/
A48pOxVx3UdjqSyc7Aps+sNbUffrgt2vUf1NB5+rj3BKYWGuBwvvyXGYVxiLZsP6hUf9ShqQTJzr
j2bBBH00au71zkwS6jjc68KRL98mDciRWHp3lo6BesA8Ltd32kJjdLP5BmfVaPWyu1rXhEfllCGz
qaxWsrGSzFEcFxtJx/goXMQw3yxRA8vuefbzkWwpjoGuRfrxB7xzmtwgSbybvg89ltBDksbb+EVG
kBcVNCX1+uiTxpMTXQLb7GATVLGyb8Nun0Lt86IjMt83FGt/GZHRJjgtdDP0DxSi4lLFY7WVvNfW
HgeztrRkcdsHV7wB2+6EjSi1BYI2xfSeddsw3Em4vWHHtfQroI9mnvYhrnzfVxs2mF3XUPW+jZLO
3rZ9kvGXQCWxflmiLkwfyDo7dvSE0eeFJnRAP1PDg16mRBwn5PskJbbVRBYj/P773Wp5HxUQP4T8
O6XgFupckM2B9udtcBtkaTVfxwPKHsWmRjVgxAx6y8c24WDwZqDcZdfo9RztDwOf4EGEVRU8IhcK
24G2CjCC8LLbJlWQU+E97akPvUPpBOZnOUlnG0KvEE/P8axSdDroxlf9adC2dd84TCirb7OsyPY7
X9BzzWsUYaCG56xGNeGIyllaFVZFoc19ple6M+M5Ik4I7m6sNFNbqhWrVy6nGofbWsziS9yl6cuK
AK8zKj/UYYq4+AwjAFUiV+9thzXTlzTA/yuEAEjr1psqdqP2jwQJl40v+ELlMpSYC5oeL9UyWKK0
ODTpMmoNTi9z4yPY8qEGyXew+TWypEJ6UyAHIQpzMHHqAbPCCpeQBYftD4uE6BwgNKSJXVZi2xjC
7D3NKpCBc7YoH7+QqKUZdhqaBEXcKFE/LMTR+jum2bEvHUdf2jd2zNgVS5YBaQsJXyf+iTdTZJ5s
A4TgqdfZoAqTpH2NU0ZtESSsKCa/DPNotUsIqQUHwWum2x1eaypuNuSevIv6VLQHstBlfAgMJVG5
YIZpr7Ue3TsEoCKxdehtE58GIRfsToEVhN9tQmOyy0JIC48gNS1bMWHLvbwz3oRLnmxdp669cdVy
aAyhKHNt0SuYPS7Mna7XLyFEBO+YrS3kIMFgJjibWtqXStt4uMmcE9/73ldmyE0EbzFs4bVELySI
OJR7p8KsxVMyeP2b4b4bmD5iENqXJlQVy+li2TFKN/bahhmOq2mosqTwKJaYHZUiU3cz3srQ5nK0
QKlzP3da5VvrKN6E3ZJHpF9D9Oa3eM1DvN7SmTleyigZo8eUz1F/Q1Guo9j7YHnLa9UnEwicykaw
HjZY9JB8yek+GuGpuuNDROW3ldS93cFX1MSIN2wIx9jCBrsYhgl1lTkIIS5ZE5U8RBzxdo8JErN0
QQFD98WGQ7IqxTab5mZbRWIwv6mG5iBLQyQucP6crygM6O+8tXWbI1XKsVsT+wlnqEBTYXKkyqYf
E2XY73QNwvlTSIxZH5oMSrw9QF2YykY6qfAIa58gCQzstKZIEUR/wiXG5HZhAZsxDxFi0eRwkYOf
cDe28himrkNgumU6pQW8K8gHEgJ5yldYTbyTJAMqg0iXCifNNdXsCusN5IQxyFJXQNZ1imAzSTnw
HFgwFGEwTgJUAUxzMHpZVhwD0iGMy7HS4LHZrh6rm4n0G5LISVZFBY547Mk1I8/ykDvWFwMz4iWF
KdrVrKspKuqoY+8ry8CWHgfePI/1mH6UNpNJQUIpvkD+tb1jiInATTos6Dj5xDxfGsof06USn7PQ
KlIGTvZX+BD/SD0NdphY5UnW7Rxhs7S6rrAVM4ekXufwqms9GNQxQ9coBpkgsKRdEIS037ANqPcw
0x5qrHMW6VOuwpR5HUxON+/qM/H38yAHbHMiVGLiV8hy6+ZdB3o9SjQEqxTwGoajg6gAtN1LPqtb
45Nw19oANj4CzTHupqmV7AmmuKErsiDCrFth1eptifJ5UpWTxeZ+RAcLCKC0QE15sgJFKra16WA6
DXQkT8S6k1zfR0nm37tI2mOtWOhv5lr30zezhhUWi26e6+vAmw4qyJAJype8haTmcQ0pVQWXYzfm
EPAGwSMdfXM304aFRT0P2dXG1qC6Mv0K/28tq1q872qk5z1WTMQR9qhkWQsr6voUZhESmLix3X1i
FooAElVpf7fiUH1FRzfe+CqKbYGzE1yGkgoL6YwjmXzs45h9JZ1SopQZdia5TgR/B1xdXqMUPsDG
yi4TdpmLWD8Ao+mxgw4gdMXRptXzTTBlKQqzk/MfQ+3cVRVMG80Vr9r7YdHdqyJZNvbAIQhmi8qr
rbvpFhz4bpaJ8Ta3G7Fr4eWKc37SqwDmUAne2YG1ajFNDhsdUb3LknpgN0EbiGs1SOWKKZZrcB1V
1g5ozWz+jhBBWeeJnZssJ1vsx0MMk6lPlq3rUmAfVz2IyEW3ccVP1jYgj8Lwjq0lps3tzlAxRLcK
Re7vENJnJwYDgk+e4XBx3TdEVceJqDA5hHHq7QExL9Ocz6MTTwnkiad4rpoxn6rMf4JsMXuJetdf
y5n2u7Bf9r4B1pL03xzFkMhjY9wL6gdxDnYMdmuo1mPm1OF9jfPlAwX+jewsA4rAbsH26UNDtvVq
xNp5gobGBFddugIiVWnlTjA32a4XkyUi9xVX1/Vw+DZsLp89ks7WOHRldpg5rCWK9IwEN6St30Wq
bl4IQ+cSTPTgLsWJPSA7ErK8CfTFoZg7iVfRIobo3tcquk/rzX+pAPK975LKPPiBz+TIe/KBhz73
bnpN6uV5U4oAWJ7r+rpNNjkA8kuam2Rsmiu8mCAfDEJWwKNxnS9nM7kuR/Mn76tgW5cyxeZ5Kmyg
BLhCwNhe6QaDOYwGCgwaSY78iePQ/CC4ZQ8BbTuDVcfXJifothinxqtTG7p12W8DjeWuER646xLG
4yekuIQRVm5Kgc53wYnwYL4iNJwR7VK5/lucbP4788sQAoD0yYgloWOvPZzQfo+TpcWfpuMiiwrz
bgXcA9A8kMgmehfVAKghsXP20xj1XZS7nsLMQE3TXJWaZ+2UR3VSrdgc+vXWrqtoiwT4/DNYMHSF
E0/Q1ziUGvcZEOHQ75d0ZN8xsKJjmm73fUC7e94SeUe3aZF5OlD7MKa8vsN0nX2VHcLIf8G6+JNi
06U1AHydZzMkArT4bImuoF31BQUx6m38gSz6uQSnQkAbkezBGEEXDxZst1QUfHpbKfiCBF6LQYxL
ey4ekvbYLpiOSOTeFnWDQOmfb3xcYqENQoN363ruPwOSw8VmgzdpEeil7ptQ7ZsKy+gOXpuEHUUa
bteRQSX0TbxHein8Blu9BeANSqVz6VNY3Ua8fXlTo1+Kvr1vAbU0G1hXscm3On0M0uhtPfFS8Y3i
EgQfPfpKXVdfB9d9IhP7FbHvT3r5peTb9pmqaINrJ3X10bCtaLO3RfDRS8G3MEIl7YpqbRP0n5MO
dax6+fymxr4UfIOA5SmcAWBo1iPJIXEpRRH0+9uufUEMpPPYcJwKIcruou8bCix8JOvbCtiXgm+U
jiCIGc/yzCz4ipC4uSS1it9GQrtMicDJZu1oAoEm3G/assUB+gNKaOPbGAnJBW2Ixh4Aojl3Qkuq
WwKoYqDbWy9+MRs2mMVdJzXImNbcp74tosG8yT6GXgZFwCsSwHsK8VQ8rx8ALSJBvfn4tp5yIYdh
M2plAYFwqpo8fRSyiXO31fZtE8ql7Btl0ZRvTQOVfYBSjhuDq6xt3ubARC9134kLQ56GA4y7KLBZ
1C5AXcC5+k3tcqn7Xuq1yjbYd4F6xz8sI2pSAOjeeO2L0dmtcOYH0g16yRQdVWZ3qidvW3sudd9L
uo1VxnDbwHL3rm8/c6m/vK1FLhbNCfaZaXI21suo3QpHpT8KY7bybVe/GJrMg1hQV7B3bC03CAyf
SoJQil+smGeO17/hnVzKvhPgOLDshRZGOYu9Y00rBKlO4QraBR1QFwas1crh2KVk/WeE1n99W/9X
/V0//uPq5u//ja+/6QGYAbKZLr78+7Pu8N9/n//m//7Oz3/x98N3ff+l+24uf+mnv8F1//m55Zf5
y09fIHIXLNkTisH+6btBCuKP6+MOz7/5//rDv3z/cZVnP3z/22/ftO3n89Vqofvf/vmjq9//9lt0
Fiz8179e/58/PD/A3357xD3M+i9P4pv+w199/2Lmv/0WpMlfUWLCNJZGgFwTcrYjcd//8aPsrzyO
0Y9oFoVAxs6ypR787uZvvxH2V/xqAvs/7OqRr3Km8hqNsx5+lP2VMdB3OcIWwyg9E7b+z/399Ib+
5439pbfdo8YByOCBft5HJElKGCy6UkqBCjNIAS/2nr1Y6kW1ptvpKg12w2ZdidJeBlQ3UxCt9g1q
N3BQvPZR9o6F9p1AiM9uoG1zrdQG8kCcimMmpjFvcMbNlzZgt6lqvnoN0/UGiExh+vGGWDCZRLDw
hzoi4fWo/K/mxZ97e5IwxOZFJA0541FM/jA/uiEmYIeLbqeA9xSBt6bsKvGYoAxRBOOCM1qLKsi/
vOt/tuW/tt3P9NDzZwLjjUlKIqS4xeml0K8G6j33vq/h/hYC7eXqNcr6zzzs3P/XPPHHD7qgc1q+
boJVCjbzsfo8tXVXgN3y/J8f5rIfnB8GTxNmybl3xZc+F7OloAHMot4FQ8AAghlXBjNS8f7zp/yQ
y/3PrPTjURDATDgL0XfT7HIjmDZDqLehC8qJWV4i9uNGd/xjJZIDt9PLMtn3kwGMjLL7vt3IqWO/
CrM9rzd/uAHES6cZIxnNLiU9qV4IuPkiQIlZ3yrt5N0GG8lcLij0L87xXxwXf0j4/vB5DAOfpxTK
4Usqrkg2auDLWpWA6n2hR/G16VCq+MFAB9v9oeeJATAanxLbvuLs/O4/N3jyQ751cQMcIbSMYIiT
MLsUI9B+DeItrgAO8+F6SMZ7FWzRLk7bV4Dt20mmyUlI1x+Qn0VzlM++xrR9pULdDtHc5ogzgbzP
o0wAW28UcXBgerQxux9Fcuqy7pYF6f3WytfQxPe9QGlQewX/FResoOyMbU4kVh+IZ5pHSciAcy35
fVGBKKYQ//iKnjYqad5v4l1Cxs/grD0bFp/0lJxYiE+Os/p9C8pdAefmr9mQmXzcQOQ6f5qbKxSd
cRuMpyav++zZaU3zYSUnMPK+VkilRYRu+In5Fkju+UeJjJJ3YbXOuzQC6qkaUFZSs0ZF0+KjlOmH
IvaRLAMfbqd40qwUIG3mw9LdijY6QdDR/+PJoja+88vob+LxPOeJQO5A41uvw2yUd0KaF9lrPFUG
Jepdv3WFAzJXBqBo7niS3o8UUDEIkp/AHOk/ztxVJcAwXmgQzfOgawCvyIXiiQw/RBV8vPux+5qq
7H5d2H3Szvoojd7ulLR87xP2nFbpmmMO3+7YEAMabJoBOQO12PeiR5kizO6ReU5zcCZRVQhAJ9oy
eoL07Kv09EMkoqjkmXmpukbtUF6jyGbt/fvze62y/radMwB0oCY84IC/U21GCgtwvUh0F5bLEAfg
MU4UOODGi/XcyD+acY1Nm7dsZGUz1/59BmoU1K1oBBjz8H1PetA3mxBlD5Hd80bxQwLS0GH0KcuH
RnyNe2BMMGUa9mGEBq65i3YmaLa9M3Q7ap2ctEqTG83QFdZtTW4cmgGG7dt+kvikduP+rqoBWUG4
K8sESkwI0fBlBaXjbhzVK3PDS9RkVz/uXdVZfwDl4arvtqXQ6/bFLdFrWgXP42qHfdNiuIYbHnIZ
m1e4pGx71ERQUjCeFynJlu9WLPOOtX48ykWdulToA6rngFko7luCirXnlXmBA1dYJi0Yu4LwNQd+
aEqUXtochK56j9qOP/QGQzDr55ctQQcIEvEKfUB/0H56mdcMvECW9rkLUCnKOrzMflqxvHKBkgon
J06GqBAL7ixoR/x11d+eBw24oP7gQKErqgHfPg9320iUsxbI/pYgNnncVLi0hW+c7+RrsmCQAdL+
Kqb0vnHkLqrcA0rEzyjBo0QGysLdSNHhN8zbBwHP2RyeNCdIR3kxmpWVKE7c9z1xEByAbjz3/J54
elItBlKU1l8pR8N4TfAZ1fSSRPoWNpAvQYCW8pn4mJnAlqHDCwMtZigikLmfW5H6uyZrfB7LShTJ
ch6i2fZtoSQtVsaeEQkgy6oLnsMIvfv8HdhvvYKU87UHrwWl6uzZNAT1Gky+M1hB5Wiml7aLzhUt
DNoIgwOoCgW9qNE5mSpsMYO1OJMSy1EH8HmLMWVs2bReD2Jer1cUGMsuDYB01yFUG1nc3NPZbhWo
EHidmcGrSQxuEtrR9i7ccE9OMQzRQX2FOhhP0DUo84mt3qMOcyYl6O5bh8R5Ca4beMoY8aadXqas
+bpQ+wJOwgvKoGj7WJ9B3AmTcoZ+whrct2bNqxLjtv8xToMhe+5UuB1sy0Ree4t6mp70cWALRkWd
oN0WdBK2BM+gTKBzBfwaTKthz7SXT0vcqg9LVnlZhFXrDyh4fA8dmjZaUewKYvxVFUZQqqLMhyWz
+mLaBEkD521fxc9T47iSW5ppMDIkyn8HCnPCHSpI7oHMeJc4aK+PjGISbB2Ru4lTegVCJM/dhK5d
jfOZ8tdFwbEWEyvVFHzxa908Utahzo75+2gjTPhgQb3AMhycX3AACKofZtiTeoueyCZAN1wCP90s
mcdMSyVoBfP/pu68luRGsi37RWiDFq8AQqdiavIFliQr3eFQDi2+flZU99g02XMv7ZrNyzxUlVkV
KzMCwv34PnuvIw2ziQvp8X9ao3GsXD6y5Y/rQZgrHwI/+xe3cr50Env9toxTMhS68OMsV/1bV0p5
j4e93Hmd9xFFVpG6Fmn3OerD1JaO+b4AI7v0S6v3WWvqr5aByzOss/XWKMFjp6aS33vMcY+5aXww
UnfMk1xd758ySzpHmvlsNiZz4Kqt+xPjL4Y0y5kSxh/2LOgBb7gQ5W5Z7T7NCJfvg3Yy32dVfl8W
tufr4qQbnmB8J5/hws/VU/f+97ZI3cqU9w7zT6900pvXfbHIugsmpj6uQu/O2XgO64DXQLNg0KPg
C1Ved3EtBqTR07n3SCp+a2pW8L/XiCL378xe109Grb4LvKDXgJsVD42d71nir3tK+VxO9M0V+JX0
uh4v23htzOafo7Yf0Ituuyb4gY/hKziiS7EaMt42qgQIFtQWdRXt1YQ+3eW8cDZL3J4GIOENs/Tp
RjKY2Smq9bK0ZnGzLgEHlSzs0obAYMxLd7KL6UlBxdnbpTmmw+ItD/bMHtLP/XKuNcs6FeV7WF+/
pm3SA194H8ui3b6NecQRUX4H2cMb1uWfWvCnrfb60l4LjL/Lhdrq3le/+N4qrmaY90xeD6c/AZo4
0f1WmEa2HzgOUENOhXANf9XpnYqjXr1scgcvBFN6YDzP/CYWTfU557SwtzygKcxMzz9UqH8L3b8U
iL7JCdD0cGnDl7R+LxDxUfVjbwkjDYLpnphMSmP+jMfxS1aUQawteuIMdzJjsytT6pFbfzBeaTO/
K1cegqKu48plP99ch5KtUInZtWDb2r3qticxFwpvoW0lsu9PuHd/eOFgxE5mvHHaffJ0d8EAqPft
4p2lIV6sfvyp7PJoCaD01zp0KrNP3akhkRUuX9FSppXTcucZQ3GuVt7lOmPhdgL/NF9r9znnpbk+
c55y75yaVUc5q7EjhL7t+6G4X0Pt0+HP2Tex1VM1lvAw8rlH4oFkFRPIXxJDb86VYvsHGfY/Dqh0
5yzbpl4JXA9sJWf9f4+1NTrQ/jVCnvo2RchUVhRpln/agqutmNWTjfXzvy/9/04Q/nZjbdCbAb/W
4pH6fc6kjYFmaLPSSOvrleLmuKfIpbRlBADmg36jlxycWsWuUpXuYcrCu2s5aW8s6FU0YQ0jX0Xr
mT33WjOZMyXQ9S53FAOrU3xfJFtpxRoy1eFphePUq6AD+19+trp7dzSVzrhxrlHOlyVknY+IPCZ5
rqmC2PZtmZf0i90vtkvpeC03jY3KAdc46xVvZ26zSfQla4CczIGqjUPL3zXd1Gm8Cnb4HPa8Igb7
U1F0xtGaudt97d3pjT/JQep9UVb/3EQ0AuN+phcfCfbkLWMb/+fOyJlLzGwM8wrCeVnkWvARuyix
Z83CWrEXlza7QhStxrWw61OOKt8JjBUE6DEC5u174W/DjuI5OxOp+ReE8/+1mHab/+iannLmdzXt
FwHu/yfJ7YpL+68lt2f5kZcf9c9f9Lbr//JPvc0yvX+wUIaW6VDtOe6VwPhPuS0K/uHw5tk+npv/
Lan9S22zzX+ggFmRyfEYeq9zZdj+S23jp1nEzyIfrc0LEJnc/4na9jeI6P+8kkHos8Y7kWtfPx+q
3+9BcVOPOtoWYzgWKl8fPHsabw2PEE1SjdhmUtilhjgMnsDJEnrm4sUuZPfq4OYOVRV25tBJ525g
6/u3S/h/UbJ+ZWpcPxYGz8AJLdcKULJ+Fyk8ssgTCQk+VjVm2cXOJZkpf5TGktr4mG4YL6VvDZnl
/a5rHfw1NjX6H6ShX9U0LrxnchZF2Aw8drHwdwEqaKYxmMZmOQijcvyDcEQfxJ5fFjgzNGrBH8Q7
69rs+fdbEWBmsUPwxEigLM2/d1QK3mu7bmVwcJesHzEaO++FjSE5LXPL/Dbn5BrLDHerrmf2+ogz
uR0P49L9aWCidd3Yf/sgboDUy4MZ+gjOv3WldGGFTHfGjlOKoRnxaC/2g2uu4mc2ZNYd2X+3Shwl
ipZwwLZ8Mw3KsNLZBNz5wbaqxIgmkaW+aoP8D4/Fr5ogtwTNOoIJYFpeREjtPxA7LbTnJiymA9N1
5mzvSukTK1Fd/Sf6wO/PH7+IoaU8fOgfxHF/v/dWVONb0O14sEp+4U60pmvtBx3ab1s7ewROF1x/
itRs2pDhzeJsqLPuD8/fr8Lg9ctyXsRQFiHV0Y/+PdVut1GeDUs9HZotXEOiMbZizCzFdzq3nSNu
zDm3/3B9f60J/vkr6cbYpskAMaTr37T32cOqO0qTeFVf6q+kc5jUXgULGbew4WDBX6VMQ+l0yx/a
8P/5XVnJ0CaQT3C2h7+/72uO0Xxbx+7gEBmZiI+YLDiFQTYYm2lGslHk2fan7uJ/fltuLk0Qz3Rt
VmLzt+ccL/Lm4hrrDi0U4mMfdVYVq6mYf+KY0j9tv2mTtmCj/UN9+2tdfb3INEoi3+Zb8s/o98JL
+BFW1UENB8FUXwchaOw+g4on6rAqkY+HoNeEtNYRqWAfBYPtH/77tZUGxq9veAjyH6Wb/oTLw+X7
0e+oBzm3GSteMx1WonOUrMO7NYnu7EyNeSsH71nP0GC2RuMYj4j0qFacSceoPMU6u1y6TmDu83FD
22rBnte1/UkMVnSE7Vg+F7Kw7ruVHB18nx9VoMTOqZ38KLd63tn+AIMpy7PY68ohNQpJ+nddcfdK
wK1no8m0SsNha4+SA1mN0UxjJKxkbnxsUbklUzvzMm7tp902GMOs7UJuOjhxWljPQTRRQBciP1ZL
kV16fMFpM9TVu9SLPKEZfIITtG4CPJWxLHijBvL/T4Xpb3u6k/KeiQjP2uSELxzvniS1f8qpEs85
xzj0NqOtv1lFhO5VuSk5Vvum0HWX1EQj29QmQhcTjbk07Tgco2yswzioDJGEsxmunPXIUsdOpJ6m
RQVtbBOITu2xmd/po3Q7k2U0LT3YqUvADkAKcarzp3rQglRQb7n4Qpm6rQnCeD6waBJpgNfkvrFm
VRADIPGexQxGtaLLNIQbGmzYjoT3yhAbJ7mNgvRsLMh5VyrNVJ1rleT1UmA0GrvejR5CnKarJngS
0jHjcwwhFoeg3fg4nt2RfM5a/bXgJ+ob08V7K0nzEJG8LYmLYds1I1FvD021sADqxpuKN1z1LMtl
BEwsbdx1eeiryfIPupH8Hcaiyr+4HjMzD3Zti+WlpDnjn3PpNsU+9xc2ensMcZ9xQZsp6GIcXERF
rhEirncbMiAo/eeOvJAHrlFqZ9P9HITFjwVb4E6PmWHxQ7Zo0V/FSlYmdoicE++wKi/MLl5psoiV
4poCUJkyLaITEZ9aKM3n7XEcyrQzFV512RKLSpDJ66uaBzFiH9WzyQdro7pdSlomXV3dbfUkOIRP
KxJQQU4hTJC/g/q8WDjdvjp+RZI4s51+TfOraNSEbBs3+N9bkoSd4YV3boPLfz8bhdns287suksv
qqU/1+bEs8wkqnC9KQmkf21HcrUn08VonDi8b1woyoUmLWR9w8y6ce/XSuCwXlZkaMtau/XkWap8
tKrFKdMoMrzgpmLuTLafvXKw7y3RLsaTiLIy/5K7IyPG166o6h+5Yf1FoHsl9Rlt7k8L72R0uxSe
vte+Z4/J7AY8cf4GvDFlcGsQxH1fcaUmR4u0xRmO1Ml1wlq55iL1Gld7yTXv6z3SE6iboyE49iZV
EU6443Mne69sEtGxr+pLdwViYLApkcVXGitE8LzrWkTqq/8Y8SWaF6vpgvVYmubyDDkpsplxG03Z
vjO9jcbqENI1sxsVPBRl7qWeT5z2fmmmvMIvjSR3DNTIOtZ7GaG+ANBQMooSccAro67Hpb8tXRO3
BbnYg8L1K9MhguJAtyevmXirvVAfs2pyHxyzRmQrwGTq1MZM9m1rBDOlxqI1BOe/me0LiYktS+We
nWh3NpsixnHMau4NZkRAuc+jQ11VlDFj4QXZRQSb48EJzjIBfsC1d12ATHBowqD3UmvJR5pSGzsU
Oc/begjq42TmQ31TcVTYo/Nlj0VkGvvIa+p7PGL+eVrKWSWDZ1WfddnLpI2i4t7u3flmi8yeJka9
yZ9TaPrWS6OzSKVctIyIIl3xxCQMiw4xDP2x8bW4zwSRDo7TeUTKKZTRzp9zdLC1zJsOjj/W6qTp
Z2ffStf7vs719T1qq2UfbbjlrTFz7xe485ey7ty48vJTwHSyO1M50WFB3KC1j/J71O4yZkmB9Yc5
xtJ5GR2kptizty/sof0xdGd1qKeh3U8rIsLJREQ9oXyLmEFC6hhh5DuXmA6SKPCb/QT46tRjZf6e
y9XZIwjlFxXW4raxtjfTIgtAL64jpOvUKDtev62HrdLz01QxwCJbOTMlss7M4RACP4kHJsLswbNR
9fUURQvLcmshzTIf7sS6hwGhmH2NpDGYLt0XAo8GLvcPej9vZu9Pd4Do2pP0iAB6m4hOC6GU3Wbo
ok37zh2Mj9LIWJ76Yb70ldXIXbiCudiXwomyu9yF2l8brfdQCLL9llvoXTiRZd4NeeCPxMMtdk8w
IQ9r1DUiqRSI347YmDxDzxV10q+8WUkdCXUzz40z3C5hH/1Ye2/8S1Ny7ULyDoiw9NV22ugtlOO6
OHmD8kPuuMa2HZXrqaJD4ieOMc05zBhPxllj6C/zqNoj+4N1szr6nEWmzaoZmuouX6bhPlIYNuiu
s2NNynvgGqpUVL7YMZiJTVrl9VPkuNVuM0f/vJKn+e4wI4sJkMhBbky5QE88KK0HVKPmr1nb644e
pyzIEHVuuSuIyuN6j2Z1Khgg/ZTLudzPucZ7L9rhZGMqSmyG+lBDDKWKSePeRAWK445lKvzLL1zn
1Le9xXLdg4ntlrK/LxhnAIpyJN9G0FvE9tSsLgk6qV+gsNAIGCLeDTpmD51N5nCX9a58NQGxHL16
6XZeq8TB66kR3M1Jpex/zpue0423894c1HI/hfYXz2/yhNnx82GpGMHE4munZkUek0pnqwHZFfUd
qRm8em5dpkSYzB8Ugv3NQsGTjiYrXpKNAbwL+mX3Vtid4UbUZ8uW3BK73eIhJLEWiiD04prBdE7S
6ql4dVevR72PZHMX2EVxPzdzbccNftqBqqKf9/Uqo2K3ktGBKELVTxaU0HHtGPG2VgTKmRq5m+px
2pOS2BllRWdjKu7drLDewEKT726XZ7vUL3QRn4drV7CaGtpOaiPg1Musv9tW4hQmgy7OHrZSju6f
ijRtZ4mfeAdBy0j7diT+dMTogTMgXG+XSX54Yms486gK2UG85LPhxdOmeV/D7cVvx/tQEY0yW5MX
stN3ilGWt/1CI0F2y5HManlr++Ozq3O5J3KJ2WGYsAOgbeI0m/Y200I+xwL8IVXZDrO+3FWG7Akk
KBkHnV3vmKtOvMQfSMZqk39f+4mLinxHF37eg0c3E8kco1eXWMMwhvmpK8uvTHc2zgPZptqvKLTA
o3Cl5Ftp1h9R69pxDkSCNDm9Vj+q5telKb+zBN+yqj9UTmumivku8RgxHC6P1pVHsPb2RBz/kuv0
lpeT2ntwXVJ2+NtNyXZXMAA3hjVLEpe6AuCSu6+LrUOaIWAJzShmHcqPhJ5/kCiDQoPEEI+sfynE
+2ucWmUx9yTJ1mxI8YWgtUsZHXwKIJyovbhbOJ4cG9Na0yDKnqpR+4mRR8e5se4mYoEwFylP6ZhW
Rzha8GYI3v0V5UYbU1KGMRoGdBzT3d6hz3jESPvgdkGzOOI0+7Ksmb6weDpxVtIFgh9iPrMmvqjV
zRiQLaJ9WKxlakYThB6WzeXFY3hW7JPJTjKDvG3kliqp6IsTuqsglgzBRxt1Xsp8wNNCZC1uZuTS
a5fHLuwHrzaevPWKVwpHxc1vLaZnZK+IuRZThGlAL43nPwTzcnS0uTd1MB8nzdKa171z2IyOpiT9
P9KD2jgROzivFCVHy9fFyfAseBuD/9Kv5nGiXRPbbSuPq8TIE0eZGaXNuI5pAWThtGX6LpjNLCYC
QTW7mYSPDQakc8jR6xTXtVwhyQT3ouqfptXJ7uxt2s4aYHEyUojeQMdS9MYdve9879XSav05OXN3
MjrTeQzYBR7noTDOhZLWHiWlgLOziGfZ1vVTrbZtR+jIeSdb2v3IzaaBTmb6bkzIaHvzbMc8YLSj
wnDr7+sC1ICtwxMfVe2/Vuws94u5kZS2Kz8xq3C6VESab1XvMwpjs+392AjYX2PTVnuI6kPcduJ9
9YLqKiC4ie5mJAxwB6nvV0EiZ2keC2sydsLu3smWkCevLP0IcrNMgRwe3JrWSgVY5C2YgBLGfWXn
8Wy71R3yT31fW+N+wExxV7S1ABZGzzc1pemfllnNa0Kgq0lUR81vWjSKwDh9ISCYuoBm76NQdelg
Fp8dB1i/7nbMl6AEgFlY3nNkJi+HObLt47y1OP8Lx99xNKeNzpAYmQyikFdGhqh7NJ/curKpRvtZ
5v2tO1ftvgcscx7GOk8GJm7EoRV1l0EK/24xI/dCEKynBdWzHdEC7EVs+Gt1Bi0kvrt566YDnocq
QTdbxsSowQNlWxecgC5lWcKQtJX479r4ydBvLNDzJOhESk5u5ZbngnEhqqVr00TuoZw4f03LUn0r
22ojQsl+kqWkEALClgYXAc3W6Iezhwba7uvWtG/NcsjORtHNPIi5k3+ZvDmg7HVzDCNybJ4ns1L1
IVuJYMeZDCnj6LZw/A372TvYevEeDO2INHAkwdvJ6mQim2Z2Yyye9X02LvqhMBe3TlbpRZwdeKp3
HKLcJZ1hX6SjS+2yXyf/dYYLkyVKi/5sdvRM1sltt2SZRLtnzHLtHKChNV5CZjIAX1U19qm0+nA+
ZNtia9h0eua3hSvMlBYyUBAVwQ3GHvERWlP3EY3LiFsijHYtCWVD2y3Tudx8u2STH95kvVGcKOu4
BEyPZHaXGX0Oq3LTbI36uKaLd+IQyHltXa0ZvJS3Gacu7yyV8IopxTcx5702pvAvzy3ys73k1ddQ
dD91H/QffK3wRElFVDKEFpZYnX+8Pqo85GFvHg1pewkPonk/WJb3UBlDcJMj2L+HpWrZ2dl67ile
5IljuXs7F57NJzWMA11bctBgFwqcMCijcVFv4biv1pIUnk823Iu7yuiP0rAGJ13KrHwFK7zsG3tR
X8k1LDv25WXfis31YsQe+0HZ4Xbr9ybrpJ5ogFbO0sXjWnrvjeqtmyrTTTopPT4aSzj/LNZRf3CC
vHfRtL60fT0da38gn8/IQ66wpSceQfe5YGDzE5bV7RyOjvdCxn19Npew3s1jAfJiEHmC0LokhCHU
rjft6gmgp3lWksP2iAsqVmZ/tQWEnjcnLcpRwfijHnvFRmz/oCc7P0G28c6TBPwlO9PvYLdRd/oY
aJjtUEoPG9NWa1DTWDhSPZPLtqfKi7fO+zFP4WNu6xCZxrLj0oACFm3Rgy5pwMIMR/V0YesNnZ+j
fU4Z/eM8eFpmMuCc1tvvOus45La58i9WNM1fPMMPzxVrCGON1Ec+dKR4qykkUc9HAQ64Voel9Tis
R1qOu3rd/Hu5USUE9QR7xB9qAD14Ap5bzxvSaiOoHYFwGQ6R02c/A9rW95kO3DNe7O/AygJQDeRR
9k5VObtImStesD4/Tsqvlkvkg7mwHHr1frZOOysMX3Wvj8ClpqS06gOW7vJYD7YdO3KI3jwanELN
DzML7t2yOMRxxxsC4FjQyoeO4mcWo3ukCfttbUAYOUttX1BtZ5BTLgaRxeNuMcekTzDWiXQz3Rpm
l/LGF8gxR9Wa2fce1BHXRVnPVxasqvIlAWAJp6UJTVEeWoaezJQha9DfdcKEI4RLIOqOVk17mlRu
PwwcRfuMLlRZGGYCos63kmLjSUgb7DbDQ95TcsMLIHV9XkVbZSm5YoZL0cAq5AFmozWd3IUS4l42
JkQMCPpBBWRCj8UJLFL4KQY5zedmXLIEcCMyZ9b64M7otXYd58A6uIze0sdzXrzNtZunueEdK8CV
RH3hC2rne2FtcoBD1JpTko5OdSPRq9bFPi+Lkep82ede8Gqo4lRs83u/Tf4FM6ybFICsb9Ka1j+u
RYFPaHJ9Aq7Vfc82SrOjjHW+BrgfM5EQsZUpCONjGKpohw/tr3WIbh07u/DoA5YrD9Msb7oGk4ph
1Nk+65smkV5FAb08Zq1TJ0Fp7mGLPjkVYAu6Gh9FpVoOKj7MSm6au7hP+Ceh86n6GsExrlMGUHmG
zE+2zPc4AU4X6vTyTlb+90aHjDhRZSojVx3MVj22rfE8eCMrVnE7h9WN3cP/hCqwvbVyPQWFyJLe
ys9VX/8kTN2gtMjxpgmjPQckWmyKtDOjO6pkNccalhU7Wls12JrCeWd2TgXToROcESjkTZHZlBXr
uwHpMHZbX+9FiDa3r2u/n8+Rnn/kVsvEK7Rec5dbi2ZTBn4KtcUnTI325w5XOi5CT2ZyQe2hiIOA
OlqDIlDRk9DCxvMq7FfGoSWY1f3bafOGx7Ex1GVyTCr8irWl9vziQ1c6Fwx7wDqArdItxqT0nAhr
hcRFc0E8UW8I2836CXS6jV7WTGU/AGAMIqVY7eXd3HPWAG9nudOlQ6EdOTtHXPGVzXDdW0ElfipD
Y94MXGaGPOBJDYaPEoLnNdW/lcZl1S5qRTx1zTIcjE5xAYRnSSMZFKciALNm1uxMKm59ApOCr31+
rKXxYIXjKxI+8DdlHd2yK1JrljJll+OzX32sevLjKQuCvQm54J3iJ9xDtn2lRCz2fYfKSKD8MTAM
NDvX7G5Lo7+Rk/Ae/Bnr9UFswwRs02uNGEuv7cWDGCuSnBThy+Ja0W60Z/MN+ZY3zo5mN7Ey6auj
qLLuRnlueWoxzcOxcYR6xBh7/X7S/ia4lFAUiohWKFbk4dGb+iZjhXKjM4YqvJB2IcaTKVUpWXCo
NhkGzcXp+rw9gt55G+zVX2HzZNI+X9GDLwBo/kJwnnAZL8EZfornJiUOsBY7nxiJmHCg55yEmSyf
zPkdNzgwMhbDx8AZx71wBn3SS+dxj0qxR55Rd1sZTI9B3Y2Pam5hmXg277nd/VgrNZ780pBfM9Z7
OooG5LJiLIAegB1FljYLLzyYVSTuSz0QTulWpN0WSV8NjJ8j6d9Ud7nInXj2GAXCywhrGEbqV9rK
2yEYCYXKbYbp2JdNigfuK+vjcjY4Ix0rdqzYWAVASgbZiBsI1LafAGAkj0KH7B5/HxbN3LLOkbSQ
FMquqtNqWvPzFuHum4iHnjJ4qFcczpwl1Rr4LzXS92s71goqWwbsQ1L4WmVF0RH2ddJaiJhwTtkA
GSaSqCvebMptXDIK1yIPqJzPDjtcChnG3csAVlWtAxpCRlVi5RK2GOqdyqGxMekYLEY++TcA2Kqv
C6Hxp7ZdPtqlGXaGyPAROxF8yHoVz8ucy4RH7LGscSY6DNh6VGWlrDjSkB07HBaHnqzrzxnj4tmR
gc1TxaO7TfxXM0fZnRcYKKWZ11fbn/js/U1edN3oD4O9D/rmtNwY/fhjQgD9gtP3tgjqi8FQIiw7
Q0ExCMFXPoLC6PcmjZAULGt5DCvOSoU/mOQRGptAo0WNbKWLpV4FeTvIdACWdmrwsLqyl97ZYgte
B2JUGL0LnQarHFHFQoVhEhWeb52/LzXaB2B1qMQGlD2rLP6qZGXtcrKCJ7efn9dtMY/a7/wvOUPu
DvawRT/nrGnf7EgbF8Ors0MDIC+pIt9BkUA01TowFM8INNGgc/zvhi+WLwEQwERkRv5CV8Hby4n5
rZBNGZonS1yXue3HWz52jxFsZpbAwf3s7DbchZKIieo9N3VsYz5RHmFUplR59bZJ340eWKFQl0si
o8Y9yGnK00EDiZ7doXhpfegMVt1N7/DytsMULU3qVC7ELi2rW8iY001hdcXjWrZP9uTLwzj4JBUC
ZgX6DmN3DQq8b7VTqXvu9vwY+q3zPDMgm+9mh9PLRBPHTczGNoK7DtjZru1yBDC6ULFuJg7ozO9a
Srb1jZOHYzc/oI5yXO50Schj8phb7edlx/mPg3LqKslho3HsKK5Wt1tS5Uz9D0B8AGaMLvPvYCYv
6DTa0N/xLpdvtR3ld2xRMC9aWf1YWxvCBR08+xGgiyvSqNJWBc9tAeE8elqdxgnJlFae2HnrPOyz
om1ovU3ZfYk+vMtsaiXPAmASFX4zJkGY518nW0fOxWjFbMQzvZMqnUu32MMBhX9aLCsvVNCiQgb2
bc73rk5zK/yLL4zxUGzN1bdYh+OhXi3xwjZlpPmM8bJy6LsC82hf6Wisj1bv1tjKGeGLJDC8KOJL
J9MfjVvgW2qvGGtlE4kZw71jO0GyVH3Abrp+h5fNCTnAzVejet5oPS+xM6/OwSu7be+E/ZpYep1j
e3a3mANaE+PzbE5FSR0Vbh7HjYxuaa1H66nnoidFZQT3aMnMilPTsKftmR/daCYG4kma1mZm7HiD
AzCB1dsSqvyHyVNO3KdBIJNE9VglsQ7O3radKmJtD3YTNXsfQKfVqulIgw6Bsc4cSkQxHlFrfLh1
ZZBwqkYVnaJ8D0k0TJSlpnfd1eOtn7vmmcwC5ms7MhKb41MaGUVxBBQnT1tdcIYTAQIXHscvuKBA
RQdTfkPnQN56bhSkZTatb700mwMRi/4qoYbNO8TQiGs//qCuspI+95t35fU9bMdwuA/1Zt1xvPQ+
lWSYZZ37XkoMeTjiueAh9MfwY7SalSV7fFVzEOzqUPpNPPMkHAA4DLx04TNMJaTYsPrqVJAn13Wp
Dvnq/6SRBd+NY168RICImN7sxpyOsIQZ8tn16mubqQ0PXdiM72MvOE/SFL6UOJ6TbWDDobunnqWz
RHRTS1QzmG/Vp6UwVTYlh9g+98oT0GaKDsBPDUcTq97j/XASsIskDFyim6dl29RLiUyygeisBMdM
vz0yqnp9WEeMNPEqh6nlSyhA5hqBemcBGQVPprsySyZcwacxq/S3ZegrZBxMGvkuGMzbKe82Rfla
ARW7Sm03FbSkuF7mmTfNku+VO/anoe/Jn0ajAHHEoNPE6cb1i4fwczJ1P7zqYuRL2ts8bDsOZDns
Ihf8anUljKa+4JD/qZQIxTEaQ08c5lADWOuabCLtfwVCDlMDJdBx5GUIxfKTHA7RFdEWzgn8lNkk
s79VMbC8lV1pCT9NkwRTI708cYj4n63MuvaqB9c95QY3hYyRMt8HDHEZ7PNSfICQQ0RvhH1fu4H5
RTpVtusG0oYXLOQiHYTeHqFzbwNwLK4/aG3p81rAIMV1WwYssD1deCefeVmcfpTHhUf03e8y+aNw
Z72z6YzDs5o+iMT8WAMLLXoVUj0EjGCKe+cKUrXFaLAmjiLOlbGc5w5iG4WA1x7sdbYvoiiiFyIU
WQMezPG+1pYOH+RQ9fNFS+2ep2ZzL/iGORHJKvjuVDUibSW842KoleP8NA63MytMQYTOHS92S7Lf
FLRah1LQpHBaaXB7Gv8taHvwd/kyg58t++wJW/3w7BDMeDCLpTx0tiiGeK2roabBHmynXooh3bh2
MiZ2MeIav0pBjBpxjhZgY8TVcODcBAQ/aVgETwLsR4WMV0aXLrRk0pWzBZCUUustB9CpaaYE1X3d
ix4lfpVF4hdrJ46LBUmbNxtYpKXrLQUikNawpOIe5fIQ5ignB+zUlU2gYinhrhWG48at3RevgbpW
VeLa7eNcExy7kvvY+jaY2lUYPeQum9vmr75NPTSNTfa/2DuPZUmRLV0/EcdwhAPT0Dq2iC1yT7Ct
Eq0dcHj6/qLrDrqPXeu2O7/DKqvKjCDAWeuXCHdmH0MNROf2XmlkkuhEBII/rMLIz9dOSGw7GEn9
7FMZlS0MvxSEQjaF/zgHUR9dQMCMY+cRdgzg6trP/RglWyIQW8b7xCTYuOiLWxemwKSe48QbYEi9
qjo2Ns6aqCY8mGLZ+Yo+gAc9URITlR/MoBRe02zqxET/bExKvwyJZw8sNi5RXb7XJAfPsvNpa0Mi
woyXUXlQISwjwX+ThUEkD56HAWYtbixA6lZwRK38mZdazWFz92dWNjx7AykSWQRll45s8Y6Wvnga
eqv/Mkq6FFItvQmjD9ophkDluZgr7eRKTDQGqKya1wasAcolA08SYWulNS5Jb59j5oGaSNgZMVdq
QRZo3c1PRtHpnaRjQC3cPOLqD1M5IrwxrW2TTnJvsTiNm9yWhJNWdrNCJ8RTlqcYCYANVMSO3ieX
bkAqYDZJuO0yxffKzPwsPPWWjaP7p6BuIyZvlCB4zIjRjlFlPsZBEZlLJ49nuUp7srFgnErFkwBq
Qki79T6LKSXq0T77BsAat325zEY3uWCqJwo/410C6DGQ2geV0oOwMd4vO2k/yQKnUcl3eSUhK99k
UAMbZAPoTWgneizuZtx5tH/uZTlgvyqGV6q6Va27eNNzdxK295z6ItzpaQC/IUL6VM9q06j229O4
1VHfPLtySl5qht3H1IaSM4XdP1mOD1cfZ5KyMlE0RrKdo3ycDiy8UBXEJ0t9KCJYpDV7AAgfPiWl
EQySEIkGoy0ZCnaBJj9yncctspXcHxIS1BsvHJ9G/Pn8nn7jOfu+rIzxRdOBkL3982+KeALuEl1m
li9RYDbDg4OSGkeRZtwEP6R3AQWOiY1pbQwdElQy1u6qRcLuW4JhB/kryEDnzAjDAf3SXACb7+u7
HkokmBwOk8vzuNBZgBKKNCI+Sd85jf7g2babLyPWqIJw3dR/fCszWjKQili/GDws3cWAHtLLEYOw
e6yHjpNuxt4QHv/Rk+SkpTi7DjO1WHm6QY0xmMRrFkvhpvd4TAgtycsiY3F8EkSCM3mWoa/u3Sz8
laaWA+briKaspXeX5q1L4aMgKzyj5ScI9NTvCVq2m2vBO8m6hgZFBZhwU6v+0xuSl1ajuAxIk+5J
cH6huW1n646MRyUq806aixBu6DQq1/2uGMjBPIQOdpFNJwzJpMrjn72LPdYFNEmtKHGeu7s7zbSt
S9i35lMseUOiDovHPUtCSU6310TfIlfjjW3yrGBVIIL6LB3XbSstJHKkhuD+K833OrGCp25UyYVM
PmKZGVtuVVJl5H4y4Q7+HF9Ep5OlETNe+3WS/9baIeG/SYQaCIZlHC+omN4nQz1tUAM4n2PvZl8V
k+1LXySs6J3l3VdPQq49eLHZ+SLQmaLRIcyvmJ5oLhmm9Jil1niRA2VAylf6LRrLDf4xQSS9w+OB
HY9L1fTGU1xlD7Mhofs9kTZ79h28YKiy61dLiHdiTknYdHRzGhSIsJ4c+6pCg/NxEiBDWDbxHYRb
byj822gPDibVIbtNBJe9QnZba5ZOB0WKV+8SpsqPnrCAdS6ZXFQtyHbn5OxOlvLRMFkyOSSJUZ0L
zeKeVMET0fikH5N1vPK1av+A0H7mfV8cmyzPTjlP9p+4iB99JjuSnpx3+lBm0iKY8ZbdbFE2kplI
oDTSOMzJ3momnh2J2B29DuqjzFOxCpBnb9wht06pVbRLzNm0BhqVof+JRPv/rpb/LUjGQpf8P7ha
PlMOgE59/vf0mfv/9I+vxXP/JYAvpRC+kJQWW9gn/vG1SHwtJHd4ju8Im5zwABX///G1OOJfJjCS
j2ALG1jwX1NkbPkvjGGCVAo/IND+XoP8/5Ii899F1jLwHT5BwJaJjwZa6N9j+uwiFhT9WXeJnTNG
Cy+b1N6BEjw1JSA9+b6Mzyb2Bry/bJfZXQXiN6O3dkgQX8lYWi8chnodeV26DnRR7zuziCS+kwxU
IgfHf596K33jvxmvnhHNu1k25p/UDKyvaEzlQthTgcZCKGpYxpaiB3yz/+X3+L9YZCzxb346vqSH
T0Y4EhcfGIbz73J99D6mN6dabK0R5YxIuvqFi+v19E2EIUIuYpvXISaiaUUkgxo22GSZ+UuS1ucp
/+7uGYBVb9qPtDWNW6qivdcgnqNnjAFdD/4x2sB8buxvHCuJHmOca7vRsodHPwuo2uhdtxXEKTgx
khOSRsGRtfwKQ0Re6L7qYUmI1wlBJcgiMQfoBmDMi7j9kpjXd7qI7A1jrf+p87tqyVCjEJuhwSGN
rgHiq2cjSw8k3C5mF33FUoqi/NX40f+qCgHIXkWFaLfTGLUVsBmAsqOg11ovwIc8htFZGOg4SzXc
lUiZVV9thju1yPu6+Q6giJ4zQqGdVS+a+JtDPXhHulWuPWKAViiuA9h0FblkVbkkd6xpFRrEqnZc
78UYh+7dyUcr3WT5XHdIX9IOYTY+9OWsPSRnYwq8NcELL9HAE6tQMJ6tvanwz0QwlHu8eSlmQJP3
XY+1h3JNhTbibuir6KOm+KTahmA1m8I08VDXo4F1NQ4vfpjCpzqR1Z/cHsDGUjb2WFPoswjC+pZ7
ibEZZ7PdZWGWPYzVPWe4G8pNUw02Sp5R/1FukpuLSQ/Fj2boe5/DSBwhWJzzQODSZkrt5tXpC/om
XGhfFaZ3tmqOAHvImF2AUZqbxHHvDHNbNz/si+4VkPuONBPzzLu9TsD9qmiVGz0QWmq2BwO/2aXu
u2o70fm88ntLbQgW7T6VH6zqvr0EZrsWjjNTbTVSNmfrbi99s3lUZJKj8Gj06t6F4+Z19MNJhLrT
q6gKmEW0iekeP5ZGAWCMQW2fUnv06vs+QY7oG7dVgjYzzc3iI3OU99gxxfy9ixpyNBJT8lzPcTkD
n0zMaolDPZ2YhhNkn99THmdOf3Bmz+RroKFbJKzJyMddFnvbDotNUUacBPO0nx3rW9lDeGoj+HCe
hK8Gh9VCFiQP2mgTls4Q4+s3sNRJw/+1fXWO03aJaLtauwMAiQsk5XZRc42GjJArLllICcLD6CPN
IrLXPTYaODeS7TaOwwPq9qe6c3CrFvMPGvc9/CRi+5rOhaArNphUSTMw4CkthvepGd5GSyDHtL7b
PLVWthn9GuKZqMHLjMizyGuyEYb4UefJa6WmWyvbQ5jYNyOKn7OkeLLiZpeCwwc2uePpuJV9crYp
JghDmE9mkxixKA9TVlKNG7W3smw/jXR8bZk1qYjDo36nCLNIgCvRq4QIOxu+Ytu5xZn1MQFOnaUh
q6tBd8wycZX9AOz9M8UR5JnS+lIr45RN6JchRUQHIzUyO7e/BYDivUD4UOOagh5FaT53MPw5DS10
R3AiLekX5ybs0Us4tX+i04yRPKXQYcpPqGIWtqnX6O4W0ezuzIaSH6wvXNSY7J9Y2Wht7O9cAiHT
XaPOvR3He3iWbFf65Y2cD/fQahfuPE6bb5s80lVaRNlGCxe190SgRPVupLH/awToRGXrHtJxvLFW
0XjqqupZuMPaKvPoDaUXyyTZJDase5PHh4ElzEnfxkqprRT9upJEqGYcmBS+gl59uAOpGpMdLaMs
/aXY5Ckt6NFQAce7kpdpzNk1Eghj6F2StG6xf7n36qW2w8SelT9hxp+vGwKlais8K69fOAp5a9qP
Tx76B0SK2/vWfp8EMXiS/T2gMo1N5OzmlXzes3cvGvAHpvXcOA9yHNZTUpMxD23R+juQeSJxtBfD
jnVPagb4NhlWu6rD6ROvK0NBlYfz3nCSc9NSX1uJpZv45EUGGgNdM18sTioqGB8xefdscwixLPR8
oHPvUSLfrbo+OwG/VdLab6mirTMoSYspUOqKR9EjWqen6NBKBLyA0KfUQOdO5zsK/hoiKNLIj9Pk
mtrGlYf62aCtIfH40yIpO+SVe4FBhqgHHDm+Ric9W8VaDS4yXaqdkrq+jsNwqo3+Tz2WlxBXDOT7
pyLvYJzoUQvjwNtOJhUVfmdgCem2WCbPYvIUt6uklbA/5oj90OOwGxmvrl2eBEg8HSPwR8XwiGiZ
t1qFwNGb1tSqUMlR2fsxGlHbovM2EavQUUAqjaIxR++U+2IpNiTWXshQ0nHWbtvQwAkqu1OiPenC
Petaplun/uX5ilcagnA529o7hgjSlm6Ukt7NAX8KZCxOTeNn28zsJkVPj1k+lJXSt9mXxqGUzhPa
pmgRFA4SK5wuBKjbE5RE/p/OBm4aowi4rQmyA0/k4FH+Lp2hLbsKUaZmoDgkJhk/gyaQo+untbI/
61FSQ+0MbNuBQfVQMHlLUI3sSADB2YuIRLA4YKouScnrBqZ5NoDa74YMwo8Gr38Kq+JVKHmd7cJ+
1V6u/dMU+i9+1YER5xv683DmegcfhVlOBXMXpBvSsWFjUn327ZNqXv0aOcTg8Ot0RvJQmPdHmSD8
aro4Ub4aiVz3DO+FVPvlPGQ+2tL0j1XEI4denG1cuiUXni6Lq8rpARzt7sOT7cOskSDRGricUBNE
yMFIiNt5Qr36TRhw/6WfuF44rCwf2XT90wgcbZ6XDQuoFALtXbR0Xu38DKX3QkqZs6jdmtACUnlw
fiwDZahVgi5j2Sm9R4AacR+x8DFJPveRta8NuSub5IEQg+c4jV/yLjmGhrNElwocXD5oz80vZfvc
o2vIdbrSRcCcQspIXN6mpkfaAsnBDRJsEWMeMkSXvL6aQ0pUy6IK3Rc+8Z+AsqghrACrzE02qphr
Q8ZMrFdZAn6Rqb9pWJ8D1Rzw7WyDNvij0+SpNgy+lr8WqetuaYV4siuSEPAcOsu4Tj5iP+/YcwG/
peEdIm86ChTrFN5zRClu+Mko4CRNc9fEiB/aWSxrM17NoIjRXZdeFe4Se9Wpw3exwoE2L2tu1IUz
7hONHrpJm1Pq9yPhRjjHGoRbkgkfTLx9sJC1tmASywnpxDaq235lpKh76om+HqWfcXNZZC1QCFKb
coOMnrpYGsJ6ifjDhSFO++QJdmlY0YVZ78ww4lNDTwwdylZrHPDj4H6APHY2DioaWhdMhn9HRttK
pC/apSJH5u2m78V6dPu16MycVC66RVKL8Cn0K+Q9dcLaJehglxYz9rqY4ncl6m2c5wcaJh+dmEls
5CBZ9Mr7CFrwkVbHKznZBKLUBIcYTBWrQSbYmWzG7SqJvrKwdhcy54AU5PoEdCtBDpqvhJg+hvN8
Fo47riqPVEyUJlz7JvzVNWWDxfRYAfgv6tYztrmR4g+wuMCaozBduRxJ8VS+F12SHEabuZt76yjc
qXstmNh2UeTvwyQxl0NLV1SNWBSee9nP8V8K4+/YSPuaGf1D7VmvjuPvorBcUpfKyWFlS3W/Kal1
pW5sxI0beFcNs1ZVcbafDAXL4poEFEgIRcgcSzPSmha5bSawHWRSGS3SXFI9Bm0DKI43iPDNR+yD
r6mKdybnM3mrS1c2eJvgOyPvDSNsw9E22NvY0vD0FUIRnb14M4Undk3pCGYvRir1KvPp7Fgj2PpM
avDwRnPDsijcB6sPdkmjX0aN/ig1tpVyETUdo6hLN0M3OYthnI/zoI+Jbf42HTh7BCXJSHa0QvWH
SKp4gUvqONNBuuxcpAJNA3bfud1n3Ydrr+UzDA0ajb6dPrCcgZqk8yef9dMfo3enMwk+jPEOVTQG
WrYBvlkOX36RP9oTErDO1Sv6Dmwa2ty7XMWNFMpT0LnIs5KDAT4Y+tFeOeKUmOaCkigE4PpUdma5
dJroVqIf3NJgoBfZmFEe1FIO40znNCItrEZuEIHiMkP3S1lwuEb4Yu0nFK8H6kpWQqJU6lNamdYy
49hBzctBn95I0euXsPCr2bX/ChNDUzGcMFatAepuqNGnNZzM1q6S19Zun4hEYpznyO3vsHjXDAvH
UJsx0wORYlV8y+3ILFcdQiv4eBlUO1qo0OkhWWZPLPz3wCs6ZGx9tgXXHjfVYAWUhQzykZwzcDLt
tfTzVkLvzSksUQt5JDYhpt4isbZ/kYpYb34VQ0SL0Zupw452XoyeVLFCLFINsUVxYHhNO4csBKNq
YFp0ZxqH2AnCbzeX9rvpDtCBTBdQ53VN/iuLlIiWpW5YXjtUUsu8nDzMkL5r3wAE2eIgpvCmaWH/
ZiwYnBmJoD6aauu/o4Tn4qiH12YtF/vKMZo12TBCb9ymNa66HfIfSo+rI0yIsTMI2l1nQzruISb7
HQYX4+L10kEkXmawWMgbngBP7A2CJ6bFqinle4I0grRHieK+ECNifQS1mzLo8MF4fvPjctafKpOi
t4URWOGLbJvh25rD6eATU/YuSVhFZDCjRjbzSeNKMin4iD0qnL1RlDsrKcNn8iL9TRIY9q7HbP1j
6RlnDj6ZjBgmYyyobDCLhAMtaPwlsj/9V2WxcYWWtxaWFyKjpJ8Xa1GxnZxmajnuWvkT9o5+YJz4
z3y52LlQZJawr+jOPegs4bRCu3tTGT1QjZBqp6zAeR0bQ3xWNhcfofbvXAbe81wSnwOrhhCr0dFF
EQiXx9mrn5j1olGJudVdVxt4kCtrbVdxdTYCfKItbj4WK9z0adfdMQUDf4wL0c10IY1nFaXY+cN7
m4pgp0R2QcIq+rLeirehZ7cvd03A7zgPw0cqtb1v3WLYtMXEpOw0xnnuURdRb8SrMBzVIQ5EtYnu
hXcBu/0Wk1T8mXOio8qXE/PaTEzbbvC97CHrvHQvKpd6wR5KfhqxS7aji5hI1Ho3+mG44Lmp3pqo
GD+R1r51mvseJjpihdqWLUUAiz6SyZdJFGTEpkQLJEtSj5PWMSmXnDIKohd6IAVYQySSpFalR6dy
xnFR2wyNpiecVUr+7CK10/BBmuSWgzfUh6EbmnPjkMbks+fzsfUtlaXctgJvpxf5LXSTSygpK1zV
oRam1/iCoUryWBujt+vwrB0rOVabuevmL8Mx8pVwoOoJ0tVImtP8sSF/5E9qufYe7RLsKELlpy4U
xRlf/MSaTEPFS8DxsWvJkU0XSjapuZzkPdBx6jxWLs+96Iw6HYLBHBoVLYCy2KWfCbXQsKi8xPot
EjclOK7xfyhbnzZTOIanqnaaRRPF01s2WdEtHD2Yz8z1ro4a/TW+yGRd2wp9woBtf7ba3OBkEA1z
TZQdwrJIrqaXcWprarnaVqdvTqDKh8wyi6sX0ZiagJ9fncobH2ljH06xN88fmeBNJ+PefYzpHdpa
FGgfneFuc6mm+YP3g8Nk7JdyRTdCf7e6KNLs3Dw510g7LUzcVfnTdzUjJDPribCF8sENalrg0NW8
3C0Gi9hS9fFuJr+ZXsdbhgWv60gdiIzlMBv1UrqORVFniIDU7IYjS0qyD8gWu7Jn4I0m3HdVuFSM
+rNp3WrUybuYDFkkIm63ljpId/3k91gK6LpbKlOgsBvo2+VVaq67u7w98vijVaVC1Jj4YAgoL94m
P5yPOGXttaDQ++hZ6lqPxbMkcWYbhJR1eT5DhZUA3rR94TzPXjcsLcwySNxcl4X47lVyUKa+x/NM
yywSnmNbleql1qaDogJ7Lq038fNMQdsaeo0B0kev58G9gRvISdxCwySYIqgQaiHvcb0HwzSax7as
UBu2UfZOVuzQb8q08s49z+WmihuEo4XqjUuF2ireWTjl8CmRB3k2vYqGOd+KjvS/dyYqj9ZQ56lC
QLRQzQRj5+LtgcRuS3XDiZW9JGHeOYspCPJr406lhnq/r4A2D6TlleDWPYsfi7vDIuq3vrwV9Yx1
0nO8VZwiL/ZwRFxzphOXGmDaoFqb4FeCxViY/bZq8J9nzD9S0zLshVV+wClTf4u5Fns7JoUDZLO6
Eq3CS8Fol4L800uZoYpGDirefKX6hzJrOaJCllhSFnN308v0T5IXIj5mzhw+08ZYbsnU796twrC/
jcSU24qGrL3Awf+lsyL8Hq3a+uoT03qu/cQ4SGhlFIj0WeQL3wgw40tgWYL6aLB89QKoN/QLnMhA
HS13+Cj8c+/07JQJNWLpYoKJ//DzqCIjNM7JYgbFXKdh3u6GIKoQrCQqZNe768boug1ueWHMGyJu
u+QBhWUAouQR+bFqPQQ162Hq2dxySNO9ExQcUWbU1Qz1SdSv2YHtZ9/S43ak8+ohxk5zg3xgCGiQ
CZ/KPrE2o8fgCKUd5JitRJvu2iEKXmWTeWuV22Izg4tjOugbzYFR18NhdiF22Zli4jY6NBzEyYHT
HMeZvGjdo5/M0RZskR44HzSFWn8cY+i3XO3y4OC/JX4A1woAo5yKn0igZ9KlCK9jnTqvBgPK1SU+
RSwS/vxlUSX+vqNjukAGVNsvXQNsvAlwHd3qHJ56jJOmWhZzigo5xVwEU7dskAxuRSmcPYYujvup
dtvnhlhEajAkPlIsjdO1nWvjnJRSf0d2bAFXzdVzomsirXHkWJeeUKuHaCqsVTl6HQ2pdLlQX5xj
XdGBUQYLm9yRW2MExt408/7FolFyP2lOpIUPivrup/1PNEyYx/sqADRG4oDzWp4Mg+DedMC3Uz6E
UVSTPWHO64Cy6P0k6m7bUCSoHQ2vXRkZyHtoXjJZe0dHm+g8ieNpT00rrCPmVpNfVKDS5J6olmaj
HdJUAX44wX7ILQeJphT7bLu6vXV1U79U+FfcZWyM82FWoHAomxJjLTJALL9HXUd0l4MMxgs9sLV4
sDblWM0okPDXBw7zVUl/5qqbM8h7MOEXlrrwOMihOrJgthuLdJjnMTDEQePYFgAbtvsIalYd7Nqe
0Ls5xPQEGFxyRfrGiigdFJVdwV1hA0nGdeM9R1UYMfMbSX+rK1u+tZUhtz3f6dUlhHCnRk0K49Tb
K6K+4s+QIlbjXI0YOs8uIiwCKsv0HWV6uabqr13FOcwTLu0kuA8YiIAHzhB33Sa9tbUBuvVr3zfy
yoohyvNkuZa9CudpJra5DvWmGDl1rk7SVldUKOhs6XSgoIHemvZPV7npN3AVdZ2SfrhjcpfcWdQ6
PPY5wrecENjvOa3LvwU2kw2jSP8yFjXPRB44f4aOLGzYvyp/7pA77jTCxn0TCQBYlA/GmQCa/NrB
XF9Cmur3HT1yqJKc+Fq5tM40CFcWrUnOWpab9RWUiTtLBdZn4qdWuc3VxJBnOa5aZ9EwvACLdRli
6KhbR2VmLzFrOmv2w2KDpjbe044ojhkzzwv3x09XSgYD0KVtmAbqyVCBus3dAPiisVM/Fhw18UrM
NrcCbvvy0Sfk5GQCWK5EycA8VC0OSirvfyAPmu1YTqRSuLmY1kZv8Ox0TR+YC4cyQFoXAetDr39s
e9Av4Y75TeFnX5OJYR1gA7FtK9/O1+QIVC9x1nsbDrt26wR+s0oobepWLtWDX+7oW/naSng9iKFZ
kzsZH6q7fIff1WYlq9WvN0LtK+piqaHV80WZnrURMXnu3iT7M9k5LE+O1yH7NXOXWa2pGKbG9iEM
UeCl5nwLCL9t01A/FV5drHHSKY1o2sS0rXmoNhEm2BdUN1KyVIxjv0jcgnzMEOkqnYAUwe7nGSKU
EAt8X5VfP7W8/PC1eO0q96Pyo0j87oNDZjw5cprPZhrax5i95pSUzvwSWTZdt56sP7K4td4JBcTx
BvX3laeVuJVh94MjA3C2isMNqa3qZDlQZ6iz7JxOyQJOqR+K4Yjop7gOBGN9EuG1m21fH6yWz5pn
VY8vf+iaPUC0fpCl76gl2sr7tNUk+CDjNi1OIRvWTADOQ+qanEBOUR8L08Mih4SVnoDAqL+NUg4v
nEKAHayoW1YrpitrPtKzXa1MOyqB/+yfLJ9yHPgFuaaLObPbYtnqKUEWmKiNJN4nWzCsVK9G64hf
icAO0TMEnQ7zacN6O57bGY9ueo/mQohJnFFrHXO6F7lN5JvttN7OsAd7M2UifEjGpmbyTZxwSxS7
oZaeaxaXngwYVJ7GhTxw+R1J85Ncyfg1qMC9WtRoVKGorYvNZ8XKBbWeBcxKXfxWZT1ZFT7paIgq
0dJRxQ02kmjsmATp32U5tomAy38lEoBAkWxGWK5Swnz6vW1WLWq28jxSjgvsbzwNXWsfhww8jvV3
XMThfX/vxRUf5PRWptAomsELzTNf24MrXWEo51L37dZrR/lMafi+thFbQsTPbKLzsorTleUVL1HY
vjT5jKnXmcw9Q8ZhstFuDer+2XNlPEapf83T+kLSK7V7jIWV+RGW5dFvzIW28r0WwVOqy8d0xHeS
zgWXwsYjEoSPUd96r8KecyJohnAZ+aRSG63cp0yecmGO2nxj7MSVayDDLtXTKLFCDa5hblpD31g2
WOvzaiupW1rmniy+MQM1hzklI3dhyXZAccgo+IUM9u6wjAJvaWgqAjrHLfJFxeBbb8DCpoM27BbV
f1e/jRx92zl2CU1PfPstSDK1jGIC5qHe7lBTPT5h3HeLu40R8hPjMmB2l9koWKf01k0YGIHiw/Sk
5VgCbozFXlUu7K/vFx9w2+zUedduGtuF++klxLt2Lia7JbrFqd4F7G39ghbQv2mt+RJmFXqLasao
MNoGp2QX54/oMpwLKylgbxtMeFtlOF8GzsKt9gr8uPPwlvZYdzBjh6s5U0D5bOZ7S8fhq9lIsZFj
AGGIjJqlgVA4omssIg1IdffHjaAaeFOg8qsfowq19s60YKraps24SBWc2ohON/XTea3tAHu9vNOy
SxGNCnjZVO2L79szOu85O052N53YFql5nEBFS1blfGHEY/8eQBv+ZFUMPjY1kfowJ7d6QpqvoYro
trbJUjoCBd9LG9yK6KOZgCsei7g8mwYlcmjwuxOv6vEFA1576siT/ZRG34HxMWWQLy1U99PU976A
VMZv9E51R42AC553Stx9AMe8JaqDnocOCQYC6QQBfp2bEYJBtDDFEvMO79s5yfN+aTJ1ALBMo3gG
exte+nJIZxZrMsPXnROUZKILo1pHSlvhgRAFKt6N2WmLDfR9iUsYDvYZJWaKm8Nzzp5PhjFLsLE3
JmyTjqfFE5RhA5xQzltmUpyt0kL+PTpRcaAqng75yRaYgTM3ZauarGSdUVbw6sbeVNLY0VU8MWVc
veazzDZDxUE8NE35KLSgEX2kIh09eCDODIzOHuCa7HcaGvAmBpXJgBabUxtsinyUa9DbClGQg3Yg
D6x2JbEOHExqDfLcB6By4yi9tOylR8TsyYbkOXgotttkUvQFltjMZJh5f602Sx7m3B2hdtvavto9
D+BysI2e+1HmR68UdBREqrmmOEHfIN2Gu6WEbO4ssZa8sfl+8Imw/ny9ZHSGxwH5sYUJrzFQR4/T
rXT76kWSHbabEFMs/MBXm1m64cWkCn4Xxo+xVX3YZfLmNhJUwo99LJnm8FyIudqZzK7vzlxZD7mV
qRWz1/DRxYaFby81TnXZkYFJOp1c1nWQP6AdTJ4n5KWP6CW/rATUbg3cVwM+Za7pELlxb9wxkhS2
y5Bl9SQYNZ/KMpMPjZN5Kw8PhbfEfBR8j3fnRzpVA7Q3AavlxBlmNKbxFw8C2nU3jV9pZJ42HAf2
PmodkyqCgpoQ0mZjWFEhz0FXxSgPMOvVfcHqUrfiqzZCcmwG1z2ZcAYHPJ3lZSoafw9VGG3wkH7F
Yf2ch2aFrYJ9EXSVv6O530tYZPj+ZBRwfBGC7LR+sW5F8LfL5vmWWrFF/Fnya9dNdzQokF+zgU9n
8pLSK6ixf4MxR57q9/3jBKtzTvIM+DOcKYLuYcYWsZlR+m14jbPovTT4ZMFnfWrYfnENFvJRWyWY
E8EFLclVKYul50/lLh4zH9eX7/5y+98dLcp57aIy2rHkx0BNRrBhH90FaTLvercgi4bGe28zGPd6
pKCEXMtrQVgBrS5frmoR5hMtH1/KgDplgHL5eG9kQVrSsH94ReItk8xOx0VOSEG0FL0F+JeLyN0D
YomHovSrhz6N+wvm3uqcjrE94h+F2yfKWuzZ8WEYxgywKm+6v4WZxG+94U4knmfkFS2C0fDXVV68
zCBfb6BxQGdN5ZwiVkry7epmXY2ogvIIWAWy0yMEI1fXdMRrUeNbXvoK+1PYOPWqRb28mK2sPA1z
Fe7zIIeRtFpO2cDDn4218GJPJP01SqH0K0oxLDKS0FCBFBAVFoPcODcEqjQB8fMO4YxBbj9VdUZV
Rl16y7H2m/9g7kyWY0W2rP0q9QDFNfpmSg8B0St0pAkm6Uj0fc/T/wtlWaUONwjq5uif5OCYpTwA
9+3ue6/9rZvQayUkCTCqaY6wBB/kFiIFtI6RSgFJE6xGBRYEMr6TkFKDEn4+nkCDPSHL0o7kAFwA
I4S7hO2SHd81I2T9YQQFw3xlBp4JDBN2sCswM56RW4QyBj25ORROO1C6qgMlFKGBm238NE1Mcxg5
sPyGkYRzL255hp9P5S8PTWHPfEjwv9m0ms8T6MqCMA2tagMa22db9SfYRj71daoOuEccxLEubTLt
hH1Lwugj8UvWpdlm0NuwhXF9nRMGSvJo+kHL8BE5fzwrxYCxqSJtRFrIK3voNiEHI47JAiQMCK+M
OmfrN2jK6Qn1e8n7HfiBYFJM2YCnA84koBtxdAHGEiVL6A97F1WM3oTFedpiale9Q/v04CvoH4D7
VSiFzG8SgjsVKX5X6lIW+RbWF6B8QK6moOe6OYGuA7vtcLhs6rkdqecKcFdR5rpSFMQCLJFpHfot
3+N0mAMqGQ6/c2h1juiOBhgEKAiQd9BNCT+IkZQhf/wEE5VQgmm8duQIRQvV2RiH2cXIr2legB5x
ID3z8hU+CaXhQeaJxCdLB+e4bhQJl2aNQrnYHcAdE1Ug97jfXBigjs/hPLdHTi3adxB7aeBslxpT
VjCaFyZUNnDoQYWcZQe0WPosqvWESPUKlglR/2dM8Vkhiiw7ycDAA/R5kaZn7vLH2znMfFgvUv8N
mPIQIhyFZusFvtITVZZbYYTeExxGaEmHIKXSWOgLNDiX0I4otoEvtxVUeP+RIyp+hwj7CooE051E
TU8gF6jlMKT8AfQNwC+DAW19AWxoQ6aO/iIb/0da7v+b/cCh+MwuTfX52bhvxdKoYB7vf61C/z+x
/WQAr36k1g77hVJ7/h/+x4GApv8FIwGSE6i/pNWgev+l1MZh518SFiZmB9pvGdQC/lepTfP/gvZU
wqyBtBufbxZ+/48DAU3+C06TMPcFuwkenbO++z9QalMzU/xv2jxBUyzcPoHDnhHsP6Zm56OrhBxI
tAE51GFwxGNq0ih2yPyueSL0H2/jjlYaz3F3jFkl/mMM1ofNbACxmsOf2n1wkwHxfHn8lxfU/r9/
/jzkjz8N4lJIEBP+NOMIZ8/pnnMn18l3/4vdb43wJ6377yEWi7dHsq2Z6Jp0qqCLj40wQg/g4wYe
tRXgnwJ0hWoqwT0k6QkTlky11Y6hZ/Y1OegJMO5QrJSsAR8HtK0DuaPAVwuXdK4W1NKLQ1y6GRHK
h5Qzx7LicZItKaRJi0QH3Blu0Sw8niY6KrS2RwujD7SQIZFBrwo8K2g8ulUQJ2qQu4IgMChEjGeR
Qp4f7SLoxCGb/KtHJ7oiFBwLkVKbqkSIQI/APYvikZUfIzgd4J5cVAaPjGIGQS+uS2dcnk101RTa
3HkACS+aTTMxFuW4I0oLvrSS5g9pciQT8gOUaphI4SASXegQdA24d4qQ8DCs4fcU+ppzv/wkYQau
ecihGICi+ris0jmE3iKzq0FGNEAJyjR4XcR7r8ZROxdS3IFjsHCGnjCaRgSnoqkptwt4CKYquKIT
ftjvwAkunBgFdhja+Yzij7WEIZCnatJU/BBiYOY4NiGVFKhyEL0I34pJ2PmFDFfu6MDrFdjXjZDW
guOTRki75wx2t8SjGAsK7JeUCjs3onFIytDsZjyeSX/2RPw9j2ajix9TFXpsoW1HTFXWDU1eRecN
Y9BqTG5sNt++EPdW8uza8OPvC2CiANaMvw+eLpI0vBu12nBEd5hMtLbUqdE5yHagWsHuEK2Ssq9S
6CsI7Qxs0e78+BEXfiZ/P+O8hn78hohoOxjplMC7Uw6B5xR21WTO9ZIB1miEsOP5Ux9aomT5kLQ9
HnPttdJ/Dil5GRfkRMI4KdP3SIfMBkUj/KaqFk/O0yWNesLQaURA1VutH2sRYeHPgN6ZEvpJEBPE
MtQkv76ilKRNtaQGZeQi+a7Btmyf5QxKUhFsiAThhWNBVAuqKberiVWQZQo5aMio52C+EUBSCG0X
VH1C/tITxQ4RZePd/Omj8ffnWOz3QtPwCZvVk4NbAPgxJxTHZFYVgI0N6x33u6XNx9+AXtlFqMUu
wkM2xwcApThRB97pFbktL8HdvpV/Cb1c8zoDtS2uT3mwE2y4toaAMUAd/CQQx6Y1q/RSxMfHv2Rl
NlDzv/+YgHWD8/M0EqPDAtmtwrQ6Yxy+eIdcQ5N66/EY3x7Yd1Yatdh0KGr2joABjQPDQzXeHdCB
7gCwonL72O0sIIbkUEmtVgUzQCM1OJbJpD4oeyjcDOlU6pdUzqxRu1SKuLeRy5fb3dZOS83B5N5P
W2xWIlBdbVTjp1FAF5G4GMu4nacQHoN0m38BAzvxMEuwUbAB1kwu3x+/kbVTxPfP+fHahzHPAOSK
JscP0Xoug9tZD5KWwxGSq/f5Exodph0vRoeN4ea1fe8pF6Gubom0mRtrHdHwzUChZEjjFAnRlLFh
nrlxalkLqNQimIGdBStgCaPwhme0t8xCOk9BPdT0LuAkmJ0t6nBP1QLX06A5Vjaebf5S955tGc84
HOBJvpkcQLLRdfWGpAZwRJWog6vdAE+GG6jAXcGfZkLkntGyjRYR3MFZemN2S2tTaBHdACrOM4j3
JycTgOhokxvg9Hsk33WRi+AWFymRYHUgK+SvtQ+mbpkAyglKOicYZQDhWYQWuxDfhestMkL/a8XA
4oMDTB7ujtmLhFy2KI3oVgBvBrh+uKnh6At2v6AHVaczcMwta0tEb3Pk1PkZTR+00KFDY1dOjNLm
NlHcavLcRlhCzCnknqOxRSfJDdkKmRRPNH4h/DgAJScB4/HP1HhgelzsIHIaww9hTJTas7zpVysa
SUzvqCQ/Rrlvg8G8Cwj4MQgNLohGM4mqiPQWAw8StrEGWJ6HmaBToeXXbpPxIG908tCfcdzpBxdy
QKXwSIvL5xYHdoSu9QLYxnMjta9Dh20OLESNaeCt2QcfAdW6ZTFt+AWthV1ycaSQxDCBwSzCrmiE
O46WSTfZUWa8g6FodqRMuNO+iR+kMzzxz0BzXGin3gj4a3GGXKzAsB27Ng0wsk8caWR7ehkYRrmy
vETjbzntK7WP5nt7flNj6ZLM60CfHi8QbiXEk4tlCe4CsqppNTlD0roQzitAXGrSzEJvg96oxO4I
tYUlIf3KdrcM+gOJQE5cRAJXBGrj6tflr1o6T8Muq+rXADZiyNhpg3BFOl9uI08nKZhUxkAIkiNk
HkZJakkK4V2FCQkh6MB2RlHGEAKjKwN9OKIPC5g+chFz7aiM5QpaLAqJYiHeT75DwQKwqmQvfqkG
h+QBxYX27AJEvpzmJpSTGjRjTkvjwAqoCBrcH7+ita/zfVv6EY5JlKrErkEMaescWksIFNEiipa2
PgMKJnWp9KUB4h1RQ+JtEQkcgUMDDvStRPpXWzdu5v5nfvwrXP1X1qZHODo0yGWsxBBycR7w+jSs
QPqbHGgIlXSAnMRhKGLj8b7TJndCJLnY5GPsv9BBlrQTViX5OkTBZFZQ2aNrCPiHqJI61BA9Ds48
UE9VEWBVQsBQdgLfIDwtZLshCzUCC1oK1HBxqFMeDz2j13agEMPXp/BRJkaXXqrUHUAMk8RDsddQ
9ZlGERlTCGSLjxhoz37jcVYCPrk4TUzwghFhlTsBvamOHfB00BVPoC8MHxuzYW2A+d9/zIZBTNqM
rbBgRrvfSzqU9xqhEEqF+EBpX8RvWPXa2db2NQeAe99msX2hLY1igdYencA3Wsp7FVleI9MT7l4e
sl1AXUpQwDUqkrVstcujA/ppHz/m2lMuti34TlBFMuLkU2ZGhmQ7ijo5caiGrbM0Mz/BvSdbHKZB
+p59POAClGrlK6mJLx+11asWJfM3PbWFXaRDXC4Pmmhm8hF5TYVWPyilMZCGfo/fsWv/fvyg36mZ
f/8hnLRYXHxXNBLpCSPAey7bf4y5TuUmepjC1/RWn7pQ5w1IpyBHEuXKIGzomMNr5BKkUSEPAXoD
Gjq/0pfON2uUrux2I8dI3//ynLRYlZ1f+QS8wkcH0nrUIF9j8dag/2vqjOkLYH9AQQdFQtfmvuwN
rrCnVg0DgKdGuITjEm/Vg8rVNgpKo+CGSH9zW4fF+fvce12L9VX6UE7D+Hx0Jh3xgHhr9U5LVfqZ
x6lt44usPfpihdESP82kGUx6p9Yapz/XLsRAKKXsIjUzJZf/VR4jE/BSpZVpA9xFlZF9ndq488zu
pnefcHEMQAKRzCD0xwJPnqXAaGC3kMNJAeRU9IzwtDFlBPYklQHXFkiroPhITFguoE0UNW/WEqFA
L09s+CIJnFrxcv0uluBiOe3GWYFZezvzv/+IPxygnekAL0vH80ioidzm0HANnEh26CzsuifIY6Ag
ZirYEcDXpLN9g4eJC/x9C4MM94AfgKsNB4Uhu8G0imPsmlcJNOOiAm8lnYvegj6N0Uh0rLN9AGMj
+JdtxLKVFc9Ji5NGJmToj5h/eKWjcV4D1lIGC0tG7VSeVMQwFaIYBcAttZFTxbegjLN41QDCWkE7
nI27gQxlkbExx9Y+8iKwdlTNjaCF49gTBruKHwxBfEnR0yucQtIce1JpmX2VS3IGMlcBYesIzWQd
glULmDroAPLQ6H70OrXYXVDN5NAJg/IryuS4UXSwMD71IIyTKNtshOPvy/C9ZbeIxzEhzKKyednh
7AFYoU7hmgwe+Xu5R4EXVn6MipRitieFJ+gZSgnmWhvW2rOn7931sIjUaZGUaHMgKCdP1dZEZRm8
bJtOVciPJJTMwB0zIO9UvFv9HO9ZMwLVVIawJUW+5gCbxNFMJz36Re38Rhsuo8Zf0lP65e154lhE
z0xNaeLGDFs5qHFLj/WUgUjTE/FLRYNRJxWNTToKZgpj4zcfYjWzA41TNybQPGvvfBBxEZ9ZZGaj
rMVY4R4QFptTk2vhgJGPowChpFcoGgxWRivoMbb8a6EQO0kVNsaed6Z7Qy9CMBgCCQBmGJq3OQeZ
AHXQInNyhY3T5kr6gRMX8ReiXFBr0UjkSBD0XocLem+eiU8eyQ83JpBlefwGV7/WIs6GqMcI0FlQ
c5YD7Y2pAAOPG5pG3QEiAI220CbR7HAW5SFU0x6Pyax9tUXw5DsazUWpTzscjApRav01wu4i1Uej
/aILhaE0XEW1gZPLC1rGpJc33DbEQ/WERQ9THmDYbtAK7Qs05uNgG8qDwwpKLYJicH38++ZC1N1P
u4iR6dQGAkfhnQytEegjaB6p1tV6JIBohSMRVJUlIfOXSXyKDbwXbnhGtqZQ+k8fcDKzt3Loe+tT
zh8INNDss60sBjW/n3tTbhEu0TU31CGN3xV0Bqx/2OFEI+pdODTpthzykYcQXl470LNqmLbE74/f
xnea8d6oi6AHl2wS3DiPcnp7BGEip/UaAEDf/9W3GgrR2Og+2u4YcpmV8zvY46Ad4dhawH73qZ5v
HMTmUuPdR1+EvwCqbWLg8eg50IfoISttINkpSUfpqFALkAZw29VG4os+kjoXKwRaqX21lUXOYCmt
cqNOl7ovkj5CDcazUEqcQIgtU7so0O2LayIMNWS08fpoqIQzx8vGm1s5pQmLQ21DeMD5zNEJvWhP
hdq+Ueb4Ashxto82ltJKEFq67dI9iR5yaPUd8USp10FmD2jT3QzlK9lCTljEOAGiT7+aY1xksYAT
OvkuMQa9s2DY6IZQiOqNjKQd4qs1HikN3SLpxqRj5vBzZ9ItHaq9CoJvKcbII1QN+/AGA8hzocK5
1BhNKHSsSU/fkiO1AwLhRrj8MTfCp0HpbpLtycEes1/tdd9F+s7KL5s728r6ExaxssmkUQIcEiH5
QgBmjNTKnleQpMXG9otUcwvbzGHrhLlSBeaERZCEkXZO5nP8BzGEgDpQkc7FDdgcSovcUH08Q9ci
nbCIdCLFEnBzwSCdGmupLem0lhuJXuiZKhqTyqu8HJxHq9mxaukAvuk2BrnjjqPxmmjF0+Mfsfqk
i7BG+xXfVeiAcRgdDk/ap2Cg/8AgrK1TwtqxTVhEsJ4m26Se4zmgoPL8XLXBq+I1VAqZVEHRxOmX
0H8HG2tyLWAKi1jlJ4COSvOXC7z3QkQvqYsUTqjUKt0oOOszsAi2G+ISGNDzQAscuMRkSBtflLqf
MuD4RcwJiDjri/mc6N/yt/48Wf3X4AgmfyE/8itkVfp0ay/J5+NPt5K14vjF+cv3IMCuWIxGK6LB
29cziFsoXJxZ/GdSKf0AEM0BXtUyraZqrd3AxVTEjfe8siXwi+AUSbCTkiqMHcusliqIBNrWqYhZ
e4uLw1cz1pHIz1Oy0QF7Y41JF5H6IOVSq6xUS8+JWiu+ji5ThTNBm5OhnMCSOfJy9Uarue7h0A1m
zg4lMlxbVXLj4zIr4Z7nEC1/3DpZJpya6K/lSmqZPjjtrZM7m5JReLDgeypHGmu06OnX6hs6t+Th
K3e8A0y7nEFrDBMZCAsdMwa6K7FL9GZg+bpgbUyFebXeidj8Il5NSVzF7LzIKh2SaKfVWmMyCy02
SNQLYRHnVvvwyP6qlMQNDN4QlVB/PDK39rEWQaxIwgDGezhOktJ+driMFE9UywgsJXkg5Aydjqlb
5OiK02ns/gepcon82MO1BmmaG93DplqDbACq++wGIxL6NFAKMjgQjAql3hOEWsM8PNXZ6AVNRT56
ZSNg245oehUlc6jNYQZ3yOh3I6PP1gNTPoauBUwmNW2PfgNRyME/56UmMgDOyI+f+LsEfe9dLyIm
gL4gTXB4163C6WjUNSgdBSKtffK1Z2TpjMFgdVKn7Hq3tdLX8gb8IobOUgMhJjEk+getXA6MG4Xv
DI8ClVYCbIKBDrmA/EmhGgw0sybKhVFqjfo0aIUBRwErkC8bD79yOucX4bWAH1o+zjcW6jA5vcYb
sIA8lAqwYTJt1Sq0iJZwKo+FG7kbI65MMG4RU2NiADhoHrHwge8TDhFhT/KR8YyghgRH9es3CjMP
bQxKrIksVDob633twP9dLvqx3kmmQMf5/J2hOtLSfWznisWdNHjNaZethbuWyuIWcTRow4mnCgxC
GwQKSO4E1uFH0sJcUpvwhWFC2B+JfWcNEXAyagVnO7M7dwqbKjBco28UvDNeGPA8YpU8wmu6hkEW
jtN7sT+2OJc3W3N+5bN/r/4f70LofOBKBpFypg/i13RFYQtZoOo3rmNvaJVjD0UKYKQ8Wsylt9j3
8nnj268Nuwi5lEQWTTV/+0pNz+PXpBYIasEc6qG1VltsaxESoPBV35ps8x++s7a5RRyN0gYZP2hv
nQm79qfHXNryFKMOmMgnrlWxtlBukBsYwwSqdN14yLUxFxGUBhgmSmAW4own6YBLeVrrwe8OvQVy
i6bRRmZeK0TEGIYNvBuGG0nstUEXQaxHC9iMUYF2bHiluJsUovEd5jobjzTHpXuvcRGvGvjgCVWH
18hRcsrLtOufCz122Qv5C+6z1O3xMGuzYxGLhgHdxXzCY4GOiYALOQGedwAWeAOCnSSCz1V42EmG
aGO4tfMWu4hEnoB2fbiEA7J3E9Cjukdz8a10owMgQVAGXSuzdiYbbtFy+FWbtFnYtI6Sldo8BTi3
P37ktRMmO7+LHwsRnQYT+uMwWfovTvVcXAyZX9ExQhukATBE8cXYxbnaByf+/A8HXAQoIPYTHiQb
HGn30ofkXdtexkA8PMokmfukn+lL2AI+ofC/fa9QqZfHw9Lz5L8zg9h5N/jxnEEmwP1WxAw6dJf8
3MzvuH5KDr2aWtOXZPuXzIB7Hb3LtXiSedxMywN6883Ho68sDnb+9x+DNx7gK14CepYArnnfnYPy
1tbcxuJYu9ezixhT9lLZDDmmEW/QdmOFGrq65TnxPyHpH7y9vZHmpE3afEYsNvYydiUZwi5iDFrF
/bGDK5+DdwnnSoeFiBJWWLjbg1d2TF9LVkaSVukP5LP3LNiNqGTFLbS4c9+bgN9DcTOhmB3iR4bu
8MXcgPorbPEdCIL+GV3o9C44pRtTfO3lLyJTHk0+2hfxUyFA0eJruLGXzIv03oRahCSibdHAWePP
8twvr9ATAZZBZ/+F9FS4plCj8XjmrJVSvz/Aj6mDJrQULOk58n2EZ3oPsIpOc3JkoUvM07IrMAD8
lXPFAyv7T7yayNhSkMbZQz6LS4Kb6wTqq9FG2WLt6v19k/nxYyaJCNiyxkwbNQiEMb8ChVQSHfRG
mVc/GaU+BFqolxurZkU8xH1XT34MR4xhLQJVimUjh1qIi8ekBzqaO3VePcJiSEHbuQwIuw2ki5a5
/sbcXjtCfWctfwybjDVLCCO+bGvPFw1apkkzDJV4HwDIuZPO3a41qB39Ql9BKjkSKnuqPupd8AoY
gwXz8YDXOU6Hs5KdutVh0Lwd628s9TlG3plz3xfcH7+MrTvY/oYNJkPzKwH6pYHsh4bcLiJJVMaC
jVG+79z3hlmEqxZden5EUpST8JDIBXEHi1vCBQ5Vi4UPD5AjIRJdcrA4KNcboOUi6LXFBrmR/KXq
Lg0NSCsklmAMwArPJENMVgiIm/hdSGEXBbdttL0rVLOHNV4TPRWofgG3cCIgZmIAVJ2Cd2CQUjQW
Z7j+eUPWqiWcBIGjMCNRn1EdsdZnAEeS9FuCIizwMRxjRv5NEmQeIl5ID4fxtYquFcjWPGxue8qA
K4w8tV0hA2QBDoERJc9xeYjR6QQQgO7NLtBshzQzWP+Pl+23AvPeK1zE5AI8PKrt4YNNfbBocS9U
4h3s5erS2HRrpHD8UybQ6TZC0eq6XETjtE3gnQFKo1MR7wMYFsSgQeYCQiqMgmptyI78YNZuwsNo
G00cVkskMqowCXQWEa0/fuJ5H733wIsoSzaVwOUefkI7o3hi7Am6QKMnr8w2Bli7JjOLgAvDN/iM
jHilld6poxabQOu7jdm9ExprfUTn+VaaGPQOlsJbwqe1ehqzOBGycHurMgD4IdYGe3k/7KhddPFt
oARsXm8M9IqMu2wr1K8ccpeNTkmQwHBAQGtCT49XbvQsxh/gyxnq/QhXwGhOQET7MmANSgRfYWS0
wQvRefl7FOEc3jBm0bdKiItbU72yEIeGPNLlaF95/H1XajbssvzB0w0HHjyiYiRasHzm6C86g02V
xsZaDhssEBMSIGjQTiODjCGXrE1PJhlb8FHOgUIDmBbptFSNKydEhp2LZ9N3O4eZHjPJXiTA71Yt
IYhqyxEGRg60HlHzwjJvKV47ylRl8evxY8yuI/fm6Xfu/EcITTO2ZFswARyQLWuXeRFM5tIdItQA
VSZ95XNHQHEQzG4Hv9rjtPYCZTEFpIMyPXlQzUOQCELFxrqdg8GdNUML+Pcfv6XMmihuPcwucXyr
xGsLMu/jp1w5m3xfOH784VDM82iApZQDV1WPsitULqns1nFWLT1xYa6llfZ4oPmWcO8JFjtFGiFP
2Ax4gjpEqw74suBsaJGwA/DISAK3Hr4ej7MWT78lXT+eCEwWHq5/WBso1hzyt9Lun/wTXIjexF/T
rXuNN74IPYerew+0iKQQksPCjsObYw1YyzuJFSiJKqqTIuG0wUNOg5tRJwOusiueEhNJkuetY8da
rPn+ST8esUNFFNw7DF0dGTAfoJVGUth/Fc6ZCTLQB/MGwzWP3Zbxr327RTylqnCIuPlRe4U44Kar
TepgBnqCzBvIPkaovgC+oAzaVnlqbbxFLAUifOy9EePBBt2S5CtId85Wa9la1el70/jx8liRaDmg
t5Dih0hl3INEIEfmgM6VrVLMvCbvTIxl204AaCjatTABk+SV6X9zp9LqSTXoNtIna2fd7639xwOE
bN70sA9H7U7P7cGsDqkNxroa6UjW7bpdo+VqfwA/XwtssDX7XVRunPa+97J7Tzbv6D9G5sAlbyIG
ERFf5RcQ+aQMnf7kGTGYj5w5AYVHgSgqJyYYnxzyVYlWg7vz4sMeodXGHTguJeAJqOSOs0WBIqjh
gTluLPuVU8X3Wvnx24Q+Kguvx1svoVnXeQXHvt8A9hJndK/tpBOtdm5npCrsZTYGXPvMi3MbyMyV
WFIk7rW3yYlfGbUJURgX3MnwLtCoSBZKfPy+McKXdOtcs3KV/g55P55xxH0jpuYhS807xeb8tYEU
t9G38Q+D2ncv5I8RyhiUJo/GCImFxGN/aqzUZp4hCVJjBw3CZmGOaqVwdvKWIUdAGsJ1Kx29ui4X
QUYIgV8r52Mhx4CmeM2NmRIEaMpuiOxgF2xcTFc20u/RfzwgGY8eIZW4JMcDrYzAESW9+XhCrCU6
ln0C0UTQTRTi2AMDjugFLPf4zFBKdfCYl3Q0gBCPcrXtwDtWONj5VhefPUvUCTcV4anrr7QJzkey
bw/osmzh+nmiGmNiNfjEfwLuDluS0NOhNbLhcVqb3Aw/vzz+3WsvftmBwPqeP45ztIXVAZJBvhHp
tAW9ryGe/+EI8xL68dLTiCkKeKPPSa0PL1VZppBnb4YsVzuAAusWYpLbZmvy2hWHXESppOwTmDz3
+A7oY9W6X8IBV7lzY2V6bE2n4OZdmj3EpMVbvrEuV7YrcnG0gekmzIXIaM51lDaVyTClgWjmczMP
unLaX/YnAb0Kg1XsKkAOYEo9BygzFy6pIqjJvze+0EowW/YhRV7IZiyByD67kmGpA1HcpXLCGzDL
hYeGFUoOfQGCk+5t7M46e4Q5AsqkZrWxLNfGX94JQVojSyBjHWSs+q/k0tleonRbpZWVvYFchBbK
J0fwSQnSmQ7DwXvrrNkR/Mg/9Wff7kHiN0BrRQ9vNCn8++MXunKsXsJJPEDCSRFeH07XguoCyxtU
63ML2CCQjv5RspJddk7A+DYJiAKvDNf292QXsBu7/P2XBSTnn4tVHDl42lb4ux64d01Xyx2xD8Cl
jrc2zrUBFtGgIKVCKgYRDAr4Se2zq3jykb1xpFOneA5lE0ampQfi6m0pXe+HfFaaf8eP6FPD2SYc
Y4l0gKZX6+FUMqUKDBusruCqSoPch3I+hZ7PfX4NuGvWnh5PgftTmv1uSf0xLEVPXcjN7xHqpics
GLfcvP+vaIRZ4FL+eCRC5Oh08PAK/f14i475jUF5EpDe6S0+bF3jV+Iou+wYSCoJdjuwwXMCi9XQ
374Tfg1WbNPw/i6RPoZ3WrArD9g/RR/WOBuz734sZaVFIACMZGrhRo/TuYW6S/4ExzezfQco/Z99
lEUkGD1QVMke5xtBQoqN5BT067DvrbDx579PYv9+Qmalxc2lBs9x4ONxLqiOlQzEYteDbylDfw4G
29kDW1xvKbVtNmLAilAAtuZ/TgTAa0u4QGDrEQiXeufcHg34kexbwclLUZFHFtSBNHFjtPsJEXYp
uh+bTOjA40eFGtc/SMo2Dk4rC0VcxAORHOqKIjxEZ76Wm/FGwBiLu3EcLL02NPXfib87n2Wpqc/T
rpL6WMD2YhfQq3DocQvt5podhR00NDZ3ytTiALwmn8uFQqLbhddDNYDADMr+m7irNcDFrC392ndu
5d6vWZwXUGUSeymaqwbQkWU6adNGjMSkdy12rYOSjILElg5fjj1v9mZrEirOfyoL5RT38ngVrERg
cRE+Qo8TG6rHDbIaYaKhoMO670B5xpp4/PdXFrG4SI3A0KkOSwJ27ICsO8QekBSZOHrnx398hcvC
ivSfc77NuwYbCP76lLyGTtDsBhhSv3blzaNV+G0kkOrAZH6rrLaSbPk3R9yR4GErSQy4EqHPZ9LE
UxQVckVZU6CgBhnieBmLKokeKiW5BVuV2rVAIi4CCdHwZFzPVdOyf39jKr2n9Y7XSyuC/wX6fc22
evZecb1//E5X+h3ZpZ68IQSPycFIdSJngvZxkOT8LOjAEKnVrtcHubiiKIrMFn8cvvyX4S081KDS
3Oqt2/v98xJkLn9+08GH0a0PLJQz6OStvbV732b2KFWqnJY7kY2M6wcPQVl2JtXkn50K2aXUnK8l
iRfmPMosaON2uS3o8anYhShRNgrxQu6aU2N42sYbnuf+nUW/1JDTMEQTiw7Bk9JvnY6zvNtcSyM6
hy73PjielTuBmVuQG6L2Y/hKtP8/dGbdzxsAjvbn25XqnpnYEDs5OrRMCtzj1prgG5zIU64Eo5YC
n1SO/+gkzy6V5RQgshKV4LQVMHBB0rqLl7wM0o1+fvweVzYLYbH4i7L1hLrGRPF6mNzArwRUjzN6
7satwuladF6KxsGYAiGt4vChVPZpsugnMpZTwzsyz/PpFBkkKNRHqMfRa4d1YUfzxzJeM1wd2o3V
uHJgXerI4UVXdrC0YkGDjzoZsFQ3r7uNrXAlSwFM3p9zIfW4iOU4PB5cyAB7t7IrSeu4E7EWI6mN
pHfik1ce+fLWZ+qEbrpCK8/iCJz8cw7HS9jHZCmsMaxBsFsPxpY9eNEdMKt2h3wHblOc03FgEliD
0cMbkjBp1BCFdFdUMFiGv1S3MctWdpil/jznsxD3H5yzpkPjPzHNecbBhjqMqYlo4yusHbKXOnO+
IHqGAmbSIW/BlTEbJMEGXIvlxMW5QHk8ndcO2fzicpLXfCvUbYNDdiucWob9oIInGuV6zkwl0Fm/
WCkGfR6+tyX1UsNIGRRaeFbB3xhtzVx+KKStbfVb9nknQC015m0mcqCT4mhMxjtuRCsVCcr1tWzP
5XjgwXAlAnggPbMHGh1eYQTUmlGNk57v+cJgIGAIgMGaajVLZlBNg5UJCSlpRoeU/SyiRAeqL4IP
MhxpgRKU4Bidk3IA0Rrx3EqwJDBCClLHRpXwWIniw+CP/iTRw0rBaIdN3EhA3qwPZYa1s9CtYOPd
+iq6HTQaTa5i45Ds6+PvsbIPLcXsST1JXFGgckwq1YW3Pzs7s2HCZjz+6ysLm1+ci0YWnkGUVyEO
cx9k8+L5G4t65TzHL4IiSIJ+mfr4dFN6QCIeLmSw6pL9TUTVyv6x1IBPPIzPMhbXzT6yOE9Nnzqb
sSkNJ3Yw0beOACsb5FLe3Q5w/xE6JAk7HcwTOZYLizJTK9I9Hdk66ZhsLLmVW8xS1M3DtIyqQOR3
JgZNKsmLUAUyfB4ef+GVqiDc6/8Mr1Lu1yRmESYQrn8HCsBmUOpwjErNyoIqaYf0uYYZX5nZDbpl
u7lVRnzdVF2thMWlpJsWqyZg8wCpTzi8KDjFsTe4Qzgh+vjnwoSkhMakBRpkxdKL8PL4kVd0oexS
oJ3HoLKLHGZ1YnW6Z9QGzDev4S7VRJUzRB0oHvFjdIR/OE+4xe1pHElkVTIs0d4eDqIdu5AUsUfi
DDtaBS4Wx/H8+LlWFutSjx1UeRelIiY9mwA9DclUxF0f/+W1oM8t4sDQ1A0j+gj6VNu6MVMjkxpA
/+IdBAY0MW7QmFpQcu9pIHmtnFBC9hiVI9BZkta4ojZOwTJw/Pva+DUrC49bRA8PzFXQpXGfatRe
q8+tm7qfMPVB35Nodm6wcdxem5qLzEsclEVe0/hsFRU7JP3/ODuP3cbRbY0+EQHmMGVUdo4TwmW7
mHPm09+lwh3U8Wm1gDNtVFsi9Ycdvv0t8DZz5Y0NzD0YubCet2U3X9mElzJE7XyO/VV6m1SMq2nP
n50I1B1DKjt0P/YBkC4jWtqVD7kgD1F/SrJB20iWcVbYlVvZ64Lzh0RedgSV5qI4DJgWaveM0QfR
Qx6kT9D8trFlL6QU1pVvcKFxA9f4Px8TBRBCh/NjotlgLg0CMYIDplGda2eyxR/6h5BA/ZGVLWY6
ii102UMGSKXg6t6A/+p8iTGffjfEV27FS0Wsn4LrdsUx15h5k8Kms8M/PxkzNTvG2fAeWdzs5ppu
6tLz/Dg6VmHNLUXmcO47D91GjZtAsk1u27trMp0L2clPfbUWhiBHDD5A33U20fHdfLwmDL/0p3+c
Gf0IByet+NOK8aSoz2PoKxkT5Td1fKVefWGDqj+OgUYxBkOY+YBFCob7EE8VC0VWwwSbo4dX7t4L
yjz1jwvpXztzXstUIL/i5RcexnpD9RHnjkmNdIeff7acJBKMDruhCKQtvhPNb9lycUNO8JW/1q27
VOv4kxn99R1guCrrJPEdQC9hKwS2x8gPyB4N/O4yexKfTbcSnmGVuynzdN1rsWx0HAWKo+mPtNvJ
feqjcMB86uvKAXx+w/+wzX5qpZcwgU0x8YXWh9EV9tVJ9pK7QAo0zWae4koB4tKr/ymRbmMdJuZE
ytQvL1q1bZe9CNKmx09w1d8bc7HVYZPEFfmdm9K/jOVdZW4WYW/Mj+JHOdlJdk0reWEMQf0pmxZK
w4hkixqBNsm3Q9T6yVsCTdAy9M2o+YkC1UE5JgrEEzjz2zF9xt2vkLZiTypxLEQmMPdhGV9Zkxc2
1k+l9FBXsRU2fBlhKZ2hZ9xJxubcYK4TK874imjnQoSu/Dh5yFaBZMQccbWxWVfaXdp9E1PruXIV
nP/MP62gcwzz15Ie1gy775pnKAemkSTI4bjjxtq1DtqFCOGPn8tffx50ECzB80XD4HNQH1Z73Cun
0WHK2UPmQvnj3zfCheP5zwjqXx8j4OjfFyYfM/rDB87S9nk8QTxca2hdis1/yoLRjo4qhE66ABhy
3UYPi5PfZDvdNV6Lj/FFfjWwm8HeKTpKTg7MEYiPG+Gwcq05dGkN/IhKEqnOy2E8Px6ykGzeYstu
xYVbp1faMxcO8P8SBQOng6V6fjwm8psT4YBj0nq+sk0uBa0/5bDdGsFOFAjzzYzDwZ6eS998wPrd
Myd7cNcdiL7HhRKmdpdv/n09XDBUUH+qXoc1XqvqnC/Lk2tyMGykTSXYOdOnqT3To5E3berqUNOC
7BZybHtarnzyBY2d+qc4+NdShIUqJpXMJ8+fzNvlrQv7Radb7EWBepP7gpM+44rBk1rH7DHD5orQ
y7sWplyY5FH/hJx/fbqVRNaS4VxBuyp6h7q3W33VCTkgH6JN6C5vWbAchyPiUpfhnfJeuFtbGxfs
Y7rX/WozgDmy4+8rv8E5Pv+Ho+WnnDaKLTWWFU6uySnd0h/3613nQ3ELut0105eLv/P53PnreVtJ
BeOood0rTtZrCVUpccYDW/E5dBsHu+RD6Gue6jNkrKF+urJdLpyZP0W0crl2YgrF6GAm8m+hR7Rn
LlgNg3799zd3Ybv/WVp/PdRCxT+udF6cdRMzjNkdrkkdLwUwf67Vv/5yNuEDm6okbOVB/qAIzs54
6T8Vn3pZfRhvm2PyxBL1kgDX24PcbvLEyXfam3xYrry6SwnWTw2t0eAS/EcQ3OJx8IFbMNgKpg9g
F38kkzN/m2DkrhXkL9UXfuppl25t4lajczIiooUz6dSo7r/EW0DNgJCpc33ilN29TLtpp1+ty17I
/v+cgn+949kQxHA5L8n+tXhuGOMgHP3UXRDD294T95l/daz2fPz/wwb789h/fdJYK9LazCgehnsB
kxTbCGZu1vLYcMxdyb0vPcyP6GMwl1Fak55erFkMG1OGGdhlTXvl2r6Uh/7J6/56ArMB1pRKrMfo
A48owRsdPNwi50m6ptq4dBz/6ZL+9QnQXpZ4GBrxAGP6nvZr+jj9Vp+R8oApSBJGr5kllG6XHZRW
F6jz4pbHq8ycC9H5T0lspqb/r4daSQJ2rb8aN0VgeSVGBJlvpF7rNle21YUT408j4q+n7KQ5zVd1
QKhEMXwVOxDzJ3OQwE5eM1O4EGH9VL8aqdFGi3xunYc+pt2t4C4x/rYFUh6hdFpsIdMr2eSlRfFT
DbsAE1p7g+PPmB7mxA3bD9B2joEB/hC9Ca/C/Jpc8za9EPj8l4A1tLRcjRCwlomrMGlab/via7D8
2fDnLnf/p+P8p7O1WkimJoYQvEMplj70tC6cfE7xAmqneLDrwhrtf/+gS+fdT/3qGMthJNXDeoid
dEKPm6UQTl7z0B3QEhYu1t+ugpFn1dhVuVVXdxzfyjZ2lWu77dJ1/FPPaphmlxvpuB7GcDdVe8CD
domvS+mJDApi+gu/ecVLfpfM2yLcLp8c+0P0XeSHuhCvLJ8/BYF/OBV/al7D3igsfPmxq20fmRO0
pTp1p/VNNLxYOaSzt4Y4sJnraahPWf++NCFBg+pI1WsBMrWpnDFvnqa5dFSRyU34y/Vi3Kf5RsGZ
2Zojrx0ar1Aapwg3VDowb81JyQIds2Gp2Mt17RXpx0QnqpSxCBRBlD92xtcy+P/jT/wj4ElEJWnm
jDcs7MOd/Lt8RF2xM5zFz0/tRrqrHsvMfkifrnzahV0v/qjsJNZUSuUI+2Nwoo2IGerk0ff1o7N5
Fu518Qe1Xiy+cbW2r2yWC65B6k/FbSWFpgSACptkpr/lx66jklSWN3KETWH+1OnMaES3qoax1vpY
ploAi9fWy8zLk/KgG+tN0zxiSwKogC2AIbGue5GCWiEG+Tw7GGwOi1urlT1KJUSE2TZiTx1OC2jk
f39lf5pB/7T8fuRqppH1q6FMMIDCHrsJ2imr6q/aJksNKhGPJqMvXce+pEQzyEsgx1+ZcKqr9gtz
cDvKP9fsY6ikYIm+zfyllChobSdVsFt106cvQnoz4A6OZ7T1EGZBRlU/wclCS6d9wS7X8fbuUE6F
udtILzqNHFErb9QqqGvBFkTYot+4nDjgbF05FuyifJ3b/DgKQW55HaCMhT+HI46llEfDMh2j9XRG
eKfqSov0gjQJ+PR/RutCYjRZr2GGLFILkFzhXtqULgXb52YbI1gTrjQ1//lUV37qkFPA5EOjqcvB
RImuYkRtR2AwoorR7OXRGt/+/Ze+MKyqWOey0F+XbsKCyicNX+zRnY5wUyw/+90GiDe1jRxw93Y2
/cFVMp0hSA/G6yh5EK00w5adaqpt+ZBRvPTvhTP6qNuMsTN0FDPx0RhPPY4h5pUFeeFSAFX3n19z
kCQVNgQbigM5K39hxb5Xb1ZPPFsRZa+G0/cMwjNk4kipey3RuDDvpfyUMGuh3ovRnIqUhGuE8t2d
utJcYNZPv0leatON6ptVepzqz6HzxbsmdBbTns1XVZrtrq9eZGYTGf36HMLVVehaiYkPsHVZnDh3
C4p+2jGN9SsZ+4WURPkpiU5l5qEFhRBR6qCDr76V8k5wJ8RmQfK66M1iah+ldPsmNtdKIpdW6I9T
HGpyPWciH4kf333uR1t9091eS08vZHnKTyV0upRdVp71/SOTCQHZt3zSat7wdvylPlImxwQfB8n9
stcerbvy93jf5s56K2E9HlT7a12uC1VjxTqXBf7aHouuWFXenTf7nb5L32ANBelR2kputhv3+U1x
pPIh4P1WfKl8lX/fk5r8p4X13+cvnv//+bGdqSLrgJV7iIv0URWtO3F5rYXsVzkOd0ByewNVSCzZ
UoaqaMWjQBpeFek+0aJdm3Ru25XHqolcmVOwvFvCWzPxq/ZurB5SDY5emTkNbQfQiSDaLTea59sQ
b2eg719xOOz6aDm1WrExK7rzaQ39J8V4WcaAO+sIgFqSTSt0igYMZdLu17CnCjN5UR55Ew6feewp
ITOyYn8vSNZit5aO/UjlW7LkNrPqwg+wTXlbFod8aI6T9dAwJamIWzRtXl+aMTNvN1Lo9bPpCPIH
V57bh5M/mNXHkGxFbXQkHlcz39JURZIDc0K0w+FXUa2Zk+dvi1U7pfE76qyNOXdOtsqNy3WT9X49
v4iFL/TU1CuzTZ08whYhGxNbXm5jNS9sRapPUQFF11wmdE7JVPtrn3n9MO8Ilsx2Cy5rR/f/PYzy
PdzOlzHNXSsrn+DvBrWqvsVW7sxd8Suep5t+jreSFQw1vqd9KW763rKZFJC79FAnLUZKKrtwkdMS
ByU1KWHWV6DSFfDH5QrPAYsr+S3LgkLepdFX1Q2uigOQaKp2nJqcvqVtjMy4qiOjHEMt9nfNpL93
pnKyWisNWmPQC88o9PRzLOTm11A1BbYsDYSI0pp5g7hpAXUS5tKNoCtuhQiiR9F0hs1bXOyxNfiX
o6x7izramsLhxYS8V1pYXAvta6y30atWlS9p8d7n/XjQMi2QZs2txszc5OryLnVLvqkUrXuNYzyp
LbX8vVZNsE4d/pJe2j+E8c00PLX6TQySHsA0btQLThTNuIElQERvlPFt3DpZaHlKFGSSk4a7pSxA
RBQgFk1roEOzbWOArXdZszCj9RWqtpzcKszhxvs02hbppq93c3vTEQrHWegoQ+2G2D3NNp558WSL
vYs3LUs35hzW3UIIZnyq++SgDhDunUG9w1g8VzckohjAmcL9OB/iDkkLuOXWoYBteJB8FSfMnsX1
CGOjmFBJtqLbSnYoLPtcbI4hpiEFfRSs0G7NNb63ADYuTHJU9WnKHmrWrfG6iCDGGiieD5o5HKr2
u2i+Z/ac2gIVkT/qmUWijPddHwdmpr7QrmO0yiAlEWY3UVPkfmKMzefgkKU7MXtcqh9L9XYNH6tJ
rrZGKd5gNnKTt9KxlVuvgfK1XfroZZBMP9KpJ673mXQqmAibp/c1q/Y8xjLRmxQw7umew2Z1Rqvf
L2KE14S1m5TQ2val/KAs6j1MW+XRDKduU4DCFWJXUOZ8r6UUJdi8dVECbCoxsmJpqDSwWryeUruu
REfNX5QmduclfcSkdFr4zWPQtI3hV81pXNfGMaGjG4pXjIU3g6gfWr+Y15exYbIb1NtoCcSi9hyd
hrd80Xmpxc04wdAV8JOKR0rlCVYaoGGEiEZW7wksFS1PfNIzpi0B6UyPs5T6rbG6laY4ldHxI4nN
VmrcUvbE85AUri/VoRTKCP/So2C4I1UVEctoD2qUe/47KlTI+VBqUAJkK0gTzfIbsas2Sox7h6XX
b02t3tbyEh6K6GGabobmu09bG/JwvwRZ82jyq+sJ1aLeRbDP7ij0yjEG0emUvS5sErMM3XI4rVi4
mklzEOJ8W1Dsj8SscNrEegyBC7sjt6Ei6A9y38ELELIdL3gKmvxI5cmKPGwo24PByXYjUro2bsce
D1NGfuL8TgT8nr8zXmxaDxBXxPEXrHnNFpBrvOdWIC4byCOM6aa60+eO9Iv/s1m3ae/UAElMG7a6
hJSRhoBijzjy68lpgl9UHcTVjor7SrpN8LwqvZ4EJmp8U9r34Z2w/o4LZtvKT6nA9wJmiIFZbTZE
T2Mbb4Q03+px/tSnDYa0WSUHXbGLaXQ0XRGYY2z4CuNrmgUBeNaDjvtqUGTM7jOnG9rZyXDgxaJU
40rTOAXPVo77SHnkJE8WcEoLlkXvGq2ESNtb5FdqOeHdYNSOpm1ice2dsqr5hKjvj01pJL+khzbx
Z80Lc4bkdEc+t2fRWxaBYhgBU1QYaM+GI+mJzeLxok51hAoFSsIAT3Q7abK7Gj0MelCKxrEDUGRG
HKLrtvidr5iiMC9xX8OyyKAnbHs9c/oKRl1aTm9qN9zMPWgIiBSUPhavzA+g5DIZuzJIdqM3SLta
8YTYaxR6xrja9HyuaTnxlPTYyfDWPpLs1GFHm5EWTQwvHst1q2Tkkuq3IjKir7pLdUrFp2IV7IpK
QL8zdE/qaLG0T1hHBVp3iFQ3ihmoa4Y7rTrVo9dh2aVSCACMWoDF6h/WuxGBT9rfM8NYhi3kvNID
ymIa3pBAF1CfloXzqJx9nZntTh6cfpkBVruD+G6mXwZkj540xk++B5NDghHUinMKwQuiWWgY0ray
FEeWfUnyrPaxjZ60aqecjwpbH49VuacbFRUnffFazLapUKt2ZTh1zTn3JswPxfpYkbSogzuGW5lh
sCEo+40F+ZMa3+sa7ek/qmyONf6AvuWbsnWw9OZIlAe3d6KSb0i9NzQF51C63NeLto34RetIvFHJ
QvM66Q8puKOybWlH0Z5z1Gb1rHXepbh2eJHYccUs2Y1uUjeSYi/V9Q/zPW69pFxZtKmj6PIm6vI9
VlS78fzyqeiaU+YPEEKbFZRG5Y8c9DW/BZWbfp53GF44UjO45XLK6dKPjXHb9o7V7/K4d+W5CZZh
LJ2mbQ4adQAdkraqNDdNf5CFh1DJ9538AUC6XELG2vvxVkmEW0ZOnAaDUFwmHweDmpKw0wXwpw0W
k/Mk2erspGZ6nOZG4XgqdRidVbsfZKNyrHUhspI2cvQ6GJSMBtUgqBI7gj2Cslg2/KWYi1/ryIWf
GoqbFj7iZcyQrSpQI91f1AEXps4dVsUeqP5TtBSPRs3+zbZcAobK9HW17tTF9OWStFLWg7iZbubp
lX6x3aidI+Id2BaTK8NgXCrVibWDlWvosstlb60NeGK8OLjYEv2hnjqfiUT4kdBkqQVYQgE+WYxf
y9AIhPBDpGRAtc1erZ1l3EE5DaxIBnx6XswMAoWlapt3bRtoRbirLfP3okSKO6bCbVFuw1r8kFL4
VQk/tTY2gVxPvDEq8089bac1MB8QkmuaaVvGHsF3QxSytu/LMgdWiz/S+FxY77L43K/P6kJY59X5
3QpvRer9BXAH/u7hNsazklDAkfX0fpKV75HBKEcEhILv24AqrbhpkvpYjZZsK6Ww1WtWrNBujNGX
q0As0k/VaLzY6rHQPbcVqxV4PHDWttS9KddTm7HzGc5UtG/KYjpMegdMsOzjbbzMuxHDbZsp2Pux
ko56v8QbRRzfKu7wDUOLVlC1H9KaemVqfc8zjNUqdUb9OdUJ35HsU2dPbkG7A+WUil9ZSmIyFkAD
J6xSxsbtcuRby7Ajmt02obAvpXQT12EAZvQZ+769qgrBMhHijGXyW7GwVI5g9GlA7Q3zXVwMgjSW
nQ6FndMSlURVnric9wrq4q49rOl7Yr2JGkfFycis2M7Y8OUI1BNEQebVFJk6rfOEhqNknPGnod29
79YZvDOjWHZiDfFh7s1NGyo3tdEeNJpuUV3s19nCrotkoA39PErdSip5fbW4UfuKRvm6HOao8JM1
cbTlRVT193omTZPKfSGxoai4ptp32r3FREh9UYNTZxLAazTNW4fuRk56R1T8WP7V0es1lfJBkO5r
XEfa6Qkm6qFQ89u5j5g0MPlLgJJOA58gdwtu7/lC0Ka8dG31tijWpuqy5zKenmXqM7N82wyHuYy/
4V7ADIUYB1tsXELuRfo3hYAvjR3WjxFEUYkV+NDDEmEvZF5Wnzhhq8qTu31GE1ryFyso8geLdIBY
47x31XrXW/JGKmG+cfs3E6sEgvijMTTbJuHYbTR3EVCGSh+T+Kgv7pAyOaRK33I+vGrTF4vQJR/j
/HDCovDaOHXDbHbD5lM3wI0r39XorUZzWAjkuik5SIpoC/23bgq2BJW6fFLMuyJxCwNHckrdFf4N
M7VUpXxTtPTWCiWYTkK2XRgnafSFM44W6lS5sv66xvluMaunJkE90BUbWXQKEUNrhmhyzTWsnUGc
qHymkcvZ2mfvqsFLchLGMFLe3LCpE09NHkPGUsvXWHFNnC9E4WCKm+IXDcZWcyIsw8u3SXnVzC1R
wjoHWUclQ9olE/CkLt4Zlq813NSkKXttHm7XyTxGOE0wbyR2pSvQ7u17QloMU0fdGbGB6jM8U4mJ
+q95hYkF3Ux5DZcgBdbQMmedFJEnpye1+dAZXzLHFKAkqd3oi/oxo3KLCSactj7zG2OnVydOz5Yb
ZkwPCr504p2MseTM/ql71xQhPcF4VE3XMt8jvGhayNjyVqMHGX4sTzHChObsP1zIvrE+z4z0dbnT
U3SCMiJtazZUcwoVXwuPpgWgyCHTqYn4esEdjFOvFJxF+7zH7Xa1TiZRsJo1noSREgXhoc1cKRsg
F3FkE2V3RbSNyLgUK/MisgU5Y1uL9NTul5Kib+/WS3TEIS7oejKKud8JfexbEp6ZybmQkACJaryo
/w6hsSb54jdjxRlX2UkbjFHQajlOkE+tijlNUEiekYc8RLtP88itUoXYOHF1cb6ZKmOrRfTbVeVL
jHBxKtoNV/utMKm+kPshDovza8j8Rlvm20X0FH1XFb8Njp65JO3wJMqlYbqVUVbaJvPOdHK2Q/Nu
qNsRcX21fHT1rcrUR2nTX+oh/XAC5DbRdzZ6+WKX35Ae7KbSn4tuK8enXniF7h0IE7w3k+l6XNh4
+2bvwr81raOUExmFe4urdqwYUkvrijpZpSVfZ2tIsmXDGO7iapretEac39Sw6ShVmoO6E4TKV6Y5
SMveoz7ROHGc+Tp06LAn85WZlU6r3yZ7LSpbDNkndZe3826KkkC2QEfo6+0qyUxMZX6/jNtSar9W
XU+OhMCPlhiVG6QmDlZHj71S3zfF9DuKSNxUfAjCMDaCPi7va5P5qdC07sXF0u1Zj8lelhD6r3BX
yYvTgaPmuVxxGX6Z+RgHUSj9FkzJq4bwa5nus+a0dk79rjSf9AgHRj/IeQZXyZ38U8eZKx1bbxnO
AZzR76sXQYaDg40b3m5mcG62mGRk6rFOGPDzDAFalitN9lJ60uz31UeV8O1tVXpUOzuvnVg9jyds
2bFq5SX5zpR8rYucsPWBylFiWIpX/CkJBEskv24v7iUqdnUDDH4Lb8CybosKa8jf+i/pRn1W3oTF
B+4tBdLgSrpbd36ePAzpcdA6h86xdttzWWuRS7GCSdZOw0gwyKpTy3/NebyZapvd5cch3ZZYb45O
mQYNjpfWjZIGOvBsRMWl4TVw3MiCo51AoFM96bgxhfdjI3tDYY/ZZ6L7IapzaaseFZSI1YpN4S8j
zew8pOX53DC11m1SZV8U9TbVAyDwjLpO/a94cOVkG6bfQvwRro9R/zlm67aW/BYbp9ol9SspE0Yt
JsE2JN+u8az6pjJWjlPkbBE1sGxHILfWlZ+aH9aYnnINT2Gdf8b20AAd1HCG1dKZU5ZGts0elDoi
A71vUo+7ZElducQ7Ko2PqImDposPqnnQb7T6gGOmiQMNspnatT6FsSHL9iLjuaAyUd5041ZaIcJn
tOrx22p08vB9m+4IEwTm3UU4BwxVWk+Fta2111hiADGf7nX108CgN6XABKR+4jArX9UWJqage2pz
KEo3Fr86Gbvf8peFfq74XY+3Gt1/hdnyysMhU9IocBzl4o06Ux/fhPW20R7K7NhqhwqnUCTgBU6h
iJtEwePSW9qtJG8JCNbqqwy9HG55XrgGRbveww7VlqlVpXN/HkPEET4edTf+zZUUgmic1aeyUzlm
/UGg0AK7eTgSjtRMmX0S47lNvZHwMnspKtv8xaXSPVffWuNHzWOub1X8R+Hcg9XpmezA0rhXrPEm
LKo7yK+2UvMyAdWL91YYAP6MzSeexajuygc1fo7mG7yGhfWpVYhs4sRJk/JU9+TxJNV6XCBlGgJd
5OHWY/hSCisj0xCTtK2KyVpWU7nZ51YeGGXKjsdbz3Kl+FbYqXhIlziHH4qmeta5JXOCMDkmmc2f
teo2WuyquAt7lvxRJ50pVX4BJIGiiv0zvNLFiczbJXuw1pWw70hnfWxvkKvZhnFYqttSeWrCk0ZA
W9EFy30ldEd5U+T7hDnrQaF4mPnUrdJy291XnIOYM3cyS5a85qEufUN/H9ZdIVDjDZr3LttMDP4a
HwqIHJFLk7HB+Z3nMuJgEmE6Sp+luqG4aefVTkt83EtAkFiGP3yzywTL69UNHdCJCGS9TYynuvwe
8g+96e6ot6NCULpD3Ttqxm/3ynct07dZae2mpWVo3CMWtfj5OkvcxNQi6upuLt6W5LRirRG9dmVk
F8pdGgYl+XhkG9aTOruU3axT2lIHUwKl3KLOcgxOqpFEjCJQDv/EeJGavY7sKIv3I6Es54jutB3r
/ZBy7w866bzEmbIKLqUhQoq23BIBkSwn7EfgQ6yFcGai2saZnaqXxSCb5YfcddGHWn1O+WvXOioz
Rbi3WDdlVTpY9OrUSqR9V1FH0W8QMYwlUKPASG/JnUqZa1PPbUN5NgkrQqdaHRFFbHfXYMJYcHn8
zrRbpbotckePgkj50qzc1fTHLHLydBu3waBuaHJwDY+GM4FzqJ/wDU5z/L6E41I+dDDI69OQ3sbd
i1ZSwN13wuSNzAyk+ftsbRXxNxFdI0SOTpQiE8fE+2xlhC1zhRkNjtM0UDHskjVP9CISj9hxa26n
UH3oq4j+Cc+Hwwk4W83uvqZqw06pYzdtAzPdtC3By2MHebOLvkN9r4e7FRFs7Bp5MH41KaEa1keM
6Wte/DzDL55dubthbphYsCPBkx8tKu4HBXy0SYpCcUlkLydcgYFOlURIt02Uu3n7nOlQ5AsaHvt0
IGg0tkL3sZqGoye7AqPArnJEY1MicYa0IXOdBsYpmz1Vfl6/leRFBkUvkPy+hIzJcy7rpSMW/Prw
o9yodA1OrOKIlETQvjrKrY+LalLbtoszzIZzNAco3PsCA5NQnOgIzF+z6vV73MgXCQkQ5cVHbiAj
xPpN3sj6Zza/trcVF0u8STA8IUwLv/X8ZUIJTCkr56hVHaUPXTQ6o054TtmR+oc9ddsFtaRmvEXK
sVOxmsn8KeYlzU/ytGcl5A01QkdhHK9xre4k9kg7Kfa6svqSUHwwbsfZxTZJIY+UngX63SqVZKHR
3XGmJIYYw7CN5rsKTxO20tZWfdOp58SEzZvFvKngag22buI78DwJlYvu0V6Xr3M98A3ZryEexPlu
RlJE6l9XwdJ5deqLk1MJbth5Xb/FtlpM3s1xm6WlO090wsThThlDezXMIIrwme/uypkdRvqpQTZA
pXeT1vfR6LX1ppl27VMDBBSH+d/kniFSSPUlQq1oeuHDgKD8zfg9ZG4sOZWIQ/1GtmymfMxpM+56
+geDJ3NHfyvpTvouVJz7ceGLQtUbonezf52lO/VRwYZAHu+6V2UJKr6R4q3LSqnyvoykDTEIxDKH
LD5M3ldFdBQkW5gnaKWx5UqmLkO2wHsIsnPJjqP3JtI+pIST0uuLPcV6S/6OIzfvfiV5QKUVsrg5
P0nCvmvdbN6EYkDCp/9WM8Np31L1qx4+KPKC2rbTd5mQ+iErTRZZfdY0KFVQUHnPT+HcbFv9SB/b
zpeDyq0rDFRh/VqhPjiDmP0YcAAw78TfVXVPKpHrGzWq7GbeaxXX9EzeujWyz0b6UrT7c/0fByVO
Nrm4/VNYOi851U4PSbzBOsZytGpDfwAVl0hhKF5/6elWhGAtPuX85BP/88qAdPZAvdmm12qED+ID
fZMOprU+B838pOUPKWsqrnHhxuN1ule3fX2qlcBY3HD2qZYgCAMGgHt1gbqRXIbdhTFQ0IrbRvJZ
b8b8PnAtRIde84zQGaIgrEsXJGw1Pawxlgd7q3mgVDx9DlHjVK+q+sDPLnZujsW3HoytT6l6YuTh
16rv0xCsAWhmXP4aghqh4VdbnjXaM8lzJ3yvrSOzcIyFvsf+DCJQzzo2x4oKR6k9S6rcofjC7cGI
vPR2bV8UlfqKxE2I9f4rJmtCtiGKrhdvRC8lcP0HrYoEAOZ1+wt8raXtcy1Is00uORaxK4gcE1uu
Pvg/ws5jSVYkS8NPhBkaZxsQhMpQGak3WEq0cDQ8/XzRs+q2mulVlVVdkSFwP+eXQnBGBzmrL6cQ
dfNKsc36DY+mXQQg3Ar9fMBJeaC6L/Hn3LGpF3BTujfEW8s5acj89GMnt67+PfIfl93g7OpsVSqv
Yf1cf5Z6uA/TZ5iT+9Lj9oj0G/Kx2rf2aALpN5PhGfm1sQ/awGWuYVt+dsPXKUYUUnl8CMxqGoP2
YvkplBgnccvkbMOQDyt1uIe9J35Woe3mn+7CRFU/mVNxmGyWNjMY+W5l2FBXypON2aH4NQ3tvdLw
3uZgeRNEBu6qRje4OQ5z6Xd2fXT+93qnsaGiAWoeRy+mpamqPk36D3Cu2FdH6m8KAMRKsfo7h10V
XtvA2nMNCZBnq8hAiWiridqnxpD7do53ell5dl9vmzr8U9P6wx3El6InGwm1vMrsxDPbrZ1lQTGa
a0esdXvgYlmVUWCyzV4QMiEgXQnNr+IfPf7SUSPoh1BsWMEpG2yMnVYf7jBc7Kv2H5R98eMqxjYx
SKvGs1ed5a2X0bqf//rB8FGgtFxcYM5bkz9ZNdbaYvSbqZOxR+5ZMFjrRgsWEZRQLVaf/E32Xoc6
mUT/XpprlnHZeqYYj5kkvLgbDnPHQ1yAienYawCp9eRUPbrte2SpQTqShyazIHKyKxBAkPX3+i79
cRjuiz1A7URFbt3c52SVXHyuoKmZ1pHkeK2XI5hauAzvmrglRnqtwl3Kr7Ys5dFUboRyNhnXBAnx
lzg+cm+Oc7C4zFgP1l80/o4orSMQgBUDPhEUjq+ZhxHpokEzQER7gMdRex96YYa7O/owA3x3lzHa
lsN+BomFrIJKMKKrW8JfwPPsLO2w2EDu+rrOOAWXfTUDE+2WBTbuyC2c9J6wA3O6lQRVN6vQXlcY
NENaTDaD2u6q+VT9OGiuMme4AC6DUgzDRen3yuPSPVBngYdycN4tEfHu+rm+KZytW0doG35tolKq
s36bjF2REXq3o+RulVHbyKk39AELt9k8me4jahdymJETKPpN56vPnMxnNJr+FB1SpgyVAYG8FkEG
GYRRRJAUHXwDvxDwuv3Knfd+3Dr6biapiLqu6WdAE1hA4J0HznKzZ1or1hk0cTgR1G3E23Y4F+mL
ax/n8ZTBsgL0WnuzQ28HuCvvJYCTDPI+Ae1/IxoH9uTGkMeIohFs+DzMZ6nduj/3J0/sVZ+s7fC7
ngCwkuQ22f27xs0w85v7+LWqP3OUYO54GP5VrD4mAaSo0fkK9q5u8MSDHDRGifeM6ZExMg/A74xp
5W5dmqrCc55t8vLmDg/NsFbyswq33GcHmuuFIV7nNwnq+auya4N7buqfKvy1hJe5LP1olTPV431X
rdMy+Rbv9+QROWt7s8ng6pUvyUhbklas4+S9lkf1S/Br+mw9FT9h9dIThWpmF1ZASEjYI9M8LlXq
dyb3J47BVttHVXswGzhAEomgGAt1twxsEiDHQH0Bz3LH7HS085dsgU5HztIjDsjbwOTtzV+JvpnM
+SCZ43Tbd7uHRTvn0ptG0pI3BG0E5iF07hWn5nqW75MKz++Zxu98l1OgqHHXbB8GshXJsHHfbzKd
wQIVSe5VIH6MDCh9XIy+6Xv7pLGa1F5nbKdlbTy6l6F5ka+p6/F9AAQFrNAiyC3lLy8/SCWri8B9
Lxk0tbcGmCVKt2rp+nO5ilDIFr7hrOpY9fVLUkKH+/fZ7X2egzDc4gRSxZekb/UMeo7FGqbo7HId
VBpv+rgxu33ds9G4lGboB9l/Ycl9cAjLNpdAgcZcvsIBtUT5NL4r9ySY7kFBpdHUtNh2QcKhoe4m
VqVqISHvGBmoYu/3DKyCXq/D/rhEp2x+l8lbFK9d9UOFokvMVztzN9bDpK4nG+7xkIPAu9A/NF6o
if3saupXXyiHSHLThCQkvgiwfaV+s1OOWT+m0Z308OGTrPk489k1SlSG4mG2iLiy+XAQ6pu/U7gv
UmWjwl/H4U4deYPSWz/IwC2yjXTgcCDulnONli6CAEWIPTzUIedE5Ns82nX1ncanBGQ6irwGEUnU
bEVTeDPtbCwMcfNlKU9GMSIOGtHkY/fkCYkchnekj2UcpEvJDAGubXNLSXvtZON6ttDj5BHAg5Gd
u3xc1Zpz7GH0CUZWPEO/9tGNikm47shFILVi3h6chvU+e4xrEgGG3GrQQIGY6PU2sym3EWzhRR7E
7IowzyAm3auoP4W24XvJMg6kqIzHpvrMXb4TCYAL06mIq5MmdK8UV6X172/1cDW7c8FfGOWf/GlO
ioxRXHPzJ6yJmX5NVeT5Ggu4/qRQsxtbwbR0xByx7DInh6jCOSqKrfanA9q7cQAyIucFOWSom35p
vyo1b8qh5ihcPiv3q42i+2858P1PUcXYEWvC0XSYuxNPNx/HKUb5VbxzZQsNONGxVwMS7cLJPlob
CDWfyLR5BQfBpoOADGLgTW0fyvivhYef2XaHv8Vs/X8JVc6Ldeqh1iN2NMmZqArxVjESJc3bkGd7
Q6DJitO9zg8eCedALeahmLRbTybBuC/NpzC7mGgZo/BFbcfWX1zt3HdDuG70+7RZvcd5uikOyvTu
auDXCN28npfSvyTuo64PwZTv2wWeKryWEYiSce2ifaXDHD5qytYS68UNfXv4bap1DLtiOzvKXZl2
rXKXKM+JPjBpf9vVlwnElHQ7y4RuWaUNjZMlyHtGlGrx2I3dKS30x5zg5RX1ZXGxt4hRLL7NBrlE
N6uwzgVM5/I5tlyksXsj/5lnbmq+7Cl5Vly49nqxglIb4J9QPhpNtZM9T3jXW5xrznffgZRwA2uj
IrZ9Jj7DeN7T0/cU9ftJf3aQFVdYCBL5ainRtQXUblgwEkcZjgnsPnCaUL0ygdjNGFoCy1DjoNat
R8eOkpthIhCSETN9uVQ7041ulUPrjYlwtPrWo2ytW8ZOkagZi+V1Ue8QEEdOpLro/k95DJOLEMoM
78pA9kbTbV4Llyo9RQx7cxzwApCrtjJLfdu7cejJ1Mm8XpXDJu7Mr6hxogAmFNXCHB9FiIDENAa6
QzWm+/IcKkGXb03Nxd/m4zsYjfFF4X4Prcs8PLF+NunBFXgnZOKXKJLKL8s2fYcGgWVlNaxTGSn0
AieM10R/ifJo0O7DEopVxjXGK91GkHAawoZMw2M2dQY1gbJ6zIVykJoyekIx1ha5HDoPquuL7tZb
ia+V29n4tAT8l77JO74N+mczseIXqCnqEq4EzlLcCTrieyvDcwgyWmp5auL61bY1KrcHmCh9jZjd
3KeadR4I3gQmmJliBRAWpceMwdvEhisw3s2YjMo4HnZNWzwMY2/CaoWwXSTzxmIjpcqHiWHOc0QR
eqHSmqtGmto6jni/HReapNfT2YfgObZlcyl01xOcIspUn4z2w03FviBoRA59RfWR5U8uOlTLqH8s
5cGpil0S9Xjj+gR8v9io4dkagpT6EBdblkEP/KycDUESLEkB5Sk1GJw9pkhH29LeYHBbTNERn1LC
1DkXz7O9V5pAd/eVtYmm2yAOJm2m2AN42rq6u/K1joKOpgvoLHMBq08V8EgDDZiGNEtbp5MB7q85
z0Sncs2XhDQly0c7NXvwFbbRqvOK5qmmbiJiuzlDbyvOwYwfbWvdEjXR+m4CzgTRm3Cz9GwW+bJl
A3AxSGFpFWLd42gw1sgfgoqyrn52fCPi5da7SIpdP8dBjwKh11ks5Us8rmXfb2Vu7KTZmXBvjEwp
mkNEz5y/L/KxAk7txbfDuc3w2w2feecSWGO8180PwFnYlKcuSk5atc318WFxf00B2F2woTT6frba
YLZ5H2plJ+Ivw6TtRPGxn5EWtc+1tvbcUv1U3Q2Vj35TI39xm/CzKSXNM2mIiAQ13qSZvlLZn4mj
LUw+FAO2/WunqVs9jW9zmHmhFLTdmZ4VJighKgUd7tDOm7ZxiPucqt79GZpaXffqLHxFi5K1ZoW/
WoUelYfa6FsKJesO2XCqUlRQWEbF/4A+iGtu8qVQkXS2VGk5kXtAgm34MIA8HW1fBFmabnvpHuJp
gsmjNQYV0wghX00R2FhtTV7cVgFQW1WZSM4G4BsxlOkhnSS4VHyRmNok8EiflUcFMs4YtO2CEnHq
q/dRc4NEZGfkuacsSa/h3aBogDv1jPcLvpUC1Y1t2+pa7cs+sOu7Quw0WQfVTMXjgrSzGm03KO+i
XXTu3hiTLx/GO3tYLaLYukj9LQYqk+0kxZtUoVIwbh2PvIReCouGka1T1/bwOSwfptzq7J0GcrIG
pU3MeIJHT/Ej+7HVT5PjMuvUPs3WoW6t9I4f8a+tif4L7YcMBULDoFw6TOn2Z6ZINhjF9qfitayz
Z03M9nmG5gZLyFnN7+ptLTP8fDg79cWOX5QGlHqvltX9gSsTcicL+6u2+aIZb2hagj7DjqaiII4N
+Vcj5c+8QbwlUbQxEsgKCQqXqabrzZ3Y0bdDZdFfq6PDmphx3BsSjmY4D+VPFn7FA3Anj7CYfxEZ
jEzYRYofvwOlmFVt3djB0gct7gj1MpgbJ7yG2skIu/iS4dw0UCHerGn5Seph3Kfti8g3XW7/WkVC
P8mwsZCL0eUXoJSvjLM9Erg/5BArfld7WfeU2Lpnkw/rjF6OGjczum13V94RFI02ZHLR/Ip10uVA
DJdKHucYwRPqVaEXsPyFb8fN1o5RYq+Jt3NmKhD4dq1GwqXuQ20JP6HC7ClbN1cwT75x+SI7QcLV
oAJR2brrj4Rkv0LjeDXXTTmelnGXhAddnFsr9SKOmGx4GZpHSCeo5bGASA3cEuQN0amLLddTNCsY
VK41GJp4yD4GJT5nTONmc5iUj350Aw7ta2LKQBmfTcMkenXEm2D4ZaZYV4tZr8iRMwwtJ21+jWxh
bbtmIQOE8X9dhT28qXblzx/02EPExIDMQ1tl3UPCJlYUyzHSaCUEpzAAgbohhVadzyK37yombVOo
27z6XGYSPybTaxbd07T3Lqz27pTzOnDBZp+Og3aK39je4UB4SO2v6BHA6u3KAZPv8GpURp74gOHL
bGM5BenIl71Lf7W++EUdQ5BQWliIaERXwNqbKr+FsFGQom5EaJ+kmzgKavJhKgDsLNkO9SzY73ZS
DJdJnXG3DG1SE6oKoV3mENdmx/opCUSx2xnMwQiG4S+WjnhEGSBXQ1z2lz4G0efYn+C1olibfVXF
5+ECVKUPap9Kb6jNFwcZCgaPyrYudWlsEnwu+wZXMsYVpdyKgh5EhcG7nwUP7IKIctLD2L8nOr3V
Nbm/8/KaLYOCeGOrdWrJBQg60iTdRo+OExVItWOKldTTc6mscwQifUXAnGGwLjoKzIIqcD3mzVYf
FCStExggg9i1V6JbNOT+PBnioZvmz0kBNzQstfGFjnq4ctxHqdE55k6PIK5Z89rcN+VWj/4ql3j2
RLsYDKJmPWZe5ToXvYVVzs96+IRKPV9n6YekqWN67RsuzVreQnE1CLBGT9irRPCLlyn7Dlm+Gvka
j+8ah1ssnjr7dbJAdbVnFdAwvSuCXlMTstjg7/H52pzcEe9AGEv54MyQTKGVa1snifXPELdqAXEa
LXByVRj6LsOVOgTGfbnrIc7DRbogqc5ubDLzs1vketQlhubwaUqGrRE6fpFN2pMqfsJe8bgWLJkk
L0ikKDSwEWQ0Ru2gCB6Vr0aNcKCkn21b/EZLDEr2Wi/tTqbhiwK8oPZPyQQkG9sIblorz7axM+k8
Pqh6K9Uv+PqtOIeE5WgYAaIH097m6vcc084nDHTFxneRiCPgRb8IFTqZ2QRbDtI3znGr4sB0NmX5
Z5Q2BGNHJNGk9Qd1ijXCgr+r8dXu8QmByROxyH2Xbdq52NqgeFH/WZGS3sdPOLGQu6NCHHi7OR7G
535EGmqqJdtK6lsgKvoCO+SYybZjjAZBB5sa768mbYJSXqFlczZ5V7y3jvoYle5HURcM0OCX9lwo
aAvu4Q6IHjdF0bx0NuMdgFtqD0cCiVMlQDceddPGwRCFgtmEEBF+07DtNOldpk63xCpWoDcgtAsD
1YtlI/+uUyt8A/jlAJO/tl5/DXyy6Di0GOkoYXvZhSBjYBLlUelPgj4Xr2W/8Gf5Sq4jahYj8ooR
lJO05B5bl9ZzTrLMFZV1Lfinli3rbuh2vYoIZBEH6kFX2IonDVFLI7y8SzZJONNjDDyjvM4Rn5jU
jrXzAAR5bAaAb2FftKjaIp8uorF5m+iRLfsK/xBqNRKenY5/L2E/WJbnZUNpwK5teLAsog3rvzEE
yKsm963PGqjnmK1bweFc2Ca4jFkHmBMmMk5PyNrlrs1dsV1cCfwamw9lCtrHLKT6UeXKo9GjNBNa
g9hY3Yc6w3Da+mlqsdVFfAtbdWAuxYnSWmjTYxe20Ayv9mgDIDnWSXHEzcmkp4Wnam4ebCZ6Q8RB
KwCLhccxdshc5hUIsKh9lRnilHHaVqZxpk0P6u4ZHnLGY7EZx19dOociddem4BOG/+LvewLdbYpx
Gw1yl/BjaS0a/uG50sbASj84+LdzVRwS19mG7YblOO6P1nOIZqeu6fZGtdJWmheC7S7O4CHD3sfh
e9hwOvJFQVwTJ8tDHVlBB7ttThNQrHiuiYirRupc7IuN1Bu7NdSz6snl10Sp1YX9TpYfLiVGxD/c
J6cRbVz54/avinnrnR90YHHyGakQKejYej9RPkdyuk3b5aWCaDTU5GazP9YDJrIU9TicGxB/Zl6M
9D0cL4ynVQeGVfMUI7pQnEDtlJteNVs3NoKG+HhvvnMxxhTt2NI3hkABP1fbQXkdZbaxSbJ1k4M+
vdSYkfSBQjRT9UTS3mkOW8sbLx8UwMj7Qz9ysKcEtvTfrjXGW1MPd5nlfMQUww4y30yOSa04hrcS
402BIE/PbFRmCBNs7ZAwB5mYN8M2OrbDbRyTTT1j/bPrvYGFAFPgmkDFuw++N3mnlAGyE9mVY67Y
kQfs8xVoGWtSZE37DLWHBUpXxLfG/lKSm2r7+IuQr73P+pdefzvw8pok1bV/r8oFD2g6fs9Thbe+
Lt+1Kr3UCSG2rdFdtMl5jheV/IJi8Wp3Pij5oXaJmGuphRM7DVQsZau8vw9RzI/pYEFs+JwwtKhR
/IMoifv4AHbMs8XpWTnZJqqQn2dQmce+vsThjWUmriCFD0V0t00Gsk/XnZV+WwCn421Wnpn3Exle
BgvqaiIAQI1GxNZhx74BJM/+v+8ydODWOF5VJKkLSlt3HrYdy4kQSb7SRXnS5ewvVrGfY0t/pGgK
TazR4ZlMumktehS4mhZxdufaprbmb104X6X+6eSXRfRe3igIXPQWSVbhRidhTZ8o2KvMXQ8hMj4N
406fOjvDcPJDX92npCosnrUGVJ9V2I/Sruf7Ud4Z8XvKAxPOVM/svMRvGCWU1sxuXEfOVhWB1tBS
mKAyLU8UzgSd3ngOTzUZ+aYwDlkBydyJcD9lxs1M4yCzDD9yJwwZmzrdaAoKUyTuvenrzaZMT4oI
HzFFdMn3ODrXaH6zoh8sv1D6bKO2pfh6/KhZ11QxLi14e+PUJ2VSPdsUQWWr9qMzZSiiYscIWOYI
cirGAEviRzLivhpJaitEan46YUbq7CBp08zH/x3blRxxqZaxpgipQKBJLMF9z+dlTcESoz3CODmV
r0J8ogBcjO8a0sBA+jD4k8Isw8FSvwh7eWJ32tncPqUGR+JG6mnADKV0X9OSnXivZwnjEVV+UuZY
LBzEQ/M2m+ZNLKKTguZATunRSuu9Hll4ZSYr6Gtd9/EBrXNLgj6pexmCHiR1/NJk6tpE2YbTlvp4
lMNVG3TFeIra0IugWaplRp+/pL4hHD+vRrR0rdQ+68W1YyAWol6V19ZpvN7lZN3S5ACAvdMRuY20
Ati41vw8Aqw9G+M7B3CvvYp5Z4Z8aB52S4b+xyUmxgX1+iODdh3d+H6Y7hVdt2h3LqtzKJ7q0oaV
uS12MFUPHROFJgEPzG4zivDGc1aqxOopvxVieWPKvMbseVryGoGiWyOZSmvF1wzReUnU8gZrZbHP
25FMOsDeNPUbNvgo8SW8jRzHvVPbj7RX1X5rVde2vc3xxjB8MzEONUixZjx3smKUjlgI1lUeGisp
saZVgQr7aojJy+8pTGwtRnlOpx4D+SvWtp2rlptIy/TNoi3fk/04MqPVy8VVforpFVqcVf3uDKUc
h4BeSyxeWKUBtG0+W+g3xV6igBDtVo21r6GtERsX+wlARi/3YviJjAUZevLt6DmYuMId6JIP9tJV
yXEiDJxGN/EVLyxtobEcTJj8hZmin874XkBT5vXMhT6fFR7wQbWwJGirpJ/esA517k9i/Gn2dmnb
S2GdYTShi2d8x4o8xU3pGzjzU6s55sulMfMNpanrBg7JKK5N+e6kL3PDfYjnXBzyEU17g2zcODVk
VGWNAKy88xZB5WChSvz8rkaEp7UYXlGjtYtzbJQ/g+jcHP+w3WCHuYuV+qTGoy/WOIli8unabkvf
kFck8Rqqd6ZyUMd5GyCC1m3hRcPgV8vJtEt+McxcCDGScMcqEogRQSrWxDLfzvVDoT/ozDnqplv2
ZMcC8K8W8pCcCWPr8nInwKJ1Ve9w6iagk9YO4Mg0N91wlr1XAHdFNzNay5JhG5W2+Svv5VIAJCJ7
VlB5oJdAsRQ/ICpfZcaXYI+GVUBnpQwQsA1OXeXUx0hS6I/NEOW5LOe6wWcES5CcYTYVi2sWhYUM
Cy9py2Ccx4e6heQ4Jv2hnd9n009ty9OzQ5de2+loIxzVk3OtKnw14+y9LsydIwTv3rdbXxql3NsO
bG/jos7EIql8MX7sWM+B/TBsgyet2zz2l07sK9elVw8DF6tu1cFvT9aLav5ZRYm+y94n0fKcyk9X
6wv8K1ge5Kj5uFT9We+QQWQbJUUoKw7R/RX1X6zrfPLopkCpsQD2Zrguu/pZHfqHBFqmdwiQbg7K
EGEXU9ZxEz1F6f1bkVwtN9lL3mk91ALYF89o+l1nHIU6WySjMsqmUUtdXrZVu/aE6Zgh70lE1RuG
DYQAEAMBPWbrVN+FGYHJg4W4ZF5Kfx6+LMsANuqBCaJ6Qz4WuGoDAjD2JJY7nu7OO02dZ1+OJtGc
5UOV5iS0xExj5dCBsthDNAWh6Cgrk6y/cuo3SwUQkTW4PEGg+ql9TpqKp72NVCriLLJWzE7XL5Gi
2c/3/D7Vt9nz/Wiw+p2rASBELpiC6aLfFBNyUaxQWFOU+VUuZySemfaWNZW3tCQWoIuXcNDvDlf8
FN0kZJCFgcJtgjBtPs3u0tiYJmZ8YeNU/JYtpue5DZlVexT+mnxx6Oxtip4xbOy+Y0N/aKS2F/dM
iLq41GQY2ZVIttVwbQCQ4dYWLVtFgGECAtnRuBaxzkyWFUj7h5Ij8o7SaReOvxFWZTdmkYvDqzsw
LpVirs9lg1gNn/3ABkqBq4XHb9TO4X2LrKFEDPU916w3IpCUqt8VefpuRPhyy2J+dOgUuIGebhlB
OxPsa7iMOQIoDXfDuuVZa/pHQWwP8v0k/p67nZ4oa1VfC6ffwbJsagKf6ry4xeRmMT8tSNbIGGRU
p6EBld9sfkTZuSj8CJk26tBkRuUwXxLSzVfM2+QIIAGOFedSLItnjKGXtuu4bb/1rt7wLPlDGx96
NigjUzwLFtLJobBluNFBiOLpZs4MaPZNgL76bTgvnlPkjNqkZCnF8Ffcv3BJQH3ZxrAfEO7I8Daa
tBoKuanv4wXom6w/sP72YyASXG30VNlg5bxWLAhSDxATiQq2mlyjyjmraPlS9gwtI9TZxoccNtPE
KIH1DR9jnOT+Upbc40t7ckbl7o28gvJU6ZOUAQZcPPmXBFJ0Zot7RjdKjoDKq54iHf8YYEMQFU+i
X4fzo0Y2i7LjscTaWrtBo3yMHQKbNOgtb2o+0H9HFOSqj224j8enWdsN4TaLFH9KLmH6kKNBdf1J
v+UymMefsli75WcCO29/JBYk1UsHm5q8x5wV44uarx3KqMajDtCplMTUlOy1S8ueX1ymAuRcaHex
Z/IQOQw254xDwx2utuWX00kfXkrzJgb7rETWR83dmYsTs7CvDicoylbtn2W8791Xg6G5Bg/Ph7Ba
t64dnkU/enrLh5bg9eh1zGAsLZKKkrF3zq4k9LBFbV/ljnkw7uZaKQXRn9DjXkPWeaG1TKLtybWQ
+CwpR9RSgDUWxrlrUGUZ1bztFQEjVbX70Kk4FvpZ3wwIsTyJ/UorXqX6nafzRuIpmWtqbptlIQhn
SPhF1mE2wp2WNrumlttcwTWVKxsNM4AgGaZ4iO+9MNM6Xn5i4YkwPatV5wI12/taU9lANFTUoJs7
F/K/Bd6rx/c4owm+1BlgbDgObUO+1m2omOKRBR8ai4FoxpYniw/y5x5ilWW6whucxtfBKTl+540g
K2cqNp19NvSzbuwE0BBMpOo85Kzs7XwUlraypGz2phOHfhpbb3AUBI9AdzcxUVIQjDGf+KCZ35Eu
tiler2yB2c5Q4sN2xIPBI26sbB1vFkFZavpVCNSvMRTNrJsbYNzaZKgVy74xsmNhtLfERPqr5M9K
lBxCNBqWEp2sNjFWosaM1qVbV8RbfcEYQdLaVM0+kRsDRGB5JQNoZTQvdYqvYVxXykPYEx09F5ZX
321IGWzxteerOnC4GnfHsp1x0Elpo/K2DYPX2T2CckPRV6uQrTHWJ0wDSVuseqm+KTJ8V1LoYRgq
2yb1ILZ+bC7rJl9rCPTddjclgZ0wrsTzX5Smh9JFyY5hgQnKqgDr5rvCs9z0br92kLPFWrkO7Wsc
JccOjY6lglbc5/McJ25pu3utIdzpSXeIk3PQBGUAvDBsnfRTvPGUgFu4DFvlJdIb34Uh6PIY4cY1
4idC3p1a0l8WON5y/pEuchAFaobwl2HGGCWKBwf0sEFo2idIi1AHrgx4wSIv160pH8OqPNt5fKE/
eTcV4lL3x3QkXKnvfxHUpMpWKOcos3yiN960MD6Eha16WYxJgSkfOtJdgWUdsxCtUzohLP7/Y6m0
e67XP4RS/WfZbhaVS+G4I7ablep9La8Yn1f36MTruMI7+F+iE/85ltr4z5LdOksHS9UtlHxmECtP
dffYhS//5QX8c5Y3u9e/p2pJM1bn3NC1g6qO9V0oqjfHWY9TJIkWLJE21/K9z0YsslZjMdHHcK+/
fSSgl8wlRoXwX36Ofw665dr6958j6/SyGVxUOst0usfo5vjaoQKDxUfnhV9JX8vco3Ac7jNUjim4
g/pf/mrn/3oL/iMKuekMe7EdbobJJGCXDC87ClWMedMaTA/V9C2jphMOB5tt0eeHwdiN2s7uP6eO
wIOWL5giN52LZxFXSNK9yVxfp4r7wy3WxlueXwC6knfTXkmwB7O96tbs6TOTmsuLko/x/FpyDLef
htS2CToQ1cVsnkb2Zzw+c4digsKa6QmcZmE9UUHRb1NL2edmi8yeBPilZ6LFQM8X28CTX6zs6Ilm
Eqch6UzyZH+qA/bKciv7Zqtl3b6MFTRJJmWtTIU/OfuBLvc6/23KceAZsLn//0f6f7RmGv9ZpjrG
RTtEsTQO8dgqKMLzLjRItiyV96RScZYnIA8/o45qxBwc1kxbV8FcLeJ4zC7HaOiY03eT5XcQP693
NumPZPWUbXnoRuS5MtOb6+QwsehV2D6Nrp3CxI8aWJ6LQAtLUgIxmC/4THvRhv/lgTfuz8U/PfDm
v39Ph/+h7sya20bSrP1XOuoeNUACSAAT033BRaQWapdl+QYhyRK2xL7j138PXNVfyyxTnO67iaio
CFsWQSSQ25vnPKdIVJ5m+kTKZHhxtUrP/Ot8Ey1eVl/qbdIs9A26GX3xqC3xDSIEXpz1i7t25S6o
vC+DzXuwfMVgtdMReq+PNfOhrrPHHAxdTdSaE5gXgei2ALh0BCxa+RV+/tfKEYvCM6m9BmvqkvMJ
H5JdJLFR3GO/MtlswKbkaEY1LDnPWs7iOtbT2xKa/0tcP0ZsOFJwrfZ1GV57hto6yNjbAKT8yBFa
D51Vt8UlGt7r/lUvHpR9Przb43wBBxrZtE2z29j8ooGALNZIdYIrPQTJNWsfLkXv4t567BAfZvIM
M6/VrtFy3pBDvXbuKLlP4cNon+iwPxJYqDuNVVq7cljXcrxOPzkLnhoDuTtaJ5yX68nCUH6S9dTz
N9AXb2evKEXo995ByIOvcklsjb4zX+HrFdd9+2wy2TAh88anybniNGsqrjhQHgogBtoZatPKHRY9
hLZu4QO6yijqUCrrvziPnE3b5oXJ3MwiuO22nMvg5qv7UwkUqU0uZwRZat4PkILRyInvdUHPZmPv
o5UgVG1CDNK/2BZi67A9idLpEv8l02YYioWuS3pvcK2qAMOT9UUJ6zqKd0GO4Me7StFWQluIqXvV
62Y8rYWFSPXOFZet/0ZSTzNcmUO5tsuXKTvHL8Ux/JcKg5kktaRg1IESheXHoDwn7hLGCaO8q6yo
BSvu3omiu67a7EUkzspjI2ewjkkzNq5A+ABfjOeJ7S3ZHkXVegCDwA6aZenCjV+ET076UJyEHCCT
gF0E29R/rvXLjN0BtYjCcgHzwvUSoFrQbG0TxVBqXjIxTxw9mOiKM75V0m+QzqI5nGIgLQUrX5ME
OPNxxOmAHS2uH6rxrM3OBfKJCiE3AsEyxtMexUwKdvvuQqTzdbycVr+0xbucKHGQAohBwxmuW2uX
pjcgbozg1JPwf6I169+enPcak12C7S94qkX01Q3DL0m2zfSlVzwkzU2RiZXRBbcai9m06/Bzk3OW
ucuwxTZTm+FmyJMFyu4CfWeb5nef92fz1/B/cz8VujVEHOtw1naylbCHHNaV+UkOQgpR+JKoY4qM
lKL04puGksd2890YQSwYrwIzmmtOnFHV0VvWpneFGjcW8quUg/6QZC2XfKQADU1Vtdu+oiSF66av
CgoQgKqciMxneSSK99d0aXMf9N5oVRY4UcQ4926ttUuJWaPYIQw/ki4wj7W/GIP/AndHARcYlKy5
c4Ey40XVx1ZDB5Zz+t5qyPfqXKo6VztbLPJLNh3s/aARtCzl38d7i82GvfIfgyMJUIeaaW/No+UQ
BqOR+0jY1nyp7rVbTolmdmr+H15gb2UzuFWfWbA3dqiQJjR7l/JJ3KONn57tI6zkQwtgfW8+TErN
cM2YSwTPw2v2mrxb7/WNdsuOpjE27muzM45dSRx46nvTXGrEjjBRnO/6d1LamOc4UkTHfCssEOHL
6ix8a4+Agw+tt+dv8AFw20J3VSRDiQs/ocgdaUyijNsohHKggZ/3cvfAO+zuQXQzfV6kKG244JgI
1xJAwApQHBJZsLV2EC9clKtpoE5QvewytBxFcqFFrz6UdM2fkJUNq7S7nFAsa29JSR08Sk6DmsOn
Sjtxs7MwYZQ1qE4XaOFrqo5pt7JTb2Ui4o1m10GZbXyOItkHwvtLavc2VK+GcRfG3Yq63ZI5tTJ2
Ndgys6ZYm0RPbXaZIyWH6+EppgzjW0VeZzuceNqXInw1Ev2mmjiCjNNVF6IVNKBCezFHBlpLpt6X
0rrpSP5u0kuEH0NBIMPwrYhAqJPN0HJ8M3pnmofmiBX3RZ+9DtODqDg2CtPLasBMw06UE9uYQ7NI
Fc7y80fwY0D9xTDi7gGFmYs71xsLjAEwvTA7wv/VuueopkqC5r3DDiHRjYRs9ydl3GjWFa/gpoQ/
jJqqD6sFUsnBxL+eUDFX/q4vnXfNwiWTNrOl77ng3dEpSlIF6gjtCG+wr4DZOQ+xxeDQS1pk8LJa
4gYoHfbCrEOSU6OuOfTf9dpZo3aae9alZ540EOndK3QbComlqm+KcTvG9XXHcYLyOPAt2majOPZb
2GF4Y0fea+7by9z9XvvnPqJRHZNY2txxorgumuEmGfoX0++21jAuTSgsgwI6L4JLa/o2ZKdms3Om
6chi2Tiws3Lmge9DR9IbSi62rDlEajahBsoQ9/VXzQoerADL0pmfQhYGe9Ad2XEcGE+dGcr94XIs
OfoREY1+3gSFvHOqpL7iJBLjSJrnHrz9LAMWo5wVMrsEUJ7r2Nefv0qHUOzO3ryha5PO0DSa51pd
cYo7+dlJMso7rWVhmKEOzJwhwDJ5ZesNNdC3tNTXnVaj6+0pm7RUuXOKp54euceGl0OLiL1hebA8
XxeJl0Oa6jkLQ8Cz1J/9Z/DWMWcNMFdcE6uhu7VNqlMrNJgFwvA3+664ibrn/kFjL8Ch4Ut/ydOD
DrSZzjW0UfR4hOysKMg4gcrzIisYH1snfqYoCs1WLLzH5j1RF6jZud03RRI81RtmtMeKzBCWAq+s
HTXkHeNCvqFf0up1clZDLMBKTfjdBsl6k0FkW5TfcFBX+iK9BorpWuukvoGKMoUBgsRzavbZkeAC
eeiV2ZtUxGiU+QRF6gI6/Im5Tc44B7lAwrkIia3WFvcumWPWUp4R3roMTzzUlwuN0LPiRJL/JNnX
JSt/wcpySyFv/q1VusRtuYLLsrQoBT2ba9x0G7XE1niFf+JSbVjsXoBZRpW74fTxVG3abXsert0T
PFxH+t3BJeTeBCbdwK9kzl0R37zE678RG/0GDyygaWLG+xW8prU8pZkXw8JaAUldvj09BKvkhHXI
Ofby8shEahzYLf8ouXzokdHUJgPDtyApjmPOFbaV5dxEcoFMdwlRYBGdhA9H+uB8c78Yzp294byi
ApAk87X8nXaXnZKHcD2+QvZeZuv/sBD34y36cDteg/KkEqNz4Xuo08vk0hXIALMhEUee3IGtvNwb
wRq9K90h6Z0LQ5s9ly0RO2WcA2bXTjxVHs2aOTA6yL3hKjO9Cs77RBGD49Wib1fW+MD0g87BOekl
cQn1ucuy2ju22jnQy+TeQrfN+670FWr7roVdDxJTK89SKr3Q7KC29KtCEHWSHXkRDqze5Pz3Hx6S
yVGupRRHdNSGNpP+bGIwl8ea7sCyTe6Nq4ElizGxTFJ6AuemK/ECQmX8/AU+VFqSe2OR46RuLsOW
EmiVg0pKKo7wk9CTzRLjBnztQU72Wnfw6RbIea6MgaPlyIZuRWpAuE7tkMUjQbLQtU1gBW3ZULnI
vWAxTHqLMFlAIxlRYRKSA5Nd16JzWQv9VLmhft6CqlgNDb6ZDgs5lKvMfbIEcEgifn3UbdHkORdu
agAW9X3YW0r3vrfQbZeqGPAMKCsHmAAD7/OWOLRuMPcXx7L37dYy0t14E6OKJBDgLS1OBKcIs7x/
ifSKk+vPr3XgbfkxhH54Wxw/LNpM41J5HBqnbladoOE1V8Msaf38Cof69N5gzOFxNSHTJC6jhiQE
opwRcQmMYSHsI7PYoU2Y3GuvqLIl/iQuEZpJtKkQGgI1D+1156Dbsw1HX/eDU+9EV/hXUVi1ZyrF
oAefNsYZVkyrmGH6yNb/QHvKvVE4HFNO6x058BaWLFOjMxcd2BiVRx7Xgca091aUmjRlrA/BeKGV
O8IgxHDieoBvjqWM/HoKsfeG37rzrXwwyTWIVEWhHZRtveuEvv6PXgR7b9TVmyhVJZLeC+kCwLF0
71sN3VXU/Yvq4mNd58DQbs8N9+F9xikbTmLSucjIur+NEbyneXcWpxYFovDc9aaryRydBcD2lbDQ
0Hx+bwfGRXtv0C0B45SlLwaMew9t+pTHRyoYc8v/YlK398Zb1+HAuCr53MA4S7KZAIig3MAgGq7l
tPrPvvveuCujpi2zfP7uGsfp7kmUZEe6/qFW2ev6FRgNp0r55Bnx1iR3vX4kCOtQN9jr8C3Rp6mv
GXywWkFHHo0VomiAf583yIE+bO/14arug0ATfLrthAuSOnwB037z+WcfeKDWXgdGRzQE8fzNPeyp
Oian2VCf3brWEp3n55c40Dg/AoQ+dIEw9YOpU6hvLIFH3eSkW0KJeGWj/fnnH1jNWHv9OMr6KYDW
m+8kqvZAn/yF4Tji1OogARLj5/KiMvZ6CgFALkCWfn7V+dN/0ROsvY4dKrRhk5XluzZqX/LEtKnT
m+kmUZAg8qTFngH+9/NLHQjqNK293izbNsckNMU7LEPJpf4wpbiol9rN8GAujhVxDz2luc98eEpF
FLkFganxrjFzthxZGYG7Ld2X2EGuWmD0PxYWfOiN2+veaog8w/RriLHo77EEqeiLM5xrI/65+msX
FkeKDwf6urXX18tUU5aFJHXX6W70UPLgz30v97efP5IDXdLa6/BhEAdeUFTxzgpOuug+7q704kiP
PPTRe72dw+5G8y0V7zRwoqkzgPZdl9WRGfVAXzH3unvvsD41Olol/QLQPcP8BZTNgH64nGDKHhtn
D11lfvQf3iXbjDsUpHPbc+jWbarvnMjEBEv4iwEeyNvnj+BQr/ixbv9wldE1mm5UXCUGx1Wt4o70
BkAPC0x7rXbm43Ioj4xgh+5nr68nUZOQoMyV0B4j3qeOitHXrdfg6SvSJI7c0IEHb85//+F+PAJy
/SQHQTl6j516UqqG1PH6eWMd+uy93t2ktucPUZpCWbjuMOaC8A6b6EjzHOjR5l6PxitWmwLl+87a
wZNv8cJRAL/Wy7WVHxkBD3TmHxmmH5rGatqu6zKu0DZfQKZhJTzy1Q+0i9jrD2NWuEXYa7gqpgEI
8GuNubQ5MgIdeGvEXi/ItKqPkeQku1isgGXo4Cvgzs1ehlUJjO9YFvCBthF705+lijFznSnZ5cDd
NHFlqtPP35kDM8IPHcmHRkd7ZlUyahMMiSmvC4VHx+JQAIWpnYkvn1/j0FZJ7L30pkEFx42jZNcH
McxxmXXjlaFlLeJghiMjpDo5BTPv2cvjNVK9fu1NmbllxfKSNK62NYKuPzI2HmrI+e8/3K9n+2Gb
yULt6uFKsy4IQzrykh3aP4u9DlKHo3JLlapdAW/C49wA6wAu+0X76n+tMduSYHZMfnLoJsTPN1FM
Rhu6aal2Mar00vnS1EdGkENvw96M1xrZNIXSS3bupG0sWDIVtfKINADn2Jx6YEUl9ia+VlmVVmRc
odWIFmiAtFz72ntTgWU149Xn79uBu/iRofnhGY9BhCTJ5iQ8xqfdWneJj4AB7UU+HctvP/AAfiR2
f7hCIvNRGkPIcZFIv6i6QWKsPX3+5Q800I+q7oePDmNT86opUbvptbs3Xop3/yu+2c8/+9DXnhvs
w2c3ZtMpzOBq14zSBhYnHitLO1KDOPS99/p4A0vmD/lBi/yA7Mgv8iS8+fxrH/ro+XY+fO1BR6dY
xgE9i+wLji1RRAoLpM0US7LhwCT7yvsPW2ivEztFKtugoYWw55Ds1UKW+PweDkyfxl6XzUpC28Dl
8cY0yHvOsxP92svOi+dj89Chz9/ruV5b25kb8M4T/mncc0Y/p3FXWJMXHHd+fgvGoddnr+92RR6F
+qwwae1Felk/F9faLROG+c1cBk/udumv0RB/fq0Dl9L3mivWdKm7vp7stAyRmrP2TO3IJx+6C32v
pcLeF6Oap9JQg4STByS21Ta7OghzqCBrHQ93REZFllL47fHOrbTGKdaurNvLps6tTa6a/IyB0l9/
fqsHnpy+16qWrPPGLIxkV5Iniz7ta/Bgz+KxBT6Dz69wYBEN/+PnDlTrPQ52Qg132Sueb9SGyl2o
R/Hq3Phf2RJ8fpVfPzKxnxPulbmjE62gdk5ImZUqdl5VR27g0EfPA8OHASAs9B7NO99fp8ieOkSb
xv6Rb/3rtaHYz/PWU3Os8P/QbyZes0zD4W92xQAxsi9XnzfMoUvsjYy57oCJmLpk10H1wi8P2kNS
0T+2Dzv08XOjfWictM1GcnVZd6Qpx2PnY7TpwyNFl18PvMLbGw1T3WyIluSj+xvQ3QTrVKvhOb37
vFkOLJiEt9fHhzKyNbdHakN243DfXaN5mVOhr5pv9VX3rX45cpm5H/21hiO8vf6uyggMRsJNkPNG
hsw4Z0gswJkZm4jDMMKbzSNv6a87svD2OvIQ+Z4foVvdoT2AxWU3QAc3vb+IXotjE/ihnrxvfZhD
rC2od6wOQmJuCV7B8cNQv3aqE+TWsP7dY8eHB/rcvv+hbNOa+GWarSSU0Ne2LYP+50/kwAu7736I
dWOY/JKCf6eBdCNeWXvKAWZ9/uGHvvbeEsfstXbycEBfNAUBE8yAvnH745P/63X47+Atv/7jlan/
8T/8+TUHrxYFYbP3x3/c5yn//c/8O///3/z8G//YRa9VXufvzf6/+umX+OA/L7x6bp5/+gPu2agZ
b9q3arx9q1vV/LgAX3H+l//bH/7t7cen3I/F299/e83bDHva7VsQ5dlvf/7o9Pvff8OP/KF158//
84eXzym/d0/QGQ7TqG6e//prb8918/ffpPxdup4UrtQN3bHEvObu3+af2OJ3y9Ydw/GExC/zI7k+
y6sm/Ptvlvjd8TwpHdN2Tc+15m9R5+38I9P+3aAHuZ5p25ZEFPTbP+/+pwf0rwf2N8S113mUNTVf
5qeez6ebjmtanmlY4MmoO84d9sMI2fmBmSkb7oUoqvqktyBVhoZnzAh6e9OXYXvkgODnd++P67m2
zp1JA77FvqBAyNrLPGin6zQpqSERNDatXC3wjwkW9kaBPy/kGq6nm0AoHX1vZhFx6eaaK1yOhgdg
TXHZ1mpTWhHBdgHERWpmGqpuCf0wB1MkfeNMJZ5ZYD7gzO1Ih/u5N/NdLENynE3zWq5NU++tMSwr
coVlE7lJjHGydUsjuJexS97kODGwf3j9/nzAHx/ozyPsj2u5PEgHY62DOWpfczaAuyiBnnnrdhg0
hvNSv25swLhN56WPRlOF51k4Rdea6I5tjPdKGH9cmjdW5w5N6F37VfpYDxPbkJ0HO83oL3CPhjfM
kdVO9jlzCexcDoRcQ4J997v6KqSdNwoL53092Mg09UL68OLz9OHzBvmxffjX5Pbn13J1DFOmaeji
x2L3wytuFFncaZbtre28LE7cJHS2mTniHh0FCBIfOspgEm5kVsAyNCjfsBK07JzQLLkaLZ9Mpc+/
z196nGW4kBAs2sn1eBf2Fg4ZmbC93cz+/WlkGRsnpUQDG1foefu070/zIJjUkWv+pdfN16SvE8BF
h9fdvc7QpOkoxURSVT4QOKwUggKZQbT6/M7+8upJ19SdeajTHeHwDv48lgAVrl0tIpHbCYvKvGyN
rgnBmiVthg1WS18HLU28005kTrHNk5RAzc+vL38s1j8+agYVD2IDr59nmY5p7N1nrOEbr4gTPSkG
XZrk7CUwvBemI3RBbkPdPnfC1b8NE0qHklSPByvRjerCG72SIIm6yJ+RTKo3FcwOGxWmNiFHetRO
JyRzGXCcohr0kC9NVtlppIXiKhNSXfUxDAwIn9Z4r4JULx9Gt5E3Avw9aZ5WIN6tzBuaK61OWx1T
LHKOhxjvekGg3lBSJHazdrRhRYwVWxynUdiUtDCpK2AcwsXSXHaUyKzKEMUSLLd3EVGObNZam8Cj
k/YEuEs0hEjESRTRxCN0/lLaxCZlQjf7TS7qEOqalpfQx+vSlvKqpGT6xcydCNzfMDt1hzotvZcU
liJMXLJuCPFcVoXmIE8NM4Lxcj3B4FLXgBJXhSHgSeLfM6x3NqHWeNdVYCe2k16r+josjek9HQuR
w/ZIw9dSDwbtxAxtSycrTHG06vYR+moS7RpjQa/kiKcfG/GttxxWn5kfTt8i0dQazqSWXC4GEtTl
VV80T4nleQ2jRsoWahj0+KmftMFa5ZY+U32FYyLdMmbDsoAA6RJ+xnZ10Rdl0BDtxWC4SEsz8s71
yKwaYlK8GNGf5gFyiScB5mfS9Npa1eBW0430O0vbFrbQoIeLdtw1Tm+RAlgT8V6w4wIc7Ds2RnG/
UFvlmJJVICQqFNh1A+ndNEsCJAkEAKk/5jVlQj+X3XuVeyHYAIZFeaandj44KGMUoCInqcwnYRJz
xF3LPrwObT0nnFRVKXlFhh+jUQu7UH+ZvMpjk9pXeXY3FpFvnNtObXi73BFe5Gx4PEMMChB77GNL
6w2bwG4U/k29r124qTljA3nyUUl1ZepJITBAvjEIcY7DkWuxpljXWYySadMvy8HnrWushg2BGzs4
jXK75zypTSyfUEUtSs4SNUDJgaE5MweY7cnE0Dz8KEPdIfJwXFFw49PoAT/0sBCt87pows1kK4no
s1Ykn9aDSeQviG0YKZUVR/eGM3ujxjHvV61n2cmqtM0ABGnkSTC6row3fjmQSAOGu8Hqh1WhInFo
SNTKaFR5CaiLg7woC9tThlKNe7G8EhhKqawGzNOkniOzluOGdOkqPpkGcGvYCkLkZ8KIiZaWsCEX
Um/Gt5j/PSe+id+WJYIhvvK6yuZiDLPMOG8IQczRy3uEV0y9MynSTVXdfYvMTPCCd04fvAxZQLK6
HQ8+SdoGqLBNR3z8k+cYiVqzChq0jTdMYUxZqJBkK1oFsIAgyEl7mMxeH5AeQxuZxzESH/Bb+0SH
mea00tOeQ7fBCQaxxYsKwM9WhEUmTka8cdw2hYSCP2Oms9IhrKjGQIHgt8UpvVY+LbvMEmBNkDoA
n8vOJe2gVD0RWeA1iMxSke5+nYIoulSixV1RFBEBOQpuUbcCQ+tjGADQ+F35ljjtI852mL4s4yKf
wupbGCemuVGTS/iLbTbau5Z3AebfaiSnpQxir1nUWhUA4AoMfJR9bHYXKmF9gL3EKfXtVBIuu4rS
wJYxx+KBjcV7jOCRLXloUCmFXSZ3mQy05zqV7hXAV0JRtMkAb5zkuQAxHnlxs6pyK/riGhPB4b5w
54HMT4r8ToGHQkwc+j6QscltoBQaRjyS4aEaPA3Qre8ngiPsCzGZc7REo3X+Co4LTp4iKvAImn5R
qJMa7eKwcbPOay86y3aHjUbCb7vwElgJ6zpT6jHrlBhX6Vh17DyC3tmo0dTeGJY9cOl+oCF4DIX5
3UtYHi9ZKlP4MKKGxNJANzuiS70SQFxmmdmaYdhozqMMWue2GibI+OgtavN0ctIwP8M0UNmcdwmG
m4UzhVay6TW7cvCmZkSmiFZogpSnIpsI+sjN8MIsyOSGcpMVt5OJZXnmJTg3lfSwv2RgttoLWZdy
V7i9C0PB8pGWV/zvDqRESy4QiPoGUmcWv2t2gT0XqiERKU5hu+fs7it3p0eWM2nwqcrKAJrQqaY4
H0i8JjIuGjpoMwVEv7QpEDLW3QiQVZ/Q8LeqhYoVMfoh+1Y+xMzYhS7Z9UVkkhWDD3IRy4xbTPzY
O80mHUpKgzrqIme9AUShziOdhNywHq8cpyj089Ev7eix0VSVX5QWKojLfEpCGIXK06pVjwxmgh1A
UH0mrvA79XM8OuMk5pfISBMy4s3eI9GrauKOOBUzhC/XpFYFYsIfMIfTmkHsuHhZm9b4ykzRdCQi
eI48p6ZXIExRumqGs6qPwvaraQsbi33SmQ0VlUG4myQx0lMApBUhLX3ZjK+jUzvZlSEDPAhNoeFy
sJwy73FFtpkODM0oovaqiJXur3pe28eqYN5blr2ZQf93IkV2zhD3d1U1BeNDE9rZsOuS0teuMxHV
1w4UJ9yppYEXM081e6dVviI4mEo1qclhGgV3nqYFQKGntLyocklStxgqDENTV6j4DFNQUL/6oi/J
WVZDWH+tCgwkMButrL+WpVVf+w6x90+tEfmPkaWpeKsgxtYrnzNMG9+WxDhrhnT5xxwcBqCaRA+i
ExdcHEvDSN42xkA7Dy0g5BM9MQIoYWQAXo2VR/pKPRUBw1fhBZxtlA00ZqMa1dew8MmQsY2aMcX3
feiLNvEYIMFZE2Falq5PgvSko8/NOw+S2egU3qsVxd3DkHSZXNea517T88ULrJWQICOtDklmluN3
bMfTjVfERFZpvlndxWWIbmOKpvIy9qVTnAdDPKg3q8uD28aTU0ACiMJ+3rdziILeMSFxNh9qLyAr
WPO1iaNYhXDnxlOfNRLhd5Q21V1th/ouli6Wp0azOPMwKlE1ALoaSHmhUCSNKjPxWVDoYXoT6R0w
hc6OKfd3Yf2lK0divhrlkmTnmIlN5Ljl2dhjXL0qT+2RuX3djQ7Uijj1dAKnI8YCJO4VgmxkEGSA
OIFOoi45NZq76hjqeuJNGWZIHCdAmMwbP1LbJIZdvAqoRJB5J9BPMNab4ReVZDxdREz9vdaaxKbh
U0veDTcwCDQaUwAKnTt9jVsJldhmygM70ISIznhCfKFAj/UHGTnVc56PJiyARhhfwT4TFeyEU/jC
Vq1odsHE6qwjzal3qhvPzuFRdZmfEPRWDrJ55H2o3e+JhRTzSddL0Z6ydgTVsa78LmChGkN1ildp
bcX2qRx8rydQwPHscRspO8yfWRrll1nMYR+WRRN2ZWop07uDJyfDc5OUCwP2wOjpmK3TzPc3k4sM
lwFNCbtC284622OOzAL9zRaFqyBHOT5N3ShdEFqK3j1su/6bNiURdvq+bR+0qOzTS4/lKuBWUUHL
T01i98JxAC9caWPyQGbqYIKJMMlCMUdLuUub9Wu+lpQwwrVjKIllbmyITdEN+FrSB+J+YsMXLvnn
aYF/UrMG+M5F5b/pNseBhG3W3sVIA3ow/wa9XVS2A2JIz/x0O9pJnGyA2sC1a9PUJOYnsp3VVFnm
t6CqtScmG6sBr+krOFEh25BlUkTdN8eKO2xb9oySduvIG2dXPiSuNBiYTUwrCwEHKKdqThw51uEq
y2OnJXeBTLeg1BBXBvmMTPbgQ9xkDQqvzaji2oIiO3Yk//iKWTkhktMACOA1warQS+dV5z2BMFzQ
y0HGNpypCU8NTFDB5MiFYDb7bke5d2H5jucvs8o2CRfLp5Z1ZREJ4E5F7dzAuk+K7eg1LsQ4x2ge
vayI3JPGG0l7882okksz5W3K+6ib1kGbG29NnnG2n2c6ySs5aebxVoDuH9FuNpN+1mia9US1z7S2
Pv34MmxC590WMXcAhHeEDRh7xnVrFzOtLYl4PyarkBetWyQzLzWIw9MRpce7Uc/peDXBv1w2KL1o
Y1qDeGw8Z+jJs9HaHqBFV6tVZGCK3RLNk0JO98yWDXxv9HIXNSH09bRxB9o+sWoBJEavcYG6jAzd
urPKgu1SM3WkqPThHNqm48MYPAGOckIcajGuOBrRHFx3YziGFp0IaKHaOmJPrC8CYpIfqYKE7lob
bPavKg94mcoq6qyVT2n62YyNGeo9AWrYNFnbPXVxQtRv1nfTSzbEnbfiLQW3Oo4xhImyFpM7k9dC
czM2OsU/s8raeisyUarvqS2D7FVX7qBOpV3p9jaEB6Rtw1gKsokDFtYnmQ2e+4qhSXZLm7+AoNok
3Z/ui3+rkH2wSv1TZfuqeMvumurtrdk9F/8X6tmzPPi//lkx/ks9+2F6eUv+Ws2ef+mParZj/k4J
zZEOBUt9rj9TBfqzmm3/7pHlZOsUmXTT06X47W//rGbbv9v8BTUh6tW6YTj86J/VbOd3wzVsz5XQ
w0yd+tG/U87++TROeq7DWkvnUnNhm5reXnGtqckHCE0yr1I/YnOiNeVm0Mp+Ezhjss5qIe7Z97bX
H1roFyXXuXz7r6rTfFHJTVPGZ8FvWBDTf657oRzxnNhywNK0KSaAEmwUYLFGMlrkRkKgroJUs0tM
EbCqUGFNVluoBuPfqr798S2EKSnwGZYgYmn/W/RDX+ZKj7cs604jWGq+wNEWTGKO/02/pWK690jL
/fzWDen9tcnBHDiCuq+rG7axX2iPqlEbNbvONxqZMg+tXV+MJKCMtx0WeYA7vjncyKZl2+XLyv4e
5QVllhKkO5RtMpsWSTyMr1Uz9NY30ozEI4trQvCieDLlwxBmMcJ1EFDFypB2Vm1DOxbqzk5kKy5Y
OBJGU0I7NYs0u+y8qo02zOTsY7VWXlMYvizrhDha39AHscqFnffnfpQ0S21szccMZMnSJq6E+r+i
yMWzK+PTLPVMtYyH3iUvJWDQnmexeSLQmwBsjxLJA+l92VvCsSkUBs0iK1ueTiS7kEvQB2+e1H0I
niZpqD30N8xr3kZMyXXhtddeHz4mY0P+mWq0GzJC/Dk+urmjGFiejtT3rjgeAAMoM/1daSkUgi67
A5kh7wJLaVu/mNmzujEHInGR2IkFYsQs2Tjl+GNneiXLCUhZSDq2UVYv7Ke/aspEqZFKsfEKU2fF
F7A+Hed8QzbobPwbRaafBuCvEykMGQmqwTaVfGlG9yxIIVmWwLmWcjKyt8KV9qvbFQWY16HTb7vA
ekyduFqT+ns+2EUbn/Sa9OQ6KgfG+4wF8bZVbFN2bZvlV5ZDVPWYduXGKLXxbSqLpj7FImsNYIc6
g4BWrwjUdTtodUJkbCOu4ALa77mywWBKVSYEyUmrv+rNxiauIBwbHsoora9DOMKNCl147Wee0/bO
VUgpzls2SUJacpFnzNTVYOAmJZcgLW9FNPXVnc2DGrYq6YKX1tPqbleWTs3snnniTFLVxC7tAcJd
N3Q0l+CSEcHfNPTQmNB+OjttIPhhaXOY2p4HxI7dI61vb8MkTgHnaxQfoGK0BPLlEOnXodC9ivyZ
KA35nrHINk4YgTECeuHciiSU5taBYvn/2DuTJT2RLd2+yx1fjtE3078Pog+F2gmmVAM4vYODw9PX
+nWq6kpUKmXF+JplTjIlgnC82b73t79V3+gRrsWpwKz2S6QD9bZcatiEaWXQmo4ZcGjRGzt6JkBq
VRLjNwKWDI48lv/oTuEMNNRxc65EYZUt3sF1C1yAFbJLTCMcVeHXXnSkAetOeafELgaJgQU5veOc
Ne1LMbitd7B9UX8K2F+vpKG2NICatcI6u3kGYcZHl39TNrXVvo4DJn34DM0cwlVZwFuidAlftBvx
t9wHklrEfuwNnCpEmPn1SQ+iSY+WQs8DR7LIXqfIqCPuTgaxZVWxsxxK10/pWRH51eKOzAeYGnoM
5pNDKQHKht81+2worzamVRmqGDdIqLUmbS8tyzc1HgMIMDiVclPCOqtywuQYmsIejmT8AaLI0Hfn
j0Jlfn83jU30VvuFU76B2xMRWwk7fO3qZMJZ3HfeRJ6pue7VSpe4lncFA53lnn2YapkXH1nVmIGn
he3hFeZ0sNbz2cjErpdZGF2qwqnvcZ/BLz0VaKnY6UXvv8Fcd8y/4uvHXzWrWQcxR6Qjjy5ptuo2
Mt2eskhAVJsGNZxaNS92iWQ6skbwxvb8hZR5m91CcyH7i7a1XnbUPG2wE/MgJ0TC0XIS5TTdOn2d
vXi6mjysPELoPi4Z7uxEy1r9ZSHZNh9qk2stI5nj60s9XL2dhSepxgpbvYmGLlUcWVBZb2RkF3TB
0MNQ37JynQTuLJm0IxnN5cXVw1Tuuyolds1lFsAFkgAA9lhQj9Zx8cDb7MfIUN8i8twQscFOwrby
vPFsuKW3HGa2oS/m6Kri3GRT9Mmqxfw5wE4eS3zb8x9MHYxcOtukOLfcI59x6pNAq3xnCo5T4kYf
iEwm65yQdrL2VwnkFdmMu4gfkD+6FBNGYQerpLC2B8FZfQmcMnpurKDvSe4C9d23VEXx8A/0ZxBO
7bCbcQU/GnQ5AKCitLULgtB49azFfjJqU0PMczMQLWFVZZjjk1jAlHDGEB2UkQ8Tb8K+fuyjlp4I
m9S+V85anmWKSf4zmAnd3FttMS33Mkka3NXbNMupw+QAx2y/zx+DearLs9EFjcS6m7z6vvcdUaBw
E677UEjMVHYeDqVPhVe2j8bQ0I3UtC0id2oqmJcDdShg62om0gFfQ3pEjcbGPJauLAoPg6c7kLoO
NO1MmBISdSPTp2HOMcuG3UdvLi/yic00xffXcLGF7BY8Iiszg1M59B/cZoG5UKEEb1IONUzOh/oD
1BRNExvT5dYfJS5z3pg3ryJ12hlGgiFuokl5D3lWG4/5aI/yMpRWx7wI+kWesUgPXwaFa/iVifZU
OuadbVvyAb/odnwfCRtIlE3xKTthoK3eFjgiP5EFV1ixpoP/pKakgOSdZaEJYrzK6kPn96YLwXem
y8A25rnkSqyo3+XerB44ZImGAPra6s7MBmGeum6mMDClgKHPbqFljy9uslzbCsuvXsnxAYRlqeqz
x46Ds4aLcPRGIuyQt2ZY91msgYnwP8F/T2FhHwqzNMKHzpr1C5mmXN6GoSyy0zQiKD65hYtVduMO
zbmZcaHfC/jb8r7BpXrBo0+GyW1EaNjf9MDJCBZct/mqtDnehcKY9UVhITEeFqvz7jnGp+jY9Sr4
3BZD1sKuXnroD6W1gNAY8uQbZmxmdavyBkIiHAv4lL6E4grLMUontgtr+iYAHOBQbWIBfBkB8KmD
rYhqd3OGIpzTKC2vdUb69wp/+laPHTmnXo1fhsB7zFrLuG1UKI9YXoWfSMviGGq9H1znGHnGEJst
cqLcVkCpIu7/pJ1xvLegRlKuu1hDb2H23VFm8Ekimnvup5yTplHj+1Jmrbhbyj78HLKEdxN32+92
FiVxMWX1Dapm90JCCZfQgYxV003tzjAGCIV1MXzzgwrrYqwc3hpRWXxMER8AWSPZedvS+xvsA3Ms
7tBGWl+HrOpiw0F70EYdx3cOOdSORP6J/LX5VnjtyyRDm3ptQbmySggcJmt8WSLMxC1Vn7q2vEsc
51NzzduW1XXFGS0F2mLoMfyN7IuY8UQUbk+tMR/SMxWAuOtH86LSNDjMvskdYBzmS0bP9W0wWOJo
+Ea1DyJDHHMc3h/KsHokNmoOw5UG5prhixwKwoKebQ4E8D60o/uOpAAc1CL2rPpcZGl7msGlHMKy
vqiKjLnr3boKxo9ypw+h48KayqcBJDsWjfQP5Tu36sXR0TK6p4akThROxgvbw3cVNcWZ7NCnHlbR
kIrkYgbRO7Orop0/i6O2xuaxSPAKQNUf82eSeAZ4gZN18aFJO5PqXG2fi5lebo+aVNaf+qh6JmrG
JNIwnxNMeih9eJe06vEm8SEo4eosYgqDSGEHCvNpS0rfm/Ei4CX2wGz9OGkwmM0roEUWHb/Z0Bj3
fEHYxL4lXrLFoSG6s72Mdp8puR+ALh3cXD7oLIOoWtT13m+w7hIe1NFF1M8RNTpgmmnWgpuFMVYB
iLgsdWt/t5dOfKYCHt6X3vBZdHX0jNzYutUsDtAQdRHbXvlcCKM5jJRQ32sRUE2YSJcYIwRRp0nf
UvF9k/qz+eJSNdWUeM/KjQ6pdd2IreY+GzDS4rz2vOngaKyLGg8n7yj9Ngmw1tI+d50zwutql/Y8
iOnBZvb0IjAfzGH6K6k6pof1ECYDSWQn+NyE06N00VC08AgKOi7RdBX3kfk1pEzSW2hnKyO7tJZ6
baXPORcFUdyj5d4HbvXg+3ib9qH1nkBmNnYlXV/HutL+h0EG78QElEuDn/Iw9T2DMtNHhfM7p1CK
yTCzfB5u6YvFLdUGW+KUlfPiVlVza4fu87wEL5T4AdMttv/gT3X4lzdRNpmg6oFr6m6ZourVl8Ud
mpi7tk7quwwL8HkS97Xj4pBftFQwkRvvqBBgIzoU/o2HT+/RweyyhCWi6HMEVDidzMi6AmwLbMvw
oJliN5Jn13VfDHs+F/lYX3oQOZizkzec5yr7EE4jqA0Hk06njcoPcx3YD3ADy/aIMZf7kGUqgRUk
QTpUvvVcXsHtRgJlVAGUQZOT43Js9fXZWGbnK2nC/F2VE1pRwAjvVE2B0IjM4pTgwlqOFW5mUdvG
CDLixhRMUCdRzy3IjXjKllczAgxuIsL4qC0S7b4kLdAGDbLqMRhOVGZjFwPh3eKU/HlSe7dd28mT
54K60Cr63sxZ9XlpzTczvI5X5XDWTSHphIStH8N5/1UGVvoyCiS1VVESAdtBeUjMAYaQkzeHuUje
CVvedrQonOZKAM9s6gl8mE9lkNTc4H9MbT+5X9i9bx18VQpYxiX0mii/r5TMT6T6zxMfZm9ODUy7
zDGPga8OjQUSpcgMyYlMFX1xausRyRP7fDMIfJCN5JxHBWU05ebUzyxMRizwJLE1U1pnXWBvF0Tp
8CzSFnosyK0dh2Wyc7FhvXVn0Z3ATd9yBc0P3qyN14TVXHCXqb2/gkA/R/kQfUa4sGRcN7EAFw9T
1obdlSSD3b3q1I3lm3FjZZroHNtmHZnmnhKJ9z7gI9/j8QxiLRhquh1ahU9WEMJpddLqZM2GOsP6
BkzjpcNrLUpMADF4RGhwNZUtXFQPhALLkhQvUvlQZyrQAk0XUp0jkbEbySU8Os7oXyoTkOvscT+o
AHbcZhmVyU7D6lXEDjbVNUgGCfSBbJjunIaCSNHlPVQ7/4si5Ql+CUvtwcUC1jkvrThpGNV4Z48y
OibR0sZYottxWTNZe0z+UQfUXaVJLzjkoacRtdWbzBt132J3TBb+yXXM0OlBhyQZxXBtIoZ4yYcx
jUCIIkZw8S722RuuxrTShzQie5sKPq6LuGoSGXo9IPCESlOKUm2mHXi3JDmx83Eq7eyq7MGb/a8w
StQIK8AoPTc9aD3A9HWNxW/Dk+mQUuQk7yF2OCcxpOT2v1iTlUZPbt+9HaYa+m1u5x6JYrHwp8L7
yTQVGk5y4FJRl0MdvSvLiH5CLk15MwYfqMfZlfxcKFF79UW3Qe8PV0dIGRId5bLOYV/4nuvo87J4
FjKK0XeqEJ6PouiwkOvuaQyKKf31joBGs4wm7kJcGbVjnLIfZW1B8dM/NVbZfEr7Fqe0zrVRNFEX
2IWlDE9Ur8AvYxC0792037eJPEeV/YUTd9hHaDPeyI5ucDh+jnV0cwN+rKsnMvAVEOao+d60Y3vC
hwUD+aB7SznjuIQUyia/eZR0cYsOdyOBxSaADmoy4yKwE28A8XTsATvEi85HBDHy2GmmZkc5GCVH
py4SHTz+69ZoXS3yJvpK4d5WXl/FLEV5SjMq/7lTGfd08XCBVJRtm4mGSSx3w93QmEicJs/oDtHg
3+IWlKPv6kzWE4JVCGScI4M/POeqd/h1et2+DxfRwPYaZOrAoAZlk7QdFydtGeIxqufio2UkAsCf
X5w6N2i6o+ywzsHuDbHCwbQt5muKVqU8GOQwMa5LXdITc5dxGV6oT+gdKUgCCStqEZ5kHLJebqfj
oZ0D532WI5E6oBfJYptPe6AShysLpFRu01P51qQKtcszqe+6fvIxYJ8fdO8WN4OS3zq4wAIY896T
48mtUAlRfDhmeu5unLoH5Yz2Cg1Tszy7y5Rcml6mj3Uih7dGZu4NWbqnulyyh8LiyrEjVv1uob8r
dv1k93dyGK07w8B6NkcXY1iRd+jZhk5wxu+nsDJO0nIO0jLruMzK8hyNxLX0BWEHmasrLRY33uCF
e65HAY92hhR3qzedo/3P1Ou57/qQ7fvRx7dnSq1z7Rsq7nP7fetE7Y0F9JKL+fzWByENqt7H1HSB
H2iK7tmZeg55tTh35jJ+p2IDQHNIm5shgGFPjam/cd35ImpLPzcTdNKcpf6Y5Z1/kxeRzX28nREf
Ng0X7cBxjHvVA3U9TGQ1npIpGJAdMivek69Jjqhxu4tR1dU+c83gYCCboEoYJK8EiuIG3DyT3jaa
p260X3wXhGppFdVzE9nBjZUlOgZrZiEebHLAC37VHozUr065k6f7AHAYsrSrdMeAqpWS88yCex+y
fU6gvSSxjc/3uXQBYRzdK4LoSoK9S4vewFRa4CoJwkjtzV7w+41SAnJqpgHNx/jR9IL23VLwVzwR
4e4T/FASeRPd5Qb2nJUiGJbR2L1BECp304wtXpRnGBVmliV37AeYe1JbP7sZ/TpisqxTBdWl9buT
jIbhL2W6824ifXsRquFmYFTLwdPJRCXV7b4K7hfgUFKcyk0vOw948j64FswTNSTlyYgWNv9iVu+5
rl/VUdm/tVLzD+GUBYnAvCAvQVCVa8zkERS2xyRoe2jjV5Er7/9KYkMfPa73nwafNOXeS/U7ry7w
ZCsUPDujK/Fa05qzMMu6ozHAd7PITY+TJeMEaUmyjxBgvZvNemF0A3BCJcg5DFrdM+R5OKoJ5tQD
TQRvh56bL+Zf1ld7kd/TPqwu5I9rD9J4Nb5BcPMym6ncY8g6H2ZMUu+TZoFjMRhXuQ+hRD2BAE3n
9JS7TnkUwv1ACQIMx9L5Ozm77skiJ0AUxwkc5gAxu2a076p+WC6JBnxs1wOynaVubiT6/1OFWvNR
p46/c0J4oGTtone0QucPgfS+KZ3UT04O5i/wLcKQTNOVhKznVDqGfBhLDYzT7CEI1NAuEAqlF5vq
0POUDB+0kNCwDMSKxHRemMbuFfFnUv8/JLW8YW7VLx69kzd0CKHAs7D4RQs9ITrlzpNw62lZ3nU4
dC8DlE48bYL6qHPwtH1RIYdaho+VLTW4yDC7I2EaHso2c26o37dPpkoAuXURHFHw6cXJqFChzQHg
cI82zt1UBC1VeiWdv3zbM86VtNJs1zQOFvG0PPRfyUMtX4rC82MZjBbMg3Im7kFj3Gc9HCzfNx5p
kRhvjNLAcYfcFYSIacheyQHUJ5vaw37JWpgKUt1VVlXdknREL1q5F+SHIcmf6V4i1t6HQHODzJhv
hq7XTyLJs0s9J+n78If4UTZhme3p2YdpqWkteEa8VROQlmynzQwQSnf9TcU+2mn7DcDTeg//7S3e
XsEpqxmdydYPszLVpVDdWdY1VQnXe0YzyYzOvAVqhCrN/j4DU/BXZ9P4gCDOQgWDULMvTn4QiRN/
3fxE+gD95vxDy0kQ0l7I+gc3nZkYcm9EVbufidVB0pAejv1G1OmN90MVCrb5sCC0QVzTpl8JLObP
yos4s8xr3Sny7Aq0mH+ESfl+FBXXcAyygrIH+G77gAZEe9c4XnkMPRcVSu8RCM9OQz7yhzIVLoWR
noIoQwVrBVxw7M7aAy6huds2/7LTvD5h+xl8m52q5yxu9IGMZv2A5Np+TZDPxoFKuDsJJxcowAzv
OenhbxY12PGONNtOj2NDCEcsQK/cKG+KkIXptdlVwCzmN9yPW6bNYj03nh6OfWBwAOcNyBRUMyUv
6Q7ixTV0WB7SfIpwJhHDBRNPBDjRRJFLW6RIS9NtnrRRNu8tzred3bIaEWJj3pSrzDlegSzHwaLp
CAFi9kryRZ0w1O73k+Ekt/nMBaxH6/geRHZwT4kpiufStl/m2vRerumiZ5I7XmyLvovnH7pi0B0K
dL0T0VkSuc8jp9orNBbKHhUOoxfC1RYQFNYjYDv1C32Xn3q/Lj7SvYNYefohXLbC67BUcrY+LT9U
zVmOWAQ+ucNlZfDmT8Mol/dWEfq0tLTQ4qpFVl9mP6caN4Yh84PLaYh6ndRb71y4YYfdLm1yN1ZO
atxZbdnFwnLHu0LAUE10qTBfrM0Dku8rlhMf1NdBBc05EhBxkAWxfsjH7NNqQpBZ0JdNbvjfqu3K
d+b0M+oXnE/CvWHMqLHqH+pupEwkmLAKR+jGqnfcdiDZ2ajlnP9Qh5s/lOIVqcBkL7kof1d64HKz
J5om8Raa4XCrzdAdT5XTFvOuW2zDusXgDcIhlC9YHj906FTYfBAYaV7VR2XJ9g1J+OVSRgq5Kor/
UyqdQJz8Jigf5gkguNPSLrHj/GVn0k5nP3YFmvaJ/efgh41zirS0H8jUEv6jrCG//kMYD2k4ezcZ
cpYuhRgbEbGw5KE0gzEG63UeksYwj0Orh29hfRXYo5klp4vl5KssbMJYcU2s2yjqJtc8R033ZjTz
YVf6NCTM2YO4sojG6KVVFDJRmB6ypX7NZfApkp8X+sHuh6m7hHRQgHlihh8G7d6yN+5ReRbxgH21
p0fqCQvpXyq/55BkKGk9EU+UInZpmdzNgnq0n3rcedUtv/DOQ0d28OmNknY3n4Q5Nyd/mYa9asCl
wTPcBY27i0T95Bk1BQwc0eche0jb5qQ08BettHMZlf2iYYsgxAGGRlsnjDkJqqUXHyvSVofC56jI
PcAwKBQtMhWXkIR/WmUwSFt1QgTL/+ffqCXHTXH5xkYb5hq0/Wa0w01Gd21wSaajQ7PUm4Bb4FFk
+tE0sJMI4aqAZAQnVyB8ndqH3FQPYxKAkVH99whL84WbBHjBTDwjktrLUd3YnrgvRy88XH03pzDb
d60uLnI2gye437dWqcZDYrcIqsq/oI09erNNetJ/AI7WYf8ffHcEUgZ1Zd4XCMSfq9m8byv9pUzl
tG/ZSZuJ0W6d4Fy1oH66EAFvSBsAtqLWlcQDXi2pufGi4c9v82vPCTd3pERlFiCUU9l9GmXg3ToH
PG89tQcn6cpTpfQhXRBFV2xv+yF1MOwj714Y90UtniuH7IuURLAJFepdTkC/T1Oz2tsNKLuq6t8z
Ppd5zJB2Ou+dKGuzvet2wa1kCzkT8SWcKZSehNb5fTjJ6T0LAct1q6bFqB+ZoYurKW4M/qTBZnlX
xxxLsxTLMGUpz84j91cahIU7k2kkR0vjS/ujCSYoLPPBJbAh4WvBRK8agb6iplfBUslno63s4zU/
saPo/Um5yvl+3b/2yqyKLwnlFxkXLW0c/OrEYU+ZQAh9n1AV06QVSUzdSHfiYjd1tu8+BuUMWpA2
4ewNnVTRTHCn/IompojNK+7rJk/vKBDl1T71RvO7Yj/d/d+hMnUe4itwyWgTKj/adj2eEq8b2g//
rE2xf+20QxETRh4ZRY+8J6205g/lyk+Nf3TWRbIxs/TiDFH2XLrl8DJZHZcnk+uEPuiwNgMg8SMj
LmeSvUeuLguYoSFKPtaqQR7u1K4BUbksgUS4pHBfkC229KpM5DF29JEC8JTYs4rjiNISBmRU5wpt
gu7uHCDnH+vZJa+knBG9CA7o1rHl6/9nP+H/l6r9H9vDj+D3UrV3+beh/lz90qx9/Rv/1qlZZvQv
148scjse1S10sf+lU7NM+1+0O/sI2JCK0SmLouk/dWq28y+aMk2Lf2jI/UWnFv7L5b9FkWsHaIW5
ddn/G53arw2ZxlVBd5XOrd2IkcDNzVI2Ok5Av8/BZ2N2Lj+Nwd+I0X7z5LURsc59S5ZtOcWkEr8g
L/5idOkf7Jx/9+hr3+dP66gV2uCQrXU8CLb5vLNeCqca99ve+yov++nhLFzkvKWAT+9l1UE31WNJ
39Vp28OvO8TPD2+NIpzsbIq9QN1RaeXGVNIVte3hq2bT0O/LRireHJf05AQkGTvg6+G77enXj/HT
q2sCYqTt/Rg3OPLQExOVO3OmQrnt6SudZJpnYgj5iDHb4Xj00Y3fRsU8bXx31J4/v/uczLmfLL4i
lGzjMCyPGT7+//zi1zn3/zSX/72Aruv950dPVHl0grApLm2YjZcRZ4b+vNjs9Z8HAALQS+bk6vCU
jMatW7sY7v7zz/3NGlj7ndoIbexBJkOsJTv4aDtUrtW8bbzclXTTLxOrnBN3iP0xz5+qqurupef+
oTv6N2++djxtCxWSLK1VXAXRfSLNJi6KVP/BBed3D19tDaFXmspXJPWNSkcvoszUq2FUG7e01bBo
ksoI77SK63z6RmfTwSJvse1zrhwZbLtqy75y1LW/KkqevaUub3J7Sac/2IT/ZlzW5ruhGiW9N5mK
HbrmztHQIHtU2Z98JX739NWoR0zEQAwtAzMY971FQ5MeX7cNzGo7thRyBzQhIFyDYKacTAbryV2G
ceO4rDbk3vDMQNGOHcPsFC8k293LbFGN3Pbyqx05pc03M42Gl++IpXuaRQ9lsjxve/j1Y/y0Ibft
ktLvxavLyIm6w5xY7V/UdIrP//z46wj8zcbmrnbkLEAL25psMHZqYLtklCRAcV6rXroloiKXeLl5
888/6TezZ20brM3FCXqvZ7cRmbi1iIJP1YzibNvTV184D4fFTxHpxjUtO/m5E3n+qPMAlfa256++
8TSHCRWMH2VEaWO0G4y7oVN/kLX/bmhW3xg/gICabDXEreNHHw3Dmj+QnLT/cHb97umrTzxEo8ip
xPP0TNGuHHF5zSHV/vO4/CrH/++D0VmduXbZze2UBn0spDd970rPvq3bJXgy5s4W+0olYEuj2vG2
jZS9+nFmZpM3koOMOyO6d3AO2ClZvv3nX+U342Svzng3TclNB7OMSxQAfqJp4NeHbY9eHSmD6G23
MLSMl7p/7wQRNY7+Dyafv3nrtbMqmsxmcnLemnbH+2ooz0K62w7CtaWql5GESzzkdGTQvk7FDDJ2
2vbWa7LN5LddH7ocJeaY3mQ6+64XsckwFP+Z1WBLSrT1MBHWlCHS5Ch8de32zbbvuDq/JzUJSJHh
EEdjdifM8Wau0vO2R68OV6yrSBW1KcErKjK0T8ZHT85/Mqn7zSSxV8drFkTN2GIdGA8KA8/FKjB6
mOz2/bZXX+29ykpKjWCrj5FFUWRBgFPstz15tetSr9UFOmsZG3QZFD3lrTzYuCSvQ/XTuVpbgWMj
FZZxXQaP5H7fNqG18VOuNlxNcsAQ7cJbD0azq0z/ldTMxhvB2u1oCYbCUGUuYwveJkZ55Pg3Dsk1
dfHzkOQRjZEWSpw4DZrPkTW8dCRzt53Pa4ukViKkaiA3xDrD1HNqiu6s6Js/bpon1upjttS1yKQy
KI7X7V2LVgZhb9wEVx9zxMtNVnUhY6+tA0pdxtcoWL5ve+3VaeZRlKM5g+ltIfLN5gY0qtx26P9w
+PxpepOZbvwiTGXM2EBZ/BYBo9320qvttXVCrw+vY50ZyPOdLyQLtn3FNS477APa21sO96BOv2Yq
83aoRv7a9NZrVvY8aSmU08jY1rqkYKy+JZa7bZda07JDF5ftjpbyOJjt8xBYR6SQ27YSc7Uk/b61
yCiWMqa48URO+0NSker95yG5PuNvQv91B2UbGhbCNY53jecOYo+uLIAVU/v4hvuUVx1cEcpN93Uo
QL/uLGFRqUCknqRTLh0K1E5RdKKKpTcZHV9t7n59/lxjjE+XqIzHWd97vf0psL2Xfx6l6yP+bpRW
6z9Ki7nV/bWu0GKgTOUK8imEmG2LaW2qnfY0eOoBmYtBH54fAuod+23p07Wp9rRErogqDrhlphgb
VmizsIJr/zB5fjcsq12goR+r0olBARwDjBRvNCcpN20DFG1+/ZhV5FnpgplQ3AY4ymP5IhGl2e+2
fM5gbYlNIKR6/OQl+cEQ9eobgqzDtievYqweo40ikjxZtg6VRqTOwR+AJn8/1lhs/jogqTkaobYS
xtr3kcL6wStixT+5815Dqf85v6kx/Ppwc3TM1KeZLE6srhjAozhd9FL7IKneUX0O3m4anDUAd2rk
hNMSeomwWiCD5+zvPn2Tmx4eXcftp7Mukvgh+4KRx4HlUsAJ7cJk40ddrX47K4nwgwjpxNgdRl1f
RoLQbW+92hOLnk13sMMuNvuvPf49Qmyc4qt7rLnQmUYjShe7fYUVVXHJr/rEbS+9WvauEqNXNwFD
XWcBWm9kAoXYFn/i6Pnrd6xd7NB6+iLiAL3xpcOi6jA3wt50lAZr92wV5RE9nIx3WAegYh10bsW2
Txmulj6mtnrKGkZch+KkOuOQ62RT1iwIV2ufwR2wmGXtD7V3HkrnzuKetelbrt1ZC9rhJo1ENA61
fxD9G+wtNo6H++uHtKZUBVnHUKNIPrRheKqFsencwUT610dfpQaOmTMeTjVjkIPNUPCneOj6dn+z
E4arBWkilmT387pYlcVB2+yFWC9sG+rVkuzcuiwG7F7JpKANtMs7FBobJ8hqReZAEWqBpj02FmG/
uI6adxKN/ranB6slaVGcC+i1Yi9xhNhZMnjtoz/lgK6r42/Ge20ZHeg+W1JF1jMYMZo6uYpC0awt
h45mHURfRyxCcXwz6R/ctnkFq2UqlyTDFJiOTFTIyLL6vxLsOzc+e71OExwqm3lCxiIXcVzQK+0W
iYfBpvkTrA7pTlmGL8O8iyc9x1XY3ZRy4+EZrNbqLH7YSfHoRulns7bfgFr5X5mv/1duOAhWa7WS
ECdVYTHeSxf7Jd60tB9sG5D1rJeu6Rm4NcQ0PLpI4Yv+EFSwQDc9fc23l0hIExweOrrqkmCvAw9x
tdiW6AvWVvSuWrQOrn3BTR/GWAm1O1/TlLPtzVdTnMt+YY8LRyi9SEjRF1NK6xyVDd1z237Aap6r
arZdgYd2zNWFxh8Hp5M/wTp+s/+ugfVG0gf+IpiJwQjQfS6ehm7cto35q0meqBZPj0h0DEt3K7TE
JfpPNOvfvfVqkvemHU1iYCb2hnmgTeGU1tXztrG2fz3rNCQOG22fjCfE/PQrl22za0u7/rLt8atD
SSDGwPxuRipR5daLzjx96WkC+7bt6asVGtpJVGWC5gw65b4JmX0wwnBbDjRYi47mZfBtZSFoLvrk
s0+3RJ+rrc9e5eHzrKQDymMWljL6ZhWYEdtqEzIyDP4H+XxUfuP6fFC0w4l9jHTUzgecHcJx24zx
VquzG8KptiM2LswibXTi1Xnsxbbp4q3OoNxwytnC+yf2++lhqZIbt/M3aUWCNd28cWgAyqyUKMOA
f+eFsRr/FJpfA5W/CTK81fLMHCTpSSu5lZeYRj5b3dCJU+gYzJdKWeOAG+3ivRMo9gX9EC0NBJnT
9+PGX2y1glEbOGVYNl2cT913zLKXvRN028RUwVqTZAhBr19/LY4MIEXq1rrJAGZtOwK99fKNjCmy
Jc1ZVTe/q53wHeHZh007wxpLIhxbV2NL6ihqFvP7mON9ssjG+FNC4zcb8hp7Pi49zp2dIowPaP00
iR6rYdwmMwiu/oQ/pxoSOnG7omZYMBp9GpP2Y2aCqds2LqvFayJjyuqWyYKA86KS+u0y2NsySGtE
io+sD0l3xmaMv7fO0tsh7F+2vfXqaB2MJW+LpWa4HYGdTYpl+qg25kjW6pQajTTNcNfoETvjliCm
6uXG0V4tzR7XN1EE3PZy0/tgj8GpKNW2Vb8W7UWK7lzDmojWU1xkvKnaz3X2J3Lg76b3amGWZLoR
YQWEj3b6JKvkvi/CbVn6tWSvdPu+GXNWzlKNNJwreh5zy/xr0zxZE5+IY9wa8xVWfdR8KqOuUnsL
0dS83/b41cJ09Ywra03KYdDJc05bRjJZ24JHZ7Uu844+Vusal7qAlkBI4EcVuNvECsEaPu5aie+O
Did2j1nbzvO9b3h5bsxoOKu12RnpgFe22cVYKbzgiHlft8XGubI6V9UyWMBlebSWeYxj2tPQp9t2
lLWkqAzl6JPBbeNoSN7ZWrzYo7Px0auQF7cuZxpo+oixbbxLVP+uhna42zYDVwtT97g6OopV743y
K3vAXVfV22LpNS29t+mvjiRrftD52cekpArb06a3XsPSm7wPAz2QBPSXAqt9+LpT82bbo1dLUi/9
IIRVtLEp/oOzM+nNG+e+/Fdp9F6ABpISG+iN9My2E2dwpg1RVUk0i5o4SJ++z/P+e1Fmpd4AXBRQ
MBCapng5XJ77O+t3O6dvwDX13Cv/U4Pzt5Q/uNO05ju6Tbi+7WXwBqpyv+/oOqMHKzhnWYaIRAHb
u3Ss3nMeeGkJ0tiJx2wEe35PsMAmKnwBnOBxZ57xGDvxKLkOk1334y2dwhfAO+B0GaPe0e9Lxq9P
PauNTdPeNzRUr5y2GY2vBuQnv8admKSwR+sbwEdvrcyCo9oj/iVIzeJ32HTNzSNBURIzY1+gRJyt
4W9BDfLLn7vKuz6ZIFAup/Fmg/KrzsIPQ9B56ZVTV3mnUd2Z8B1bTkwXkAkGkEhKDaKm14i7EiIy
ws1AVzHOJyhAL9SgUK63ML857oqIcH6A6QdqbW9MDR+ylX8EzeGrX7+dG2iFpamqF1z7jWYLEK+w
WALQym8auhKiVMVNVhpMw3EHNge1mypn8Dvz67kTnWnQaTnc87eBrY4LGEx9Fnl+TCc2G9QxbcGM
hBxdzJbjfQ7V2mDxFH4dd4ITsAmzAo423UTbLSg65s8TAIOeQ+7smMMCarcosRwqlaDypG3yug79
RDmAB79es1AXP+6hwve0iz2VpHmZy8VvY3O1RLptYcRU4xSBcmpQm1L2ISq1l2oDJfavuw3PL8aA
ycGDs+GADhvw3UgIQKzX53TlRHDfqYSWCwheiBsTVn+BZ/u7ffN+HP5FpsWVE5lQNIASQRemrKk/
YQVT720ky5vA6RaQxVKMv8vp/MsVyFX7cBvDGWIk402I6Zxu+mMTNX5PFqETqKavAK2/p7cD4Ozz
tVLlIbDgefgNvxOrgEaku8C+casm+kjD5Joy36adQIUEIkG9MOrerEwAPR2r77XuK7/lK3QCVVgC
vFlqcbiYO7gY6eet5F7LFwqmX8/3gTTgixGIffQcgxwBEytg8qlX2gOV2a8b31O9BpnEoIRd85jt
85uuarwuhf9jT/C3Aygy2wEdJn5P1jQb7EmWBxl7lkkCXv+63+B6KsjMseqqVTXg6k3PO8DxXpOQ
uYKfOYQV4hY2KHNIE2T35Ps4DP7wmd/MFeKARhYkE8OCDqKwzVM4mxUL3o89O+7EZseHXbdAggGo
S05zu77olL74ddwJTNy9kyRmwXibajgyjWDwmOmTX9NuYMYADUDPCpAVWE0D3KpanXmFJarKX0+T
JsM75U7w9NSB7Q6aQxidBlP5JchgJf66dR6M3ISdGW9w8TpDhf9jDdLPXmPiSnHs3DO4wmE9aVb4
uw51ETTWb0xcKU53N+bo1hIJ2jWVgFeAOlSuk980ccU4UShbu8aY3zrsvia9eiQl8dr34dvxerQB
JcnEBrfcG0968FH693ecnN9oO7fOeGomuG7j9oZnZ4BO4C98jCWMVP1ad6IyEovhqPPFnTbbQZ1L
pzcbaBN+u4MryUEtekx6jRN/Gb/jcXUmS+fZshOWKVE8gksUbp0TfF9goAvHVQm3Bb9BcSKTl9F2
R+jjazJ1HvT+YKPp7NW0q8iBN9rUzEBZ3nbanGgcvuMt97orM1eQA9cPBq0z9Bq8kT+tbU8D98vp
wSP+9fTuJc1oorHAps04ntZ92c/t3GuvOydL3f0ShniSD3jemC0F6Sq4jV350W+4nbiseQWp4AS1
BmUwwINzAbxfPHvtxKUIdZPCDhS9hutBx5F+qzq/rdJV3mAPHuLdYpKUjF2QZn8Qod8S6Cr5URhQ
DmOAD7nVoATyaATwiZSe3XaCEnwneC4OCPcdnFOZdI8k/J2O8j7R/nk7Ya5NFdKFHYq98A4MdiEj
33pITL91Ei6nF5hEhezEsyV83kICl5L/PnHuZ8xf/EL3dXYx+5AiV9HChyEUFdxxy/LRljOHBXY8
Qd+iO/kexRagMVZMdn6LsftqG099HIFeh3MMQNhfCKzAhnxvp8Zvxrq6KLwgCHh04uMDcvc8lfGT
jKRfz11VVMUZZIaCj7dBZn0BKeO3jo6L33LMnNVHAMEU74Ax3lIGP7+he5Okm9c7CGPO0oPtT8GP
EP0GZPcQLmAPgsnppxfBxf/1qpnCLgfm0BhvUJ1/Djp5WSeYzv/3+Xlv4xfz05VElVUF9+mKwNA5
hAntwOb3OmnYZ7EZv42KOQcDVLX0MeykRhzXwdaEGckfjW5+lzr6l3BmzoEdSZJ62yLk//s0xhQH
GPLHWMt4KEoB39eibKfgWUjpueoxZ2GqxTw3UkMqlTTLZ+BKn1K1eqV6mYtmWtUArzY4dt52GJHl
QT938DDTfvVFzFVKyXquxYJZeRsMS35WwJpD1wTX4N9MovtW9YtJRO+L399uwRGMeOcUyXtgMNX2
EgrbfE3mvvILW1culXQTg7/AgKEBlvwaA+qdy74xz/89AP6t707k2mC03a7xggmj0wGvahzmUfFi
/PIDrlpqb1GStoJTeKu0RXEXfQbH02/JcdVSHMkMAz9G5GRNBK7vSsAVzlm1/2aH/89D168+qhO4
cDotm6Hm8mbUGrVoud3erBBe1MDqa73kWarkRySap/egT4cvQ7PaAEejPv2ewdv3oVrv+E345PCH
mZTBSwajeACMcW54V6+t/NoCXz/DxCq039eAwpceG/0iHiMcxx90MKEtPWpx15lbP40zo85qMUzL
CCghDCD2ZHqYp/GpkdwvxeSKmWprNDGd5lecC39UMMyTMvjLa4K6QqaOy2HmLZom8RME6/Put9W6
Giawq1Zdz2i3tHBLqjCDuvo3h55/iSnixJQWUc0WXAiv8DfP3t13qw+4XvXf/AbE2Q4HqTZeMrQO
a4OD3eDUXH/3a/n+9/x9HSvbudPliKEO+9yKh6z3q3tnroJJNGbkTEh+HZZjEHZFCjNjvz47kxqe
b2FsF7RMk/G4LdmjgSzNr2lnuzPJADMHiaYjkKqTZT8gsey33bnMsWqsCepsMPkGqkqgS/GMnO29
OXp13FUw0W2pyzie+LUt9+gQ6uFZD5lfip25CqZGqH1gKRonMJ5J6YkBi+/Xbed8WlZdslgUkF3T
ITlQcJtN89GvZScg6T7DSSoa8CXbpgDzAozsr34tO8HY3L1q9SLZFfbEXbGvoEZHAyDRfq07AQk3
nqBLYRgEkXG4HDIFOvhewZ7br3Vnh4NYXJQBn9m1oRTGaJRWx2Gf6t9soPc+/mL/dPVLFsYhrEtH
duVr0j6BNSs+TpP1neJObMIuMSaLZfSaGRjl0egEqLpn9DhZq2buDFDPml6jUB9i+a2ed7+Loytg
qsHMNUu0susKSrEU3yd4D3l9Sle/RIQKE/Bn0PLKx0NJovdNBM8fv8aduATuCyazgtBrY/Rbsdun
xfi9ITNXwLQlOwwDS0qv4QS++jqJPjeSeR77XQ1TObCa0N3Qa0+TDzBTe54X+t5vTJzIjDKUiIQt
msbZ5Ap3h9tM/M61roTJ6GYEA3+gWLy3+hItSl0EPGo8J0r8eouf4R0RQelCr1hXqlMahOsBpqaV
l+SXueywZWuSRfcIHc1RJpnSG6x0PIfFiUpjIFqkg6IwpeQHAeOXmvgtVK6AqSRTE+31RmECnvXH
rIEtGI+In1CZuRqmMQ24aBVazwwdj52skyLEKcvvc7oapgDJ0yU2mIaoW3qUqvksd+K3O7gKppXA
d3fpEfWLypo/cL1KDTwammDxW1VcjcEG/xIUjO/wV5HhpYKl6dr1fgc3Fyeyi6Als7D2ChfZHTZB
/CNqC/3WcJcnMuxzlJWRsleYrlfHsS1hkydgGOG1rLh8qBZ+B6CJRvie41idE9wUL/MaeU50Z83a
q4zVYRXQaw2oVSOGtSADLCH8eu4cJrJOQ3sRo3G4kpIclmJw9CCwovNr3Vm2+ATflyjK6NWU8DTP
ySQC6FLuHuWev8A5T6AaNcW74Eyu/T4e9D4Xccz9boORs3IhvZ5NoezC6yJEEUXimpjYc6Lz16v5
BuW5QeFJCK8jlKHaBv6g3O8U5Kq7RsDxumEpw+sUTB/g2PVx6gMvdRFzxV39UHXtWOn9GvfxJ+A/
wJ6Dpa/XRHGlXSzR45ru2XYFrhtGnDX/bOBV6dc2fT3abT/rfeqr/SpQMBojAVTrj7CK8oMMwJX4
dfND29g4aVKsWoo9saE/Ljz0u6W4yiXUQ3Jgyhp7VfBcUGt3HCrhtYxTV7nEuIkWbJzmOoxIiuHl
sb07hH3xGXHqKpckw3NRWHNzRUE0VED0ScLYx69p51ALw5O12pdAXZHUPqRLdW1T4rWIQ5L0+kOq
sVNLrSt9rZctJyTOA+qVrKWuaEkCOmfTSKhrw+yxycRJix9+w+FMPhiZjJWEIQlmiDHvGU3pJYOb
oVdUopr/9Yh0MulhpQQLSx1N6aECreCYGD+SAOXO3oAK/ySuGxjddIYeeho9lZ41T5Q7uwJrCMxS
ZKmvY6LeLEoeoETzWgSpq1rSyVQSCt+869Qv8PptW3i9ZT+9PqarWZqMneDhxtS1ounVzMEBhrJe
ayB1NUsZ1xnI0piB9u5d3A3bcKrCNfA6c1JXtkRtE61zGCkIzxJ9DDinsMtbo4PfsDhx2U8NEMGh
Vdd6CN7vjTnVLfvTr2lna0hBPbA0bNQ1CtqriId32d598mvaicyNoO6ppqu6AjX1LGL+Ce6KXns8
dSlCQHlqhSuEuo5td+7MBu82P+gJdSVLS1Nt1gTodRfDzRbO3w9ll/7lNyJOVEZdI1AJNsLZin0p
Q3OEa5PngDhHtWHtVpoxjpZREr/3sKGmv8P83CfZP9NhMMV5vQTGQ0fgyWHUNZXjxo9pP6f1UYs5
/gq3XcnydCGNX56Jugomu8K4WXKFxTypH2JgM9cx8FvJXQVTowivQD2Ay3M7FgI1BeH8/y2V/rL/
p/whn/9nLP7XoPpnWQ/r8n//931C/2qEnPAUezJuMRzIrxuM1F+WcKwfRQ9TPq9J47KDGJtSbELB
ek36KoRpW5c+JHDt9tvyXXxQWulGNbTGijvcAQr80Ja134rripiSkGQmAccb9qzsnPDlEeTGk9+Y
ODunxDslaOzBcoXzfJ7O4jK2qdelh7qkw73FI1hiqvXKvmX6mEjPZp0ATZlt+NjV6xWGlgVNm6tV
4sVrMFxVD08brH5Ib1xVkILW0lzA+PmdyuRfprYr60mI1WHVYTTqdBUPBlF0CViz+O2arq6nt2w0
sClarnNDX5It6/OBL8ovblxlD0ytphBK+fVaBtBnqbl+GWFK53V/RVm3syguJuFAby3XjPenJk0v
jaVeqUjqCnuqKm1qXfbrdY+6DzDWO9DO+iULqKvpCWwCqwd4OMEcN/4ZNdE3qSK/fCHklK+HhK3Z
fLfWXq6x/EFte2h57Xf8cdU7tFNTLFYMNsyeC8gZTmCb+O2brnrHbLAunu8TuuwXc2GqnY80W5ff
LK73K9kvNgZXvcODIVIpqAzYOpvkZqBY/mMaezh87209keMaLGWUJxPwx35z3hUtmsWaZgTF9toH
wXyY5RweWOeH96auWAiOowY69HG5VmW452OmpgIOVF46DOpqhfp1IkGmu+U6BPt4GlkzHtKhH/zu
LC5XqQ1W27MZcxNuSuFjF6U4Asye5GDqaoUqVJtX8TLPV9hwskPV91/o2vnxyairFqKwnM5sPM1X
ydM3cBCtS/bBa99w0UqlnVaCYp/5mrQ6Nzz53lbSL/3hCnbWqrbz0KDpWaL+CStxzoz6XaHiv+xJ
rkjWdJGs95HM1ygCCKcLH9dF+m1IrhooyZLMaCXna7ZlhzAV+dD7vYhTVw1keAhmEunh7i7FaR9/
xKHwW8NcPVBoM/CwQ0Alozg5gBxQZKvnPcvVA7G9jqsALKbr3A654jbPxsHvQOQijbZetihP2qdr
L8vyS2Zs/bzDgvxPr7lN7nPnb4IgLqtMwBhrupaAsdBO5L31PBK5iqBs3apBtWgajsTrod1UU6Tj
aD1noLOLSiUDAGHR+hQ1Z1hvXyCj9noAghfp6zEBw68sedn12Ovi9QC3pOFSKUhu/UbcOeCO93qz
ZIfFfQQ1EI5y77LR70GPuqqg2vS0FqFtIFWJoKwVQ2c+9csO62SvrrvCICwnQiwV2teriQ7T3n5T
QeeZQXRt00iVJWDhB/SiF35btyRPQQ7067dz76xqWDBrUqcXGaiDiWHzzDvAjfwad064G2AkKhgJ
u5AlyXcoj1jkF5su1ShcazJNda0vU63JKavK/bxucAb363fyepZDHDmnJS31pQ3YY1BVR65HvyS2
KwyS2RLRFUnsCywfTR7O/CkWtd9DIXUdtTpjlhjSTn2p5+3jDDuSHH7anud+11KLBz2yEst9UFQJ
C7k0u4Lu7dlzVxyUwPYK5t5cXXgJMmsWG1ag/35JBFcf1ItKB51N0bgQH8Cw+SyM35nQ9dSa+3FY
tiHRl6Abi6ipDqlO/QLTFQdF1bQFlYkVboXVQccZ9EF/eM1uVxik5qjXhG36EtLmaxf0J9POnuPh
bJnYJLe5kkZf6GQfRl2f+O6HAaSuMmjEM15cVZO+6KYXJ14GUa6JjP0uzK6nIPxFogZPHPoy2/Qw
hc2L2KcXv+F2tkzdt8irTEpf1jV6issSFN848nteR6nn65UKx2PdDUpjAtLpDeepRLZ59luqXGlQ
OoS1nKpWX8yyF/hF5yTVfvPE1QUtc9jSusXH3PswyNNYHgO6e6ZS/yEL0o0Yp7DTF7ngmWNrd3YE
Uf6719d0hUGwedBUoR75Iu103nuWY5D8dh1X/hJmq0SeHE2ntC26pS7G0s/ChLpgIzFH25S2aNra
/cT1HbLBPT+ls1fOagpBGEfkwNF1zeXQvGTh3PgdICLnJDuhLIrOdtCXoQkLmqjjwDzPVK45WkPD
Ukf478KN+InHq6Ka2A+/OeIEZU14sw8rAifZyUmGUucZsu1+Q+IyjYZ+W+amqfSll82HuP1TBqmX
LJ+6opdpkDxeJAY7CS32BHoup9XvdOyKXkJwYWVjMNj1AuBNV51R1+N32XE1L5KABhbhKRl+7EPO
YK3BwNfw+o4uzWiOEClt3+hLWe+HNr2uo/Tb3F21SxdrGesgUBdbwVpcVTkci/2eNVxlYTjN2xQO
WP3Ku3VtnaHaeff0MKGutpCXDWujEv3mfP6z2+kH3W2N52g7+2TahQF08mi7Sh5VlBXhvnu27MRj
F1U7C3FRuKhxyzfxY8w++0wQ4sp/1rJidLWYINDTHKDkzk03eW0G8CR6vbGHI6vmZcjUZbKUAQYC
Qd7aLoFn6/dk899SG1XWslLdj9tLFKkDxCmfie6s13ATVwF0v2CnZkbXl2Q7j3Y7G+mHoiOuBChK
49imMEC74IV3yuUdHcNLv6AkLrloqVOB5EaiLjNpeaH6fXpnuVl+c5r6z177z0Q+cWVAfN1xXZLh
cgmRNA0v4VbNwZtq5EoUNNKd+NA1UZPhFXI21RnMhhnGN9To+TxzK5tzF/Y1ycON2/ZNtdvJ1HDG
7IhfapG47BnaYb/SplsuYyTAnIuin/Al87qsk4y8nm26Dajo4UJ42cf+K6Flg0yxn80UcVUcWiak
SuN2uWRLfam7rM6jyU8WRlwZx773U5tBB36xeozzadJbDqpl5hcmmbPeybCs7R7V9xFv2xzOOfcC
2d2P/kEyZ81TepLLOmHMFWIxLyMhizWjP73WPVfOoRqhQapG1wWtvoSruSZz8Jvnrvuc+EWUuOoN
Hdd7pYlAv+PyQGxy4alfxRdx1Rtrv/aGLZgqcSRJAXOfqNjhdug1JK4OT2jKcACxyyXqkgfa2API
cF6HBeLq8DIdZnPDFzTNTZwbGlxboBo8dwJnntR9SXUdmOXShupoG/wCEJv9MHPEleKxMlFVL+bl
Ug5Df6B664+Gz4nXeZW4ajwh0rCHZu5+iUwnXD16YkrUlK/C62ZDXD1e0/RVG4UDeo8ve62bqXrk
q2F+dxvigsQUNyVMdxFEk34BB+2pVY1XMoO4KKTQjB2tMUUuYpVfpS2f8Q1+s5TTfwnP+8//dnDQ
hsVllnXISnEyPIAuNNwUT7YQdaVL+s0rlFw5UYRCuHANKZb0Ic1yMyx/CT36paTJPwRFNYxfuzHG
fKfNOV6+2iHziySXioTdPUABKVoO+VYWTRIWISxO/DYLV1FUrmM0Djsar9LpSUwdnl4mr1dz4lKR
mG2lpKiavjAyBoeetW+DUvglHoirK+oZiefQJMulu2sIUPf9ra9bz1OsKyxaE7PP9UiWy9bUT2Tu
i3nt/ELIVRWJCWyZNIkwB8u6RqK0EgVQbn4mhMSVFVVzIncZYVSycb0MVXLAnd7rgY64oiImg6YP
ICq68Lo7CzYUWc+89EqwHH8d+6G0NduAbYNDWIA6Cp1Xtd/bAnE1RdQuWQc4B6aJjXIoNjLmlesm
rqAoZvPUzgEa1rCAegpKXudLw/zwRsQVFTVcZWESq+WSit6Uh3WchjIfqxF1d15LoSstikH3zMAl
vH/NsRipekkSvxpe8g9dER2nrZ5wYOlsHx/iyl6M4pXfcuXKfKY5HeHBjCNL35GzWXle8dBvgrsi
nyDqUOLUoemkS29IoRyq0U+2TVyFjwBcZNeJxgQPePXUih5j3uFp1Otbugqfu2wbeM9wuJCkjG5V
oKpTn62ZX3C6Ep+9J3yOpgmt11Ud5rJbZF/Yvpz8+BTEVfrQYBsa2o3DRQx9l0+4T4xb6bfju1Kf
fo3nSbTTclHznkO79dDW1YvfqDu3rKpZ+DJF/XSBC6Y6mYruRRDCOcCvdef0vCE/uM4dt5eaIwFO
5TNrVr9t2ZUR7UlA53bc7UXboD6ATDUfrQw9j/2ukgha36Vi82Yvsss+lUj75gO1fnunqyUSLYwN
onjaLnD0WwCB0vF54a0fgYW4cqI5JjNeXIW99Om29jk0HUlf8GkzP7w+qaspqgYJLKPFJw3QZWWa
I5t+pxH5tZSTuIIi2UaqthqfFA+v+ifH5yXHcjDzX3IiHchaAIo3n4I97Zej39+SvN6xdxuOW8pD
e2Hr+2AJAHry/Qqx0/LQlwRSTnuhrcpX1eUr9fMnIK7EKNgI6OQZRqkyy9smjc6Rp0EOccFD6bYH
/VpH9oIrBoCHcu/yevZMirgKo5II0N+X2V4EqdsX5I4ClW9znPwuwxCF/7nZ/iI54oqMmn5CYX/L
x8uAOl/yER7F1U0zHdDHakVd/nugzaLx41K2NUx5t71d5B+WmWQDelSMne7zGq9ew5Qjkyj3G2xr
gNSxe1nNH6Ke0ekhmjtV32Y9beubZStrfmxDlPteV6C85sPQxVRdt5WZ7InA0CE6DiIp+4OmJSgP
uaC8/EICGmdFt2MJOHRikvNhoQw+mwkPOnNZaySjnkmsAnpq15CUZ2ahm3o2Y0aKnW7WHvFSedN9
TD7hEKX+JKFcn+in8d1wrN4j3VQtZXZaoHb+S+G3bQWFawi7gIEHulGShdnPAO+RQOJg2ShR31+n
5SnZJJEfoibWP3cLnBpQq/2UwB8F9hFXaRPaf4+GHa9eNOh6eamatNk/NWPV2dOasWA7pSg7na8o
Yeqyh2DhenqiPR2Sb8Cib+qSwGqhLjK2Ni9LudGyEBSSxEJFcuyufWnK+U0Pwub2kcF6tD60EgV+
RVvygRVwJqDitEa7WG53W/LqEA7tRt7ihbk2ORdxwP/cMOjzlcaLgjdmx5Pmc91YEV4Dg/rBg2XV
2p8y1sdlwRO8DxxZaoO3hu4VOQJFsGUFIUqwt1tdD+9N3DTyWFZqIO8k6ArozToMdxyZzMJiKpcu
y+3aDO0pBPEmedtW8dwVE7jyeJ/aNYim1dCj/CZtDQT/hqgyKPiQyvWwW6jQi9CsEUjrk2BANkVE
ynPGIbDLJ8L3T2aBXCtvkmwMChO2Jcn3TaXtCcDpkB/7RZVNkdlZfVZdF4GBWYVGnRPKgvTHDoJV
cknEGJXnJIIHeq7GBMY/AfBNqhBTYG5pKFLAuyGZKYt9GuM/8GsWAHbTTt9w0R9ZDlbiuHxRTba0
OdK6Kb/UdAk1QEQxMumWIIrydUiYelacbKLKl7jUe970MtkO1IpgOKk22+piKcERhgvOvotCDhJ1
0yZJs+U4jzFks6QLRV3EWdWWp04sxB4iiOn/ME1pdR6EUsKXY2iUOGRhy/XHSZH0MxIHojqMhvI5
74UR5rzgx91FZcm653U3kewtng7YkgOLbORZ9Bn+f6psSqs8YFMHA/sWgB97mJWqti/Rxivo+MC+
b+SPtOYzP4R1r5LHDtjIH/Fe2/AcZIH9a4aFyretbOOPUTa0DDmLOpjfi7LdQwBmmNkfaGXAKC4a
Mo/RcRUxI8+m32h4UmXfDddNiVieK5O2U75Qpd9OWnXDCbGVqELSefxuaoLMnwBCW11gJBQ052DT
5WfOUMI9qpBMwD3OffpiqAxurcZP8hpUl/TzOmZ9Nx7BlexkezSLJt27molu+InXvIgdgZWJMwUt
sUjYza4JqMr5oEtaDUWLZ6ExyVmY1FuBP3ab34wADujzFJA4exzNeJ8DQVpiWSrHEp8L90LxAWVs
dfShVUE9wL10EdGUj1OJLBpr+vFliMKw/p5NSV9+X+BCMR3CWeCIXdcd6x9q4LvtdWDR3r3d54Z9
6mwbJEUbakNPs6zU8garaWALUivJTng5TeMc+MW2f0H5SMJfShmJWzbiXR8l0WIpbyOz7Gen4h7q
XZIO5mkYBhwX4l4vn4F4VbBfq1Tzc+30+iwrK9K8HxFRQbHscdt/aNQeiEO044yRg9BmkkON89J0
DkfMiTBgVfbGclGG5zZQU3lscFQLiilLy+SYosqsPCxZHci8ShcaHJsgMH+wIRumq2z3Q7Jj7cgN
3jvvw/s+5hp7TYYDZCVIXokNKN757V4ux7Fe3rXBzPcjloQUPSxbgdV5yAQJT2snwugaIO0qo0OC
CpdP00aRL4vYwv+YoyR9yBJpntgcNPLG07pPzhQeF/GJIAjWJ2yAt34biwkoSGXrJ25YjaqShuxP
GRumR6S1sLsn0I3ExZYOojnJNjVVvhFkjHMEKP8GYuf2hlekSwtgkL/GzcS/Uz6Vf8ZjOA7vxrTe
MRPqqIoKFtbZwU5Riw0RsEyg1zYBZmEMO6y2q/8kOjtp0qrbMITTEQn06gCOzXCUqzjX1l5I2MgD
rfB0tKTJeU6iMOfR9lb0ds4Tsfc5Bxwur4B4wrxs3uEYofIOlbiFsoHJdzAJWp7uB5EylQuZyscm
jp9s1B5oOn8RJtCnOGzqg4Ih0gF25Y97Om9I5bVZcFhh73YQveZFJQPN8wgcvbMtwb/C6tylTzzr
PqptVljP7Z+pEOsJvHJyYLo1H1NdysPUAG8NssA8FRwmgArTNiux/FBrbyDaxTlMmD62BDeIACs8
trbhZcsCrIflxHOCj1tAQxHlJNqeok2co8Y+cT2HR2DvLYxU+6pY07YutiV80zH1FcPIjhPIjRck
sv6siNiPSWIOkLWKQ781P+FHUh8DhRflDI5nOADY7lTZ6rz1YipKHq5FOCpsKyp6DvvsrdrSWzJC
K1hTSHxQLDzkaanOPZn440i6p7Ky5sDY9q4b5rE91Tb4SmBdlbdl+7Dq/SkqhcxFtLxI02a3hWXz
sTTsZ1vrN6LFc3ExYAxpJ1dEgrTFFGaPuHLu9x0ACHOrJZagIVijOo/FjNNWQpPlVCWszTNb6SLu
qqAg4/S+TEV6iVcBfrgM3xEUkYCu1BVJFY95q+a8GUP8m3RAFYKG7vfYUdJekaxgZR4Z1Ji0SDrn
89DRZxjXp9hpygP+IDEcdph7VvmY7stzLCL207ByLQ9c1/HHWiZqO0y6w6NjFDdt8xjRiCJ3oFW0
vYHbUHow4SCqs8i6qi3w90VxQYO+jE4pMlP2FsokemJhUMmcCNSi5naW2V9yo8NhbJIgu2ZdyT6P
fU9tnmyr/QLDSBae+DyVn03XmQVnPtSF3nhMMouZOYNhLMZ6f+EEL6HHDGDQot+G+DPsYeScz009
f07HSfycBV5+HvpeYXRUi5hCOE0pnKfrZscGgkTZGxbYbns/D1wMt1SE2f8j78uWI8exZH+lrN+Z
A4DgZjbdD1xikxRSSEqVUi80KSUR3ECQABfw66+HKutWZt7uyel5GrNrViWTUiEGAwTO4sePH7YZ
WE7AuG4dwzNFh5anYSNzsJ3kXBy1V+hx27i8fmpXU58Z64JLEJEFthVT2s6oL9loTHPT4F452mWa
kxuV9KsOMGXus+hIM8ZMAWwFRjr3j6Rp+xFBVVg2u7JQ8qEzlqsvnQnmd+ODtRQPvgsm/4CIGLWr
WVKeQkCbhTeTaLsuY2MDnbpa2qbeBZjQdEcoL+pMdQIbsh9DtHPmpcEsVTEGw7WZ53xFaDKYGnOo
llHeqF7lVdKO0qUwLBUxMRBWT28iLVcaD3Vu+wRNz/S6hyx+fddDbkJfD5qQfqPIqMWmogViw8hF
13EyLwzdwPgU0mwm5VYp7wjZIWhmkU2RCl5C5k2D/0zpAbIeOriAmjlDPOat65A1sDO/E+auy6tn
C9A9u6l3zHZQ0LBO0Rdc5acaY0rdfe+GvMBSVL4bTxMVIiEBa2FX/HyJZzzPZudBkxpaxUuN5jsv
ryp1cuQiq2tKfVmmHkJeGpsOCkg3yFswLpzrlYcZYusbaC2W6GoiIVzpOlm7pmMg/Itq4Z44hDQ3
4Nf4wShAA9RhEU/V2t8tYzg88x6ieNsGPHon8SvMT094Leb3zgkFiwV6gz9L60CGU/Z+k++gd4+o
xF/QRJFOBrF77HThcGGqzslqOPJnPrreve6d+uAHERKKSi4HmEIqjp5r+BTX9bTwQyTyiiMFmCCf
zdf1vZ48/YCsLgziRg2FmwyM7FiRi8yp59akkxP2fOtyZ1mSbuJ0ORlaGZu4XTOlsHXh4zrWBVS1
MZ5Y4owp+eiQIFyytkEscNnD8q7XNcLVeMT0xU3hy468EKPdNUGyU8mtcWzdZWtE81vwO6IyWx1n
oodg4Ty6yNVo7zGCUryD5zHlie47WW57hFsV6klzT9OVN5dmamd23dTnwEiOBSbuQCuxe41Yxf2b
IOdrpqzUQYLq326BpOcSawzf7OLC4VfesEbIEDE4RmKUSWE1gDbu8nT0eU4SUdY14jEM1j71pXJu
62ES8ESmDk7hHIjxevW0Gm5matsXOcuFoa+4E05sBYN70todoLirVnb0pJhuSl0rDIKfy0dR2aV/
LKjfTYlboM3MjULHSXEAoBSQN/ps4W0/RLD2oRmSZZ2HcjvXKztMoSkrCLWtfEl0h1yYQLupeURQ
1/ix5KzCVHXcyN0aRdWbJ8R8Alzufi4Db+4ysRqx15iEiyDJ+LbBgfQdcijB/EmrhU5ZERixE6jU
xWJZWbUhclyKi3rSS34sB5J/7ifvGkOzedwxNO8yYUQWYBi9m8wlKHyZ7y5lfaGVO0MkrHENJOVy
iy6XXEUiMwvPq+NYuauzJVNNLlk4zL8Xs+tcSSfgJnX9pgOEgJakYLcOyCsy2rvucFVoJl6WSoo6
Johk52zw6Bhe+LQNdjaqG7Cp2NSDc0F9oTLl9c6DrSmPASIEiQy9Zju6bX+m2XxVEznyUWHmhRP6
K2KKJnBSGVA33+ZFr6t4ytfoFM3N+tx5XX6gcz4da4FMMI6WllZXIXy4fcEYWjtlq4UP3Bo5qd1C
1+JJydF2WT8HEt5GLGrayIISdQ1MDkn5xBAeYgxp/oocurmrtQHTtlz9XR9O090AY7ln1i38C7KY
sr4BjN++5WEb9YkS1qSsX9qD6xWIb+phOJooh64jxIBhxlTE3ccevC0eMwgErlm/rN3RqMrkWeHN
wTXFeFWzK3KDtLS1xPuKk30Ga0hgnduhX5oRCW2kLmWzqJ3HRv6owcdsEV9F05y1tBuwq+AUq7jW
ZbT3IaPKY1sFnZMsUT+xi7z28ijtA3l2CU15R8vuWE/cTet6PVSr7ePKU+QW4xjXS0UwvPOKueFy
v8JX9FmTz2gxHyCEkPW0C/y9GpeFHWQ+BvdCY2wZFl20dYLJOvQJq8bdQ+nWciWg9vdMalgdbZe0
mPvpxucB7GhJHX0SIiwweli00UXXzG8gffrrs0Z/+5tkE9R8AeLVcS2sTRYHQrDbObeWxJag+1AG
5oKsS+bxhpZZ24rlqmDVbinaG9tqPgOcYMEezh+UM4jhEeklDvqhXm0e0t1kV31XUjbWCTqOMHCD
NlT3e96G0JUPNV9vnVWONB4bzp7Bna+/TGx0+Y608EnJ5HpLv6ksGqHqBvMRcsvmKz1OA8KvunO2
owe8I5mHeRUHAm3p8cJqFGUTPjCmLp2ahFj8WZD7uiCTPkYej4INAwu0vwNNutNJO9t2vDdlV76j
yGC6FC54AgzTFQpXWdG9A7XD0asunQXrz9zFv/G6tms2Xb9i8C8fB+vtPDBIWZxHUC2P55Ly6ypk
nZdMMOxXpMvnZ1E2bbANagUCGqxQBZVtaBPStCrKTm2gW6S/cLGgyouhd7A2BjobddJxCs+H+W44
y2oUzN+pQE71vrQ443v0oqi7oI6od6GGssGm5l2ZTpLLKm7h0ESMUF5FB+uOrItR5xkR4JJ2FL+H
57G0KXwGRqB4FuPHNrxuuU6HoY2aTeBKXR67osuR9bDJV9loxPRiIMdFEjox1BknEY5hQvsyvIMY
WpUnveN75SVxgWjcIwmI7N4dXUvvWYEBxq+BAEv/OIe1GQ8eyDhs209FM9yEbavct7WQtdhC4C9/
n8xIywuKbH3Fya0H75qWAAhSMZSlc1OwFRIhMRUoROCk63CAE6Vo701H2yKdXgTGKzxgmFEAJRjD
vKMLdJO1sQOrw2+YJ8mByCqY0jnoWzceCRbjokJzjLutWNTXG95iBR/mttYsW4rF8nQKMJsjqWfT
ysfRWFg3lLj65VotACnj0XNlE+dhTYoE6ukmT6F4Ot21bonRdl0ufVB2ZuTTMbyI+N0fKz1sxtwB
dDCaUSHa9TVVxxpz31iaz0FQ3i2SOCpBfyWZEzWsi7kJxqrPWjkib0QO0tabPCxp9A4YyZszGTRe
j7IVIu1YA5BSt6C3TgqSkfiDfRMSn9Vx0Y1i2uQBgMzHnhaC0xj4Bbo7cMpc57rvHFjaVosQIjqO
jEobB7zV02WNKEsssT8xlj8XbhSJOCK8HmKDwVHPosb3CJEqb47bdsXngK7+8AzU28fQehRDTVJU
A55QK4N12M14gybtFoKuvQrBtP9MOgyC2TXK095tNLdznvkFNnnMbNDdkIaY+ms4OFB9Uk1VVGll
iQhAKWDo+dBpy+XCn7S3OtFXd+oUkIepH6sM1F8H+VNbG54EnSZRvCAWt/8zGtzPzcHGFXVV5p3a
aQzU3MloCK8BlvH/YTnG/alBeKCKdqQd1C40ZEkbWXfxKsW30Rj/8YPulf7Hf+Lnr5D4GspCmJ9+
/Md91+K//zz/zf99zY9/8Y/tW3d8bt/0zy/64W9w3W/vmz6b5x9+yKQpjT2Nb4O9fdNjYz6uD2Wu
8yv/u7/87e3jKvdWvf39b1+7UZrz1WAS5d++/Wr/+ve/UTTjofD3H9+/w7dfnz/C3/92rQ3aon7b
G5wS9dt//JaZbujM+NteN8/y9Z9c6u1ZG1yXh5/CiAXU42i/J/TMUpjf/viN/wnqWqATeR4LXIAE
f/tNdoMRUBnzPkFSJECpgricBtGZh6U7WEj8in/iwG2DyHUjCJj6aCj685a/yZX98Zz+uXyZ/0Fb
/qs2hct4SAnxXoSgbsXZz528yrZy6JzG/4zw71VODcYCEQA1QyXqq26NWMb86l30Mt/XYXBcabtu
ctFeGoAJcUmnKxgM/jrzvpBxuUZNgmGrpzln/Uljkt6xteGyD5bB3OYVk1vuNt41qVrvGqNbADet
7aXGfOA4aBadrqMtsiKK7MW45l8b4p4CAKxpK/vHVtB6wwLD04AUr5aWBcKLPIyjUN21ttjrKvxC
J/ekFC93MIgqm+XUJi3EdWOvdU9FU72MXfOUt0hNbVhWKH6E90MX6JhSR8ag0/dx3qwAUwhgSMg8
PcF7PLC++MxE+9QVkMEIVAgNYOdZUJRLxuYdM+QQgBF+LNdiwxwXmiqdAT7I9O92UDBBwOAfUbp4
KWl4ry3fwaM5MYH6Z7Jo/5hz50DGwMkwes6NEYZfAHU++1MWpnkPER80F3iIuVa5JWZSm1Hg7ioK
ibllIQ95gdvEJML70UeGQh20pEsXi9XL5h1qsSQ1EXmAGbBbO2mk+pYaIHj4MvPqNUB/a4z2HRmj
y0Zd56zwE9RjwnTw5I1GFTq2hjSAXjrxWriExEspxx2fdP40Ky9/LKpAbEZIMd40UyNupgYwZtEh
0aKqjbulmdNoRNijhwKZsVmhkdNzFGL6WmUUs62TqsT7BytRL77X0cdRYQeg9LciUGrUpl8HnQLA
fXUafooCB9kCPnQA5YPE6cS7dMR76RbvpZoZ4jp52dklTGuFJSqASqNAPOZ7slhnV07OkmGblImJ
CrIrZnUb1Gg604p6O4saVTyCp41dyzF5GJNRUpwFEaOt4grDlSyKZ5KnaPvq44LZhykUiFiAIsQT
nYY9kvX6EEqCeau6dH9vLKBluK6nvMj1diXzA2ah2CTQk0g9Gpw0zyEOmnvutiD+0dGTdwQRsv8q
HSQMCnRxgDX8hEqfykhAT3VXvc7V8lD1uO8aldUrBTzlczv2VYyZGU5cAAJOoLxx78OxZmPjlLvA
x1UwT+9GDu4JUlOLjhdUNmPuGp1GaBeKZZHf5331AsLOnRzx9LsKa1ArHSUfay6VnmIYsJND5RT3
oalicKgv5lrdkHm6mvzmkpa0S9dVQkqpwkkKusBLaonNrg12p7d4W846EVcdtq537q9HJaK4jNpw
H0mCzd3Jm94NytNa+UeGpxkPVj06C2tiZ/IBOnberjPAzgDR7JBtPfV6fSgC25wTiIfcYJ/YWY6Y
uBeatDTyshkk35TFWG5VKbHtOBJ1VItwIspQ32tSB1mIWuO9MrAv1TleQydN1jgDqK347AMZr4qw
uVwV7jeA8r5m6qabsJ8IhJf6FZ+JQKwuFgLUMj2TdUcLM6cBMxPKZdW7o8arHnPkU5cVLSTN2ZRU
JEdhcnCAhPp9/vRh/zqNvmMO5DlDjR5CCQS7qMnXB8e3LCEm7zJgSTrxe4FyCsUz7kFoSTjBUfFR
rdCMn4gDTJaFfncNgSyehGuwoEiI+kMZuk5GHKKhKQZNA5TJvKQb6IIdNQGmi8McS9JR/L7oTLNf
DRD1NoLxCPrhUdLh8SwTEQcjTL6NehRNrLwLBtXH7sL1LUANL2k9f+ORhWVO2YYpbOpDjRAvljq8
RwbgxgQ3A6h7eBwFPIXKn7kv3ltvhnxVg9w/UJPJPq4tXVanIIvsJ+RAeb0W2TASiMat9YudGpKC
AqdTXaD/Fn15aiNmKWIzu1sp7AOg4nemyyBZUYY6IIG+6qnTJXOBI9tIr0w60Vz2tr7sW/w93N4x
0vOVm+dLtg5wSyGvniQfHoexZQcTChoTZ31Q2kfb9oSNyLwQ8Ns89iKRvh8NmKPsVEgZA0faRFfr
cBWNNfYaQTY7o+sFtYLw6Cr3NM04d6RQd1Ern3qn+lz1SN8Kgb1Q9yjMYeokMsAcFAagHmXirajW
1I1/pFAW2DXoO75zaxVkzFQKhU08SwZ3sIz6EWWz+oBpga8KLSqAkA1L5tGxCSj97qFBF8iuYHzJ
MKaH3qPRDnni7HqJWflpdusIxTcHs6nCKEM3hMYsDIVnm/v3kPbHtLRGYY3PGhjaiHdQBe5W3t1A
Df1pwW0ltsCLIRD6UgDgg/qBvKx6++AY/zh1fY80Zwp2JWYoxC7HAzXF8NiuDWacVFgJEzpvyETq
tCmCvYyaJ+yDR7lgUwc8uI/a6GvuiFcSBkvG2ArrXc4ExYY1v80XedPU9gF0/8dcI2FWSzVcubIH
vqMhcRP5zhs8jY5rJNkONK82fYshpU3bPlEnP1jlN8ksilenOC9958MCQSU8LiVz4nnRj8usqrgs
cI8UyzzZPNo7gX1Yujk/1Bhik3VLW52cuoArhciYj+ET9yj21tnAB9yCV79Ck/HdLgVQvuK1HmFl
gO6PO0c13c6q3EP1B3cXzvB1cylQ3kaVZAtyFMt6IEo4n3iwcFgCu2XmaQvkIW0cVMhKnLbBwbOj
M3wghvHhDsfyZXKdQwtp8yRqnfvRgykfxyiMARfgbsBfiUc0vMSYhgxEpJ3jYoY1kDYMYwISdTwP
5xUUyNAnU/jY3+AyDAn3cns1TJQ/UIHVKAyMrjcDCUOFoHzxXHhe4zQ3SgKrJYQmg4uPHlXA8F1n
AaA99sDa8P5KMpijOr8XnJwMmBlxtA4KWrI4GCu0a7dDsyKXg35jPDRCXDcRYPOzpUxGvTyUqCg/
D5OPD9Pox3N8p8tWJ2U9y221omhLEFsloURQoxhMDiv7aBOUHUk7DTubk1zGDgLBjDXNpW7pc2dr
L62m7qntynGDuHlrZsOySRavZa2x/WCu6hrWn4BFgGolIkcX7OGdZ/0ByErgbgALs0wgKdw6oKrE
1YQvTGFrBnxp4go158yZhuk498qgokdOpAo2bsHoZRng1AAVjH2ZWxAQ1c004/4saQSoS10NJGuC
M9CwkaXAcoPl8DK0MDtNC8e7GA8FFou/DA3MGbBrHTeBuJscNm7sgI1aQ44V8z3wuX23eO1U/VTM
kU2mc4gtmta/Mi645jBZdSqQdyf50s6pyMN7kAcRTqMyAMoY3ReDGhJv2q4vUHGeQOyxzkuBVsCU
K4C42sFBb3JwIj6MYQkFq6zI2aEV3juQ2DmrOm4TBD0Pk8rNDuCW3ka5W2cl6s5p5DXRZjLYwQxl
44tCwr+dDQuk7VF4XgpoVNngftWIl5dVADIufZ6WbEGxeoAnwlg6LGPtuwcihPmjL/HfSlSvyq9D
p7t383Ma+kPm+i9f9b8xWQ0+ei5+maxejPJZi3JAuvrnt+U/S1j/uNyfCav/CQr/ITg9xOcgjoOC
/WfC6n0CQkNchrkFaHA9E2L/TFj5J8SxrhsE+D26us8tMn8mrO4nHxehIUWzA8pL0Or5NxJWpMWg
qn6fsLLIPWe9LoeTCBgy6h+prH0X+syh1fDZm6rb2qDa1FPfyXyvekG6rnCKSySNY69eTGWiTQ3G
WwrXjSklTKnnmmibmV6uG3gw7wgC2oqCP6JwCUz2iiNBBS1tfeAu4h0III6bcTCw8WJA5NMWdjst
brlbAXllHsn5hY3m7pLapdwCaYm2KyTB00Lzk9Wrv5lp/ewG0gIXK/EuwKc37QQ33/pKpB2GVKWB
UzUgRiONWPWs03mAX66RTwH4hmK5UrALaycuEBOHKY1A5bPn7LRAoKER5URrWR7D2hvg55sXat1T
KNvLcqhe27V8KQNEuOd/iHLywAWstqNBPuzWL7qBwdZ1fzdGzaVDQsSO1VqC24l4d3K6JxEiEZ86
dAytnlKbGUlYtnK/hqonghAgle8szA8Az/JDYJwVzLz6RdgxSrTo7opgulrUOcErkVOXEzJnAAxn
w1+9BGdPKjApbhsK3L8aSHXfI7zZl20prkOzGhSLu9Ve5J6xW4DmCI8RmHxktigVIHBagnDbRnhI
4MLRy0X5x7HukeT6CyroT8Tg3XQjQRVCisLnszOcsQrnf+r85mm2w520xUW+GpUxiRd7nsQQv76C
856crx/pTYhJimiPNFfCwrZhMnaQgTzdxKHw70eJtNSHK9ZD8wQ2jdoEjV0OukEhcWUL8ZA5g+bT
jYvJpgHBms57GL2SwM3g8bAIsdJCBPwayGTJUFfvZxigtud7HJunKAKpNCpogyJSd/ORf5SVGDeY
baSeVBUhO6KIVfvVpZeuBPt1Dj1+tOets7j6ChMonDgCHeQS9djxMvAxLQ7tGYhmYh207LZBaPVC
KelP5To+gsC4ZeUYpmvk7rq+fFEUHtlbujvhm+UIcPpJ58Ndzqs2cSt5p3G3VQ9vStobqg1KNPMi
Nnpw6qxi7Usw1q+2wtQRzhuRltyFThQmpB5k1/ANP2MckYATa4VzEAOiZYutwM4kWiPrV5Q5EMPS
E8ITufUgE7pBoy3qYjU8nbY1CgkEqUGHuagJ0GvvYSwrBKV5MC5xXsNvVra5YYO3w1TrInULeTdY
nDPwKt89S0/TmQIyjw22XSnfPeU7MXg8TQJYH5vQJ3JbOtxu8hZZm65QtY3a+aoqxdPqA0lxCkQK
TYWlXVQwyQTQN7rczdxhsJ8tLv3VA8ki9/zMFOvV7GHPLB6eJykRVjSQqMBaGHqplnK5Lhmmlq9a
IyGv8wYNYrrIumhgSVXAec4YGZaQGhfw3H5OwWNYN+uK9FOK/hEcCpWM1scAZQKIoe8K8Wo64NYQ
VjzkTvmeh3z7EfDSAPQvjtipmHrvJoBZdBlx95jRxNNGA07CPGb0A4aNTtEb7CV9BJzjnAxhJf2M
R+SqAaq161CQSCduAYR4bI2JFq9TOV8BFX8Pl2Z6aCrEPAwYf4L5ZmFclrg1HYk2mSsjt2PBgPs1
FRhUbHisw+IFDIjnkExN6rh9uUVVAwFhDuYXBWwV8xrQAypPLAktYpgQrefbCXSVrCtDJ65ChH7K
Ynr6COGnXQ3E7DoM3XUXLnn/OCLzyyDHLC/bSQ4vqgPpbiqRb+UoiH7sG88gscZhQz0uhImLhpWh
CDvYHaHYZIhPyp0TIq/jZYm8iY9/dAT9fx6CAJ32uUdQjA3DEAVP94xR/+uA5DNEON9ef7szz+ZN
/3ZVIm747RrDu2wpi28Rif4eQ/+nl/8jQAGE8YkQRjHhiIYYDP8Rh3yLUHz/k0+oi/wenDOXMvS7
f4tQWPiJ4QCRyA/4TxGKQz6h2YDgwxDXY2dIPgr+nRjlJ8kYKD5EPg0ww9ZHiMKigP/UbYMO07aY
cCC+9JMCJXUQ3i122lHp9cLp+7e+Ndu+hiFfisZs6FKkFW8zE/YD9EooiBjyV+p3P3YwfbuhEJ8/
RCGC/dGg8p0MAChr3LEgcn9pIWK8cQoMUvz4UlOBXrUabfvtSH7/7vl+KzV8PxmFnpvp/grUsIYR
oscogp4BaiDhR+Hje+0B7TLpWKd0763vXHh0QMl/Hh4KiwzADDizoEjwRPYtkDMpHlDF/EWTH/bf
D+8P5kKEukbEMKoBQjP+T0+hRU0XS7qEt+hUiaMSkUfvWhSpy9h39oTDWcvSPVpG1l9Im/2/b4wp
C9xlgMbDAG7r/DS+W+1BF4IiinVvme+cudI1wBZUo5BzTndApTaa+3ceVbu+419+sebYqN9/aGxh
PGCXunjObhT47s+N8NXEEdEMoj2BhRED3Y2vrp72+zYJkmI7xfmld4wy72h2Yerv/T2Cvv1wgXng
RycTaZhGSZSBNod/P79O7Yad3Jn4ZtgZfBtlbM9uQGSPIXCVfJ2Srzd+Knfky3ARZajM4NfVy/zF
3jQX63Y5LbfeVbEH5H9cj8CAPy+n+QbtFPaG7RGKJiYOEgB12ZB9vcFFv341+HZJxhTrlJTpyUvH
JMycTZ7kyYzv3NjZ+Rn4tluy7TKynTbDpn2v9n1mUlBHdtEOEMC22+kCWGS8vpIj3dvb5Xq5di7a
Cz8LLtmVsyNbe5iTPkO7A65G98PH9cPM2zsbRCi79YYf3f35SmBuJ++7iy5G00ISpOfbABdn11+g
Azu5a2O0vyTuHmTbxNv7R7EFeLyb418pa39M+vnrEH17noz4ERIez8V++nEvlegcyHu0Op026fU9
xJIu+qTbFqfppVwStKoJ1MBU1vJ4uVh3RYb2k4zGNG42iMqzbouXZn1Sbd62xwMceTwkdzaedyAb
J1BWi0VWZXVqcdcNllye/7+yNJnjExpVoPpkYvk5ugGNqMTP6bzDbLaNTM5/u/tVk/U5a/vpc6I7
KCA+pShJwqb/+DkVb2cDlaL2tDRRkbjeHB6Wqa8wb1dugaYh+LOVjYsifDHE9Cg/nr+04iDGVqDf
DT+B8/tFFhNio7Y0YFB3Y1ZKgGB0UQDMpy5SsU97ss/pDDrm0h0+voB2+VUwVZy7qlAPC1wfFF+Y
BhwjfmHofJ2jJeEAcio5RIX+9kV2vorXvAgQrP/5bx+v6xcwWv7rI/3R2P/TyqAWHEUMji0M4b1+
XJl8lUtlkdSd0Hp5cLhzyaW4rYy4DNs3x5g7mntpUNZH14Fcrbfe6TLcgPuI+mq2gtTEQBUjrwVE
+iRHi0Aln7suOvVBeaB1dDG25vcRRPhcz4gzX0o+f9GmhVgq6lZ22KCYdow6f1vSh5CuYUbd6IaH
dNurZY3zFYQbt0zzcblcTL2peInyYp514hpdpplBjpUX6GsLfFB1p12TR1lECPIDcwFw+doFQEb7
5taV8m423WH+pYz5Tx7o4/CEFAsHkRQawuD+BBW0VTgCjmjFidRwNQasnZgxHs/knZhAX5RmS70b
NEhuliL61ZBrFO+/39B4Ynhg8IAB44hFXKAePziBMJ/RHwnl8AwpJhoNorlMqnVWMepOa+ZpY24V
F5mrq18NsfrR+3zETVA2pD4anDilYNX++MbA20OMhPHWawzbfqtbNKmJqW83a8Gu80J7cQWgLl4j
VQLY1XT7X+/WD5Hhv3ZrSNDpEKHagI7xCCJmCBB/fHeF9sUCg8/JPZpv2M7y4rZqw/qCjqgyoTTW
bEBrmGLjdVed6vblWo5XtddtJtpeiMh3r3wun0GhlmlhAHUUi/qqKqXv22CofqG88OM6/XmnPgOV
gtEo/FllXIZQAm4QP9yDLfYldAkKXQQU9BKdTKjpfhlrL+7KXqZot/jGnvmBPPN9aPTRlP7dKnFc
FmwQEsGquwztXwhTv48Q6NwOITNjhzaWMYUMfJ4pTBjepGWg2q0YPHgdVmC8c73qI6ARFbcB2nRk
MwJc7dHL1Y/RZdDB4g/CXIA//hhaOZ/MzKA+ONQaWRR+9DvRg2w5o6PFBuXWEPv53AZ4dD2C/kRe
nQKj8s/cHFewFy+rAl1bYrrrqBgSoYoFqLclqVi8CqVPOR1WNEulq9TmNijyI/EnLy2s+/lj//xb
udJ/g1d0rd7knRne3szVs/oZ1f3fiNeeFVX+dXJ01cnnr9336Q89/8Ef6U7wCQYEsCrIQAikz8nN
n3gsfkMibCK0QYUesozzYfwTj3U/BR5sXhTA/iEaPNN+/sJjYZMQHhJU3Mg5Tfl3cp3oo7//r70c
IJtgHgp98NkMzD3GfjrxgSBorpssGAPsBH9TpOMFgjcAlxuRVOm0u7JBOuJgFXfQiD2Abpi223Ib
XK92s1aoTNr44qEA0td2ydbdnnGz2D6i0e4wbkSbVpv50e68w5SZw1zsPB+kmXRBfeH4oDMdt7t2
hxr/Zh0uLapeys1af8faB2J3QK1QqynjLkFbYHs1ebcweRNuDNTkzf+h7sxy40bTLr2VfwNMcB5u
OQSDMUihWfINITltzvPMRgO9jd5er6QfOvOvtFV2ClXoviggCyU7U8EhyG9433OeM7qm5M070JnR
p22leTNwFje4kz3Lzf040L3Yx29tV8f4RpkcfTkNRxZBg/042PFJvJJv8gBg2EGz8fId6pPuy37t
ai9Hwc35EMGF0LpvD7knvyW70Bv2j5Mj3CmsyLcjhLZqXGeGrZzCnZJ4iWGLt+OLfMZAaN/gx/Ck
a+S7mv14uHl8tOzzcfvD4rSnPOi8T6pT2YbdntpTZS+HjL6gfSzswn7e3d9H9tvs1qfeHbzituIv
s8eGOo1ROp1hH0UfpQVfB9Voy7KHx3iHC8fgsw37U2KzvKzsNOjdnr+bXeOzZSMGc9gcvrUviM5v
exfsyKmwoyvkvk7yIMnlLXqGxE/73h4ihBE0N5Wb5vPqi0G974/4STJMDcpO4iD83km7SS6RU/uQ
Y2zpul9HG9tpXHjydcK1dwf+0c3rybi0z+suZ0OSnKKA5+Bx9hZbc/VP+QFAjlLvpNztXAMfwnRp
3Dy/4FUXOie7qd/QkVeqPXypkTI76hdt19wMPoYgt/+s126b2ccy4WtTtODTjPBLQIDsLnzX42yv
X8azZguZjx6r8zPbeiKUx0YT86BwNdy48+gQ5NJ+ioI5d7M4mO0qDi5lHLy0cxB/pRqZYiZS7XQX
eWjdA8VVTu3L8mlCiwOokap1hXV0H6s4IsBPRa40+Y3oGqdO9MbxaY2ILbqyblIW27VvPtXnmE2L
cteeJn940I2L8Ga9VavoimbijJYtOgo/iAcAs65wXfHnVDhPkydS7DrReRS1HVFWounwMxLYAhlu
7U8n+vKzu9Jujqn2uUvpydJZIUkSN4JuD19LvI+tLVk2Vuj6fniNU1s79dd4sNsqmJbDMLhVvFfc
8BBf0iA9aQO/FN7wke7byt26XE4Hzr9xxLvGFRgCqhnvsx0/40+u71EWKezvGqf7qn/Sz8z6vhWE
Ji5WByncgZw/HrA2sRMaLJ87fpvGh+/ih4kdOr/VLroB1kVnQp9ceB3zM09do9nJk3Rh2tNeXGGx
wzvxc7pjm0rpxUe3dh4VZ3R109E+c2H05Xeo13aXZS9btoNvlHI+d0dtGRyiK+U6fBB2mbu9waLy
sDzFmcvSpXvjvGDKlU79rDFusHd9Dm/SS3Scf9dNr/kivA3YCipHppmq7BpAK34ZPTWRIy/I/V1p
v5zLnersFm/xxsQm6dG9rnfa8U2wuzOvTXJMf8+u9INAdeIVxridfQlLbgkSbvMlfwPL0O7ll0t0
tl6VxGntMr3It8olsR4UMozkl3UJeke6Uc7yC5Z5LIpRRcnb/iwGEg7ra291DN98Dm3hXJxGR7Xr
N/kSKLe+4UhX8VflCh+jo3jLnXK4aoJ0X+2kBp0CgrmgtkP1UW25IHz5nR3vM5dh2Xt9jfdp61iB
aN/F++pyICXdefKATthXi+tpN3LsfQZU5kZO97t84iebtf9z+fqiMJhXMt/Osus9Qox28eu268eR
bksOij0P36CzetPpSt5JzlVpt49d7KrX64FLoKPkFEF1GtzeM6+rQOQ/QeVkY5t3dNeIbIv/xvIR
ReZX2mFyOSH+eTpJDnrJap80tqUEKtCBs/6SBWp46L9qms2P+dcXw/92Flf9I5vg7pj7tZ0/Gt7A
uIjDZ7S7U3OadoPMQx7n9vg1lQ8dlBVbau3VWXY6Ih3+r/eKgB9Plo/mTtG2VvhB0OzwOi9cuDuS
Pyy7weV3dFvzc20n5O5qOjOPp3hWP0dia9faTvGii+a/CGeJa7BUF+FbZMc+T6Vr+JKHPlp5fUCf
d7hz9l+FgFWkfNSP5u7hqlxt1FBU5LVXtHlBy7xpnKWrbHKWS8ItGnaN27iKv/2v9wQ0to7wiTmW
0zf8Qraj+/I1K5zO8rsTJ2U+l9zJ6STapU7Hx47PVvNpCR3h95GST+9iaE7U69C7sVxtYvrK/SW5
HqO9WjPPaS85pyzU9BftztzVwp7oHcuVetFRq4OOkPH/y+rR/89RpaPbYqeg6JJsyrplqvTP/24h
+T9uvTvv9tFz/+d/PaEx/9KW/3WHeP/1+6XlTz/yj6Wmov1mATOgfC7K5tYVYtX4R2Gdf2NoMstP
zkZCGCDR3/9zqakoCNJFi7Umv0XZcyth/bnUVOTfDFrmEttR9qVUgdV/Zakpb4f/bk/90xP/fttE
J15p86KVEDyhp201bY9gJvYwP1HuImIMk+YY+5XGNJ4LN6k6PoYDT3wkBZ2mpgcR64XdDqWft9rV
MOLPVzJ3sLqrrOnyTybdJGfEz4SZTw8pFOAwGmf9CVEUw3MO1QLduWSbLcgfYDCJlybr11yLXlQh
LncQNaaTgOnOLufFwU1+O9UG+7YsDm/w/GTQgyo1oNddg2XAgYaO1Z1ww4R2ayUYVsaqbW5bmdZw
jGXUTiCP+QuGFtRA0uxIJTyMmWJpOZy7wlTJhCmfaGjVFzVRwCphX0Vn1N5XqvKKzemqLPRbnC4I
xUR0wo0ZA1mJryoFAT/epN5KblKBFrIonuNE9lttWT38SsNJG83WGTUADmZa4yWW08FtDQsV2yB7
ZSeelbr4KqL9ddoolRx1lk/FsJ6WFauJojaLU4zYqSdR/IJR57ULdfw8CJGjzYaL2znbkEHajsh3
ZvbODPDtDJ5k0EUta232pHFx4i47KnWUOWFp3dEkJQIVKoRMXhze4vlL2zVfUTx2TqwR34BcMOi3
pWAWOVNpvtbhHISkVoYYp2iqNmmBRNHyptC4LhMU+wu4wrQeeodmaGXLRltf6ytriiEXWbSlueES
rTAx+EVbpPEiLnbeCupV2TIgjmLa+iq30B46tfXg2JFXJBl3k/SGxCN1hrhLDksS38U4zKpNeFHb
Wt+OYOJCe6hWSFCQElAT+F0ScZcHPfSacq4uC7ipU99O02XVMh0BxiSw1+5eui62/KLmiTPyz2Op
NLu+CFlJyaGnaqNxMLU1demhlMdOWk6GQBtbGOeHrq8XR8p6CF0yi7CNAFKlIkK6HDR7cZ2l3X0o
rR6+GzcVBzttv5ZDsksQqaYKbSkAAkgRIOmVsTeyYYojqFswd9rlU7OwKhkatxJ0hxS1m76UyDpg
4i3qYxPJTim+jBVKwHT2tLbwhBCTxuZeL5lwUo2Xw7rMZu4b7UWMZyijh9QicOwqG1BDU0/VlUc1
0c7lnHihKYKUEqRrA8g/EuAIVXzrlOPot/9GveE/SfhFT3FLPvp1KeGubl/pqv6spfrn7/6p8pL0
3ygC0Pak/PSnw+jPHqok/cZ4TfVSkVS2+9uG/8+hnn8Dklfkl6inMlFofw31+m+KbIBAoPFF1ZOS
g/KvDPXvKrcCMw2SNFNVOMAPI3w8KeOiDgYJBYdOKz+DsHILOQTnJPlCW8FeAS40XQ+R5X53ly5/
1Cu+L8lttri/qhh/HfBdtbQgPymXO8QKq6jAVrF8eRAbUEHJY7LUb39/DOlH6dpfB9n+/ruGoBhJ
U5yDQQiy4XZaVVct6VkRE0MeqzfObyHEFwAvRyrD2yju9Mig1PCjxA1pqzj/7BLfVaJzvZCWRM3o
eaaTXxWojkMBj8BqS12BpOsiqsjjV/YkWewIc3Eqiw+aO9+yuX525G0+/+66gQiC/2iELhAQp5iV
37dJoI0w5yI8XuJ4mRrjaGS62woNutWPQP2/fIjeVaQyzGiNZjZVsCCPvx6u8uv+CToJTBfQW38s
OX9Zyv2xzP+Pr/S9bU7AU913axUG5ai4NftoyZr8pb3GKeYOleXGyPz/vafnfaE6WSbRaqZ5Dibd
9NcFx5LJJjqUbS1KLrmGyC9cfcQvKEDvwRWhU2y9Dw7948Lrr6t8133UV2GG3jb1AZZ9fxQv/WT4
WhsRC4bbJ8NV23FH1WNjEoGuSx/c2h8L9H8ddHtVv3tqTGsWKtFY+yCTmbcmy1XEmalN9S1eGXWG
KUH0YDKpH7UufnWR78Yc1NyL2fSmGdTP9V3yBXDjNDtsIMOn9hwW9vrhc/mrA70ba7KwTU0lU5rA
EgyqYveFRC1rsb49PisjGpyYRhh2Uqo8iB8OcNI35+9P3sL3SZzahE5tCine9DvdcJJH6bk8V/E5
vksacxdfykA+TINhZytVkvFzqB9w1FyVZ7ja8zEJ7c9heqRUhBocN/eVNjjdY3rRhNfxJFAfZKyM
lHPzWl1Vt/ngUSb0Gl/TzoKHHBSU3lV1k1JTPJu19JQ32EOf8F7Yn02qxcBRIDfse+XQqY4l03p5
6W/H2848S57kVCezp2bRBalH/TcQjuESzLvZVR0l3C1+e6i8XtwBYQrKfVvuwu5zfG6vun1SHBAr
XFm3Op8I/9qe74tbYTdcN5fGQPFxo4Zv6ZNyinwTwuA+OlZ7sgolbwWq9zvMQuwZrTu+qSoDxpVw
mOD8+q1f+kZ6JCHr3xwZ33cHaQCRyi0scoDeDmO/5eIa2eP9b3DKpxdjk/uGiluMsm3yM66jD94t
aXuof/YwvBuSBWVqmmwW5WDYXl9Rtmkg4PsEOyF/isOt0kH9uf2USGRuM6yMfX0p2CIs7Lf6D9/w
bzEYPzuL9yO0PjN4ymMYmOpRVKhcFgR4LSY7ovTQreEK/IrKcP6UT+IxBP/qVVp0WGOAIGgnNYA3
m4lT9DZcxjxO4EBBOyFnTDav6jLB84hGK2iS5hbKXhtZGdVpeTxMppTskEZ6TdK6zImD28j5tSBA
LJkEsQAWIZ2KaQASCB9K68bUbk0nzaMnY0l42JaHlJ3knJjxDukZNcVheUnK+LqbaXT0ObzXSL3M
knZeSo39U97slMKwzWalxmqnhlFcxSMU1LRwaendVXHH7pV+7CAVexEi525J1QHZqHZVVvK1VU5O
X79F5iep/wA88KtlyPuAWAhMFpyBOgzCZJ82z5YVvZmC6M7JcDFq7iC7Ar2+XcyzuQKn4xtnHP5g
EvvFmP4+QHaI4aZoGSZyKWzeYkVySxPEpcISIKQdERnHikexb5WPxvRfrLjeS7DU1iT8QizCoCl9
Lk0LkVzzkG+zpl1Vt/G42F1yS2Yzw3u0Nwzjg+v81dpjq5N8P3mt+AaKORLCQN+E68C2y5rtDXSx
GE+dldZHdT2O2k1Z3X4wRf/qSt/NXqoCYVTR6I6XQW1Zh7xrHwRwU9uXmlaRlwnnsc0vmsRMrcvH
lS5v8PdH/sUK6JsI8rtpehFKUH61ngLPso6NKuNHHY+dJbASWI41f96WQX9/qF/e1XcL6EqcchNT
thxUi3iJQ5HN7/3m9R2i7gF8KCujxK6B78rICj84pPzzgfLbavq7y5vXDhkmWodgDPujkCB3mW5N
8HmETHlwk48Jo2G4GNffdNecSrYYHw3S1Ph+cfB3o7TaLTrAJ5Z883jMJmsf4os3mRzSqi9sCRIs
VmlMHTlDVJb1JxhexyK3rgv6Nk1LCRg1WD4FeRO+1Ep1UmScGXS1CFNplNQRehAJO7PbZcqh6XZV
dVxQEkh+1u4o08TSTuhDJx6gxCLgYEsiszIwQXXNIN4YtGK+2RBYzzzglI23iduJVwyHt8p6nOi/
YR9kkRj7227dCkpzj4d93tBje2PeibNXYXixBZSHLOgE6trhccmeFflqKo6h+qypt4N8b81Ptfq1
Vx+L8k4a/UzxR+Pr2O+NLhi7gL6WKPlFBtzJl+btpOEftrNPtJgw7uMoiLRAizFm7jAmgIS26xBL
hVDLp9Fc2IiM6ewYpbBPFaDZ7XCfyu1JqVIua8WWmx2tGi4Spgh9aTx07I6SjLtssJBUuUhpruYF
lGeq3OltTy0/EMX1SjWfFP1hRKuWLMs+j5hDed37Wj2mVPhjK/Fjc/5dIknRMJc7K0cC2ynQz0vp
dunMTYMBDSxQcv3eUspzqRSfeys+GtB6JRUGZhcHS0dLOm/dCK1fDN1TsgRPWrrPk2DuLFY5Rde6
NeKuVbRARybxTWJii1kXxhz1ochTf23Q95GRRp+UlkVqiicxzu7TxggWGnz5l5jWyEaF7RpsH1+T
aN/iO6EZTgic3SrTOR5ML9VaX6xAfeYlfM0JyFrEpg6v+oxgRwO4OilyEAkIEuX1QqytYyLrH2v6
UDinaN03SX40a/MGicm+7GevGRTXahKvjp2Vcp4Qy3vgx3f5XF6n4+imksryBMWeVU00J8K52W7N
NXvK+z57UjJaIiuyYyzWmLM2M1gxfa5LXJQl0NK1Dgx1oMTYnfVc9JY0Tei6z1dLYn5R5fluqM/N
1isGkmFXWTs5Bl7KkaagmCA0UG9RjJ3xW9xNkfFGuoFN9KCbifI+zvPdotERtTN9uTQZuOVGuxnF
6SSbGdx1PZjEwdeoVygFUNywCjQV05Rh7vX4AiYOPZh2NPvmmA6ZF8svQh3y/s43cQRMk+V2mNI2
QqT8ihl1F8VUBLrBVsRnRlY72zreyUXSk4/myV8NNO8WYqDHW1wXwxA0S7B2895sRkzJ4BFi09W2
7ebXgmJvH7Kk0kkg+Gj3/C0V5ScLQHFbJ3w3uhqwVlSjU8bAJA0EaMY56nnBi3FHrfJKGTSeZ/w5
HbKCGtZrBcz1DtK6G7HgE/W7ZuHRMpDlRo1b57oj1mgx+gH9AfKRAoVsuE/JuIgkwFHK6uZm6mRG
BoLhvitfRJHVzu/JJHtWqOHRU5kjaQWYgr/xwUeWaLjvvUFGKGvdRCNm6NvMGEDNAGC9L6aPQo7l
X1Se3sd3r/G4whqJskCJ8RqXxzA/5PI9RVRmGJvaLsThAUc1ENCIZNnl0oGDoFXgirh3RJhJcyCW
zjylNOZqJr/ERQh0YuV2VTS6dwPQ/oPJ91sO8M++q3dFACqE8apqWRsUC4JnJmFD6F087D7Ih169
Fa2rdqW/gQs5k29aLNHUviHh9icZOnUxGU4LoX2oL4l8HsGJ8JDJx1xsDgD+vQGxWZ45wwCqMH9W
eh63N6ybTpOHfkcROGtITSDfsgPYGGWlq4d073nFN7DKurGP6bCXgkdUg40BFD6OajfVfRF5ibU6
hdJht/6cF1+3LYCmQ8mHrNnNGYRKw5YWCHlqQUNHRP6KEax/FaZPUjQ5k3yqNczMwnLTkyYgZyKK
iJusD/I4kNNrFRGNvmaUz3gKYcRLZXKqnua631WyuTNhPpA96QA6d5aUPB0+vpU1ew5zLyp0uj8v
ZS8i6LtXmb1VIN4MusPaOn+/bvmWq/Wzb+vdAlQwykjJOol988lMJb+C6Ojnso7MFTF4tvk+A62/
G9LHaAJMPL808Y1WjM6GJFj0wVsRMOd9d09axM7MjymmLmjfbfptk3WYjOVOI6Z8BpMRtdAZwswb
ss3pR+fbCv00a6+tDGteAuwF8HGhy0Gh0UwzRxdXqasslA+odk595pQZ2vRx3atN5qQ6klTIm2DT
95ncuGnBvKqV3tpUtNkiTyojF5WvLbMc+fv7ZPxi3Sy+XzeHkNJMDI6Blr+EnQysQz8zeR9FUiTU
qN/jGbxqEusGbufvtZDcD6IfG+JZ5ouDb3qltEis9eZGahER9KAlhetVr1CSZA9drD7JRRdA7gZ6
KIN0qhzs+Y5WbpvoMWJP8qJ3iHqi+WgK1V5Bkizmr4NVOhZz6RplUFgE30xFL+ZpXErhWsib63rS
g6jG29+0TjMMe2n5pIKeKVaEK3Pl6f18rg3yXpKaXmjoE+DswZZBX6QjqdN9MR7c9LHZApK2HXN1
F6a0btoNG2LrBoBgMfMzDUhIa7Lz/2jw+Lbv+dnjqP440FeRTNMAi98haXTXtFD21N3NQAHTBJa8
9NezwF/npl9Hmtt01kMRKvCWZhKt+0uzWP7HZcVvPYSfncq7TcS6jCGWYEkITNJ5GbyUo7hcd0sl
Uc7EZZmRX6MAlMiNCceSEijrXR9EmXmEUcX4i7O26W9a2yCgYJVV0VmWpyV/WAFxxDplhal4oxUa
UNY/bLqiMGcNava3KxEiBwX8iWztJy3os6u/f35/tZkXtxn9+xm0RmTcT7keNNjQwQE/K1S0at3t
acuCnEz1Y9lHj/T4j9V81BXBXXvoHf/mwd/tT7K1AbDUjrRpKAgvkgx3zDxWtfVaqMMxbhD3LONR
wUW+fY1Wmh/Jp7EF9SMd9a/2g+K7ZUteSrogtxBm0sK4hpt/VBoNH0J2CVNq/BXVyq12NWmXtUof
//6af17BAIPw4/1uM8ESpXnRAoltbUmzyDQv275+q5zkLE2gw9oABf7+YL/4duFU/3g0MREJMwKC
EKR686AzNmshXGntdzm2jpp5XyS1W2mGq8btRdCWoxGT/cI+6O+P/vOdPeLjHw8+NiUeHcKjAh0o
2lTo/jpcLTqmKC6zy0Jfhl3+90f6Viz453cSsMOPh5LHdQGfzT6xWa4BXrupWTyIXON2Z0Gc+u3X
rkEcJaVMlZ3igoRhHmBpmiofPco/L8rDhvnxDEDkt72irGaQMVuCeoURqmz9853O/QTc4/ZItuTc
dKC6gBlXPrjHv+iNYRH58bh5PkrtpC5m0NFCz4zn7d1twsdONljgrEeJW6+XgjvX2QWf4Ef3+1df
7bsxkAAEPJt0cIN5GCqHOmBXPm6Wa0CGsi2QRKFLeN1ZclpuOkSH0lRv5uiZJKBPg4LakXq00kK4
CD9qbv3qrXo3iuWNkgyEgllBncuv4Rh5naodE1HzCTxg0S8egSgccTh9dP3bAPGz5+3dwNUoBV3k
sbaCSU7fTFqPhd4eGkQ7jFemEntyorlVhVTjw6HyV8/Xu6GKoIpIE0yecI03J1FFV9ZqV5mew8h0
Y7m7TAvF4vq5MXxRiP69sep9jnsRD9o8QZtkxT4eo1U7pnTLBt7gbVgkpfso0qyUmHU/eIt/cVff
J7sPGiCmNlOFIKL0tw0YFe/pvCrM3suRQGkUpJD3OsnVtPCPY/6/Noz8J2k88HoC1+EN+bXK408W
7R1JCVX/WoL3+ceP/4yj/cfn/an8UPXfLBkBhyQjzkPSx5j7p/KDf6OZGu//H2K974G0ym+4/EHu
SBJSvvd8H9Y8CABNVUewoZEf+i/wfd7XPFkMAgnaBIUyukf2ZO/5yLoc5lVUopUSGulJXeRDG5c3
aSuxj0NBm2rKUTKjHZ9zBEBmeF1efYFScRea1eOgaGdpo3hgfTuNwjlZ49twHXdRX6MPm2DiJY9Z
teoO/sV0p4fpHobQDOpmY9dUOA2sBTlldmNN5SM97cBolk9mpR3hld0vIEfYz6Avt1bFxXmO0qmq
vowEKCEdq3PEXta9kkp3hdB4iS7sxwiwTtW0W8KJ/pXxHByCcppB3JuScV8Zwj0MJjKlaBGYyb4Z
tgA5Yd/OxUvBJris2A7MShXaCL7gh2XVlxZipl0P4C36iU6RWoKy0xKjwVdHB3fMe2eslk9EefA7
c/YisJglg6eosWmB8pPmO9XgP24lbXQA6rnTyP4zUqpHcxJJHBrM622G7TQJBqr8LX90n0rdbiqM
xw5GgRNDcfUo0e1UNdxbNR/VtZ1CDtV0R4DllgMsH6wl/CpPdIIJowHpSfqRZXFvZ4qI1AQHQqAq
kR0y2aNiy8I5yzAMNb0w+mNa3MD31eym+RbS8cjvUuk2iaLQDT4WD0luAuvQev7aVI0r+EGFFybs
l8y0aRxiAL6kOaduCTSZieQBcKkCeZwjgnByHJGU0ZrHNFqfJiX0FlG4pih4zFP2qGTD3QqT+Fmr
MMqYs9rYEuwJ8JbtrTTo96I1XAl0G6blCzXdSxIlL6WUbTEk5ZeoacAxmTvIPNgO8OOuRRu5oqlW
25aqp++TbplRNaiXLrX2+HifrFQ5Len8SRuiS5UYVyRlWLamCF/RD/oknN5FKuWubulqYC1C4mmL
tVeFMrTrJmfdE2KLSJtb2Jd7aRSfxrx5zCR2Gkb1COz8JlyH84IrR6owhkxV8Riuy51s5REg1vWO
6DviWSqFkKk+d/IlDbfoN8vRY4qto6w9o/7MCb4K9yJlTS1WT5ZMATLsyhoFX/slk/iGW/koxNnN
aIUexXTHUOI9eozD0LRfRjPbZ/iqzLQ4S8n2FYTmzayOqOrH1jM6fFHmiAGVuvloNL7eSOSgTiPV
n/BaYU/m8I69CGnvc3r2rC1fZanzRxnXPpQsETw7TKCXsBY/TWC+TKo0w5TfAN+C+ziByBQG676Z
1M9WLVE+14IaI/N2akRvUlYTvmaxejByI6gFbo46SSfVit8WUbsHqHBcxiJy10k95GK2t5T6tsvm
O7ER9lpa7BeTp0JQ47dYqG9Fef5UTebXkX351ACtk+Vjuqyf0koPMg2zT1l8mWv5OGns+r4b5C9/
rE++F6m9k3D9OTZCCwfUvfEd3rc10d4lWjTN60O50XnCpn5ON0WxWRLcU0efp5nSi6Hv1rA8IWF9
TovRpUy/++AsfiyZ/HEWGNKxrUqYDHH7/rh0JTwFEUHbipxFUXtKBPG2zrR9Mwq0S/KTlVd3aV18
KqBo1kt4qFrlRo6Sr31Z/NGc+5cm/1/O7P+xcD9DNFFRMiv/ev4/v+avyytMPyI5/s//+t9dtv3J
b5fX319ZC+xf36ri9b9Bf90P4v///uy/1gJM6ng38atjSv5L8C+BoDd1FZINze8/Vf1/eUt1TdRk
A+oP+D1N5/v/y1uq6KBTKL7LlmZiWPhX1gI/bgqwZYPRUTcPq473AdLfu6UzIURtLpdi+6CHaIoa
8Viouguy163wgPLLu6yo/bT6KJhBerfr/uPAm4We90y1Nvfsjw+4bkly0/dK/wAZ1WsJqutV9SGx
Mk/YgMaihLh56hpSNMczUkPU+iPsgqqbyIOF48XawJ9KbGNqd1BnfbcR5Enr8WIqc4Tk3KakKeYI
6yOxDqamvkzVm1RoJCKWjh5pN0We3Vf1W0yDVm+KE8nPXlfo9+kyni2dIcWi/5bNFUAvij3r7Cup
/mKAwrA11boXexFbaYOJKJxS4hhrX+ywFK70WdXkVYm0IRhb8x4buBe19QvloQcQBoHS9G6eJL/H
TDRZHN3o7Xw76jjaSGGynLQ1r6bcuE/IVdg+kqCEYASaBzZ0CjLyKyZrDO1SDuMd0QUUflUXHgRR
Z91u23TMg3BI2Vj3gBo8CuenUgw/LzUUdcK99qWQ/h4TjboDfKb6xlQ/WyF2eGX9NC+sB7pYiOka
Czt5HT1ZRxm3kYpVgI2G0kKRUSEANpQw0egjmQJRSMve3mqNRt4davbUpVqcJBM+JM0dNVk8otM+
2MJ/KxH8tZn89riQHYGQWmPloUP2+fFxabqmGGZJaB9AKbrirB3jLbivWdAZaTdLSMCTok/Xcprc
j3oE5iD31BYHWm5cJUy8wMnu6t7YNcvMfJx0z1E+P+ZEHfRV7ceCtqeN4qZr6MXS6GqJSrygfLP2
tZ9AMF7Y0drkCF2VenOpwvmx6Fj9xXztqX5CFvIshQO7TRwIFJubEkfhBAZt+3ZIcvCoTbqACFHl
ScOtqG0POEGW2BMSAHmjk+fsw2M0l4DtDar2Wa6dmo4JexSKT9OWrzDg6t14c8NSv+Rae1jH7Aob
z35QohtLLy6FbJzSfL6OFNJumubOikLcusKRyNKHOKH0bckPYxvtJNYjS1hcDF6TOVavMrndQd49
j9FnhOKuXhSXqOZcSQvOAd02YDVqqd8peRGY5XDgAT3Fa/gBIALjE1/c+y9WUrA8aNTgFV1798WO
GVlG5aR3D61o3de6dZ+KoOZyc7cMkMRFGJOTBNVv1ry6T8/9RB+urW7D0a9wGIbafJ0S4ds26SmB
wy1W0Y40X7DC8rkmgWgq64seCvfqMrhJbpxqoC2DortiTm9JkOZj2zSBtiH1IWoWM+nNLNx7Y/K6
un8KGQm7sHBiRfVL3rfUWI5JBvFZJ286bw+oqV2lTd9CqOjTiCVZjFOKtNNja6ZuPSicEUqMpPD0
biBWvN+xxPaJSdvJrPQXUd6Nw8jKnMiFebv1QI3Hck/e5bm2Rmeudd7hjOThKqj6Ep1ad46U8bpQ
aDHQSSuMmV3/ymahI5ZyOheW7BMSsDq9BOsLry2vBFUW6ypuHlV9vA6nel9lv1umAXCUfcOMH978
3Mpcggwds20PQ0dcjlZd0g0bynYqqBVG/lC4fDeJ/mR99U4i+8ebLCHeA5ogsbza8HHfF9VZOxVE
UNXdA/f6PPQMKZHmR4vmdGq5b6hRWpO2N8PoBrAjMhdgWWlN1uLgEuuFOiD3kB+8AMz0LDXBCYvh
tIYDyyJ7Ry7kPtRVUBrZlVmAMKiGp85Ee6soD02YfN7eEpn3lk3jrtXxmS9bIpx51WLU//uLZCHx
Tw+1wg4f7wc+DUwWP16jmsuNoWdr/xCnRgOz/P+ydyZLchtbf38Vh/e4xpxAxGcvCijU0COHpkRt
EBRJYZ5n7P1kfjH/0NJnd6FxqyytLd1QXIlkJ5DIPHnynP8AJVzt3KkeEnqU8Y3YuMKZ/jmjKFcZ
SANjgINC8OVovVRrUjlwlOpFe0bZ0xM7WFbcx0Vw11bGC74j5N7GfQ25Y8xxLusg2iq9H3J5yP9M
F/8tVt9c72dKC8sLowmkQKvU1nUxzaDvqw398DJwEZrj6iTZFO+XQ7XKTcBBJpK7ZBl4k9VCP/Zl
eRxaA5lOePTsJznpXLMwHxHQeWwRLyJeIz8l7pFZ+XXM8+c4D+4qIiqGabDWuge1L54N1X6OjPoX
fQ7ukOMEvaG+ZFL/0Wx5zXzqfsH+D+Wm8UudIhVQmV4QBz+yrDr09MOsqXuQU8PVkuhnw6mtmuNT
EzMIKVBm5Z/QjUV1I5gQzBAVoi/+9EXh9+wqv/wa4Hqj8xt2UkqcV6XPjWzej1p4V6bog19fUcuK
eRsmKdOoCOyhCy0v1aE15rFUfCSXQ6bVlLQjRe2Dlvr/P9PHc0rAjUUvyUYaG2VKyLPLivz3Wf//
+p+L09QWtWvzB/2Z4qvKv5D0tRbpMHVZ9kth8a9yn/0vYMoylbaF06WTbP8fopcp4z+FqIyJhiIV
P23JgP9K8Q37X4haEiHRATdMugV/i+i1CkaybFiKTqUPYTWLYKGvg1Gd0Enso9lVi9HetV03HJsW
oFjMyuaMG29cXbeGYwrQqxFMB5eLy2jUmhX+L3Y4u7ENpaEsYBfi+tvuaqDC+wbPvxuxdnWDeX09
yllcr9Cb4mIkLsdLQObalYG1iZD4xzCgKm1MaYcz3Ti5Ew5ZGZoRU3uywzTwbBUX9TfrY+NAW+3M
1/Ft6OMw/QzuZK8gkTdN4iTrMJ8qM0xlw5JOMfUMJ49xbr0+ynIqvtn/yyhcFLgNot9HArxcXd+e
mkkdlIraK3zEElZzrDaF1wFKQk+LfPv6UBsTqsqGKRDNIpM3lwr126Fq6miWVuIGnehWe8QKCeKy
Udk7ayrSoxKFirMULvbtIM2u5g/FjTd9hcivX5XFv2gxcjNW1qhgHfn0vDKG2a3masbtx0yVjyaP
hNJmx2bbhUZWH6q6o18pI7zzkIGdAtNXTPTec6kKP43mAFYmSfTkZR6KMHaCvpcj9Oql4BlYwfQj
wqD1u1xmiAJdn7r1Ufz6mVTkbZFqgsFvvf76m8UQcwvsslpm8WelvTfDbMGRtMHeji3pORtlC4Sv
9ODnvuLiLYo+RR8bJ6zp8mODQdwT+yY6qlaHgrPvS6frD7d8t/W8okiFrgD7hHC1igOQKtq8pDvl
Qqxr0DcTZEJdQ0Xb76n6idqtIuHDdlbHG0n+RkRQyfB13P+oZaCzebmgMHbHtkMAEvQBz3iinWYM
AMmHhq7+Q+6bT9dfc9nvF69pyoQf01AonulYnVE5ebt85YHSAnbAQK0QYPAAKPxSKsZPjFhtWnQo
cYSV3DrXh3y3OV+HZNEb4DV1hCQuh1SBW2V2D+m0tYdz1vfpU6fMh1pVxQ1aybuZZKDXQGeSXJIL
rDK92S91sw5f7/4t5eqmyR4w/ip3AgtSZ55FdyMUbI/HmUFA4AyTV0tGQlIw7uvYcHuscZ+HPK0e
et1HP5945Fq50ny+PpGrTj0GicsLUrxBXREBNf7/5UxmSUdzwGTAKEtQBijzxKmzIHI5ZiIXiYev
DUjNu86s2k8Zm+uY5Y22l4w8uRHUtx+E7F1ognSWk+XyQQxzyPC8kwCFzLgvYAhbPQSp0PZDCoEr
U8rsDHSi9SBQkeVifHyqcdbZdz2H6/Upeb+cFdwryRAokaEOss6nzbIswwo9ftSeUDswI9nn5osu
D3amCC7L4BpaNbgVgt+FCoqCHDSvaiOqxZe/fHsTJYQpQXvaVSWUHBLLd8a0mHZyrk7YpcVoag56
fghwD6Q1g3JANhKc+aieFs6YrPlxfqR4hbKh0B416th3thkA47GN9saC2ZgdiocGT6tp5lJGvHzQ
rtJzU8IP2+269KNppvOHQPOzj2lpfi3aCCQcHZ3wxpjvzkcTaA6tWJtsUtXk9VGsmxHmRsQ5t0iq
6q5vZLDChhm5BdH1M7IL3wuJhQKW2fcCnYrY9fXw/nhkeJ3AxtuaCBWsj2cT8z8swywmV27EsS0r
9TMSrKaD8qp8SuvCAMFpqPsolZR9ZCUo4alF5raxXhwm2W52LDZjb4yN6nVlBi984FRPirLbUx9u
UToeMvf6E2/NFxUkroQmWQUJxeU3mqaijNIeSbUYdcNdNkg1CilgNhVssV2Mxk5VYGHelP4kb0zu
ro+9sZARRxeoL5ioi1Itvxy754yPhplvZWR4EMIORqVFzYI7K1O/BvBQvIBD8TMsq/FG5Hx/JPCV
KG+bi8rDogl/OXBTTp3aViYLc6iTvaWRqnV5H++xuvt2/RW3toAh00RYhHBJQZcpeJNyVIWRKdXc
wTGUi3Zf1SWpxSjwllKU8GCoanT21Vm/sQq3vunbQVfzanPItrlgULwRIQjppTjmfv59lvVnsxT6
zkqmyh2DXtzNYfl30wk2APk2iwWvAZsNePnCXSeaOPHZ80WpoSdBeLlHpjgHDq/3Xk737sYa2vqU
pKI4+GKHwCVjNR7WL2ZaqQJlNRyyHZH4ycFPzN8paN4qG22cOrwa6Rn+NzIGUNYqy5ckfS5qYchu
nmW4byZB7+Z5j3hio2cHe5o7pzILcRithUEhGWiL253Y53Ko3pjjdXuGg5gnEYKH4SYqm+uNA34F
2Y5QlV36+hju9iUg5gg6SJ4n6V4UpfUkdT1d0QxTl9TIhTtVhn/WErAHutqO54IL8+n6Ql93Zl+f
iaxaJh2hsMS9+fLDY3+kRzHiWm5vBIjkheqptsoP6oRUQe3P6LJP2XAKF3iZMGDPIVZa7+2a4Jcr
2nBjf7/PjJa2HbbO1BVYg0t/7u2u01LK1mbRKS7dWN/pRIwE6RyQ0Bt9u1OgbL5cf/mtXf52vFUQ
jdnCVdX0ihtR6wbvEKPwkeMJXJolRONJEh/qGaj39UG3drmJ+i0q07KlvQtiZteHQvSK4maxyUVG
7yFYZdOD1NoFqldptMfaHmnUuoMnV7XJrSxka46RuabwwhIkC1lFNiuauQnhLYvxcW6eUFMr7xVZ
Mj0Q5lDs/DTcG2k/OtCcwbOLoT63mj8+8ttmJ83swaWAXXo95KWT2eglNhhlfCMMbj2hxW3cpnFD
8i9W3VPUeswmTTT2q5IYP+nyyE4qAAlVfTFgLWiZN1bd++NMJS6A3QI8RhdsvSsHUqEp4c6M4FXo
wyGRS0eucwS56kVrq1LoXtK9aZTgy/WFsIS4yzsV41Lh4H5Db48Vf7nadSSCKoRYABdOavQxsOXC
6VkwNz74++XGKIjF60gdIxb+bjYrqUR3wFDcjirLM2Bd4dhalzhhqrdojk0oPhZhdsQe+4c1WtaN
MP/+Wy6jLxmKzvWRrtjlO3bAowY0URQXxizaMsJQEZixgpcUXy03qOK/hBT/baV861siF8WQKgk+
4tOX42G/CicvbVRwblnOMRaCUVpcn8c0i93IgF/V5rbmzIM63Fi1W18T1SnbJFnAROdVOf1NxgBB
v87ikJFl7AoeAtIXIOdpd2OU98fmcmlke6KqzWuu63KdodFnyTvVtbkr7BWjwJq5mrpTnFqze315
bg6lkN6Bk2H9aKttqMVDhFUnL4Th6uQqWdkf8NlDoLn4+9VN6rjLLZ/yFJkdecXlV2uCvgt1rMjd
Xp5nb0hx5esX/zGzpSI29cE/mUTKGDJwCFJosVoks4mNXm/kkD/iBo34iruoasco3ib84/okbhyv
HPQ0YWX6DJxt8gq3rUplZSMAqLq4cHduD4kY/lmRQVWHkImgib3nTbGdk7Tf4AdEvy7XE7fMxsJR
ajhON57mEsu9VAKWp8ED0xQWCKj1NUedq6TWjF51R7Jzb/CLfh++KmkoFrYqQ4YWsmWL5yQvAF/a
AWrFJU7fbbiIjFx/lPdHL8iDxeWBlQX4YB10keLTesoRCjQNqz8Wue20MrjDWH6AGZMcs9Rvb4T5
rfVsIwpHtZek/j1fIs7sqPJtxfVtJLPtskHepI9y16oIDddfbisKgTGz6dWR5b2LBZGpJDkFpSWy
QyWSCqk8q2pId13T6w90DnDAVEIZHCE+j9dH3oq3hCDeUOP28qp2+jaDqkKt040yRqKoVG2n6Opp
nw1K7nYh3KI+yG+t781JBfVFCZK7KDeHy507tGOsDxJnmOY36CiDq/AiIw/RTWfJX3+1rRVD8v6f
Q5mrIGFNyahEPkN1UxSdkNby96wSkvcEDcyE4j5VYESQrg/6CkxcHdLAKwi3gjsK/1uNmkSZXOKJ
TnrcaChp2/BAMXqeKaWZ1WmMx9q156b1Sk3SPd/XDK9vgtSL4yQ9Ud5C+KLS0HBv8TDu6z6/q6aw
22NpegvauPEdLh5zFWYAOSB2MbLiwgGdPLNUmw8UIwqGCuYb+2hjiTEUAHw8c1nbYvn1Nwedn6p1
UpZcGAbqNWcrnT/XSZ18aSn3EUxm9Piuf4LN8RD2pd9GJkawuBxPFkGPcTYJTJEp1odMHtpj49uG
V5fo3M6zWt9YZ5tTyUqm80+rjQB1OR6umZbdLv5nTa0EDxh0ojNNYXXfN9N4Y6iNJU0MRpCStyMq
r+32ZvSMRVc18lJIqo9Jbv5apV2017pKcS0TPdieRtyN6bS23k9XVI0cgvgA3vHy/Rqow3ykgSJK
NsGfDmdN+jga/RA4lRTHn0ao6A/q0H0ekhHYVpJER82X7McoBbRbIkwAS/Jn3DXKQz3aOAOUYRze
z5ju4pit1cZZm2ML17E2bDRgbMDcoVOHVKTKdm8nKJRJIxakziCUsdvN2UirxPdxdHVG04ek1Uq4
DTtVVYovcjuqHJGhb2ATWo3ovUuZhagLhsPPox3VZzvNs5lmj9Z9qgRlih3lSvEYAHPTvXxOMW9P
1RRuI0zeb0aqIdM4gaDpEbAs0uqgiDxH4USoHdLrtoKWqzEFuA4YImm/2n6a/AEsv552ojDAyld6
ZP+iYzuKxURuTr9mOLD2O10G7oUU8GL/KbXqL5lqmKkH1KYGu+aXDX4BoMJ/GwD6f5InQ/GGSuWP
NUqqP5a5KL/aU6R8bLvFv3gAKEcBZpb3OWxNsEmm1o5OFoTND8CP0WJ/YetYkMjT2OzQZG5+sYRE
ZmvVTf9yfcdtrhAKbGiZ0jAw11qmRpxLjaWzLOUcYjBAe5CZDYDSlqL5P9gBQFtwXxGKJXMJu1yM
RoUFq9q3lJ06gkleys1Bj8C4jIb1ZOitdD/PTNv111tRul+zIMXATZJkAByD+VqmeRPB1JD36spe
dhs7AdNjt8adnCHhUgb2fVOI7qnNgLSWslWBLguUfY3WobMg2M+TJeVOEKXDvkq1+RQziYcu+k/v
9397i9mKC+TBYmm+0ylRl19/84AzPlgq3xmgfJAV7gSa2OE2YDpF29a72E+G+/6m+9arct/qpFuy
fDATWLUtF9LLQTO1bbG09mU3wdsK74MesOWuBC6duw0b45FzDc+UTNXoxUtjGj+GmsbOoH0Q/ZqH
Zf2HgTj1fRDhEY4Eni4/ziOmJdixN19D7DY/lDM44p1vBsPvKKuKl7GM9B+dNtXmjSx348DguisW
E1WyIALd5YsYFjsvz0YKLJIQnoim35qy0zEqkFFtbgz1cGM5afy8dxMHoIQATlilwHc53tDp6ih6
SIIcRup9Iubu+xB1Ag31NGYpl1qcvBhWgFa6jsLaSx9b45dpyvxPQ5Ua+F3EQXNn0TgWN+ZhGffd
c5GTQUqjqAF67PK5+K2KP2UzknWNrO9TMaIDE8gBnaTQfE4SgV1Kzq6+PhsbsQP5e6qtbC/bRPv/
ctB6tmBhi5Y7TBUFVC0xUJ9pu9Cb1qsbQ23drWgWYd603Kw0gXLzxTaBFFb0c8QLgg9JIYsF+PZZ
hHAxtMpOk1TfFQXcHXuYuddk1t04yLknVVP8G9Il443Z3qizsNTIiOizLpO+mu24GWyUB1MysNyu
iCwohPVZOJ9LvBwhKQ/5XQ/hC8oSwpylEd/qlr8HSZgsepkSPqQHat3rY30QsaG2IWVFrTbFj0zp
ok+zDoO28YfkYGeGhg4MbLIwyeoXy0q6T+Vc1ueyRaddC80BFZl8hJVncmto5OlGyN3akvT2lisw
dyL8vS6/1DzaKQIHFH+krFIOpRw/6MieqZIVntMAe8zra3Cj4s+qICdbksalm7gs0jfx085qDEkn
6glj48MAM6GIJ6CUDxFm7A5sKr4ANZSdaOFeUQbIKwVpa1+9pR2yHF6rDbjEHzhP9MkWBNvlY8CX
zgKdQrobLKEnGtJF/bdXj9ffdmPhgWDkMg1Klb/Wo5gCQn6TDqprpKbyoZjUyS2DCUOTvh09AFA5
+N6FsqBH8ESrIb1xgm9NNgChxbn6FTS7LmPSKwnRWoOBOfeUpPx5nFGZKIQb+1ni6T0wUFgvgYd0
3K9jZdHAarsfrSKpN/bf1gbQiAZC0ImFCLyuV4VpIuSoo14V+TMmOlVqLlLd+ERZSua1COiBi00B
nyejBRR+TD1DxKmD66O6iwfMOIoyTVwtMj5a5VDemKTXwsp6KYDeo70C5kDHd+5yKWi+rA4GGFq3
aSTkbtoK61cck7Q6st2sCkG7KqWXTvnJThX7YSpl+75WLXgZJQSSSonvg6rRj5XVmjsOUJT0KKru
QsREnNkoPW0e4+NAz+Qgp4Xp9lr0IvuBdpSNUHlRpTm8i0p8To2Wd81la0AwLA6w9bJBojVAEHIZ
1HDVieiE/l19h4cttkCitWDZKt2NULBxKnGxYhZATQHr1FczES2QniLQVHcSJdpKs6o816ztk4au
7i7RUtQbZ/zEru+RrUFJM2k10lWgSrs6lcZOBSxlIgAZTPsOo0mU2vLZi4QWHdNuFuj5/P1WH6hY
0g+sCHjbd02MGIpmP5aMaA+aDbYPHxRVHgvKXXV1H4oQxWw6XaAKwgxpdAm1wdgePyd2/S214wFF
i/LWvXYjBms0WxUL5M3S/llNfJrlZldUpepqY1R/koTZoU1evjQlGktqltY3gvBGIsCEkwCAiuMi
LVZZURJQrNHSHLFcxcj2cWlwgesWpph902l46+uaKsb1lBSJ+ev7Shm3RtpWleaOg5448jQPu7rD
sS4ppCe4DSV4lbK/saJWCj6vl4jl3qJhQQHnn9zvckcbxL00sJFVoZHd3kVGSfcmbGNnQPOFwiL0
42JoDChoEiXzDFH4MjTzf7CX6JOBX+Kjgg1enXNRYEDmlnmGGbcC4i8yXvIsXnLZrqHLx5IDbef3
v7+TTAo7qLSDFaAbf/nasRIV44h9DhCusH3MlSEln8S1zQ6swrV1Y4JzONjNjfi5GdwBby/wVSgu
IDsuhy1qPaoTBXscZOjRRk4T6Lu44pxruyjPVhVh8NIX1p4vBr/Bb+PFWBP7mqDNa9ecckhMsW7u
Bw3iiCT4QNcnZWtrcd+AZ7WkYMoai9mmM9flLERdYVKSvVlr3yOrCFzbiCSsJEf7VnBZ1tb6NAGV
gswCUHDSqdVsaIZo9DlRXz+CdcKveHbMWEk8pCTKg6+VPyMzGc9JkAVPZVI0Jz8jBpW9hULraAw7
2w92ZOnD6fosbO14erOyotKcWpq3l9/IQC4Vo99Id2e9/jH7Kli2Jp3cVmj5jfne2vALm1uWBVhU
mraXIwV2E0Uwz8CpSIG4F3qaUNuexaHVx8ytWkO+C7ToluDR1utZ4O/5xvSqTHO12XBQCkK/gt5o
pva4i5So3rVZp7uZYjb76zO59X5vh1q9XwxEOwp0hpL0fNhPY3BAairxuLOrQEeKzyrCANdH3Hw5
2AxcHSBYEUcvZ3RU+jRGlgPoQyBQJah0BVfTChnLBoGM60O9Jvvr1UuUZt3azCX1l8uxIi0MDCSk
NIqLMl2voI+O4GTvujjoHLvsCKF0avYh92TYTKmKmMg83uf5hACH0S3erOkMRl0qTyV3mX0+46OV
96RQUxHeCPJbqbVNB4dLHdAdvvrlk3IxD1D6aJFMkyY0HKvgW94p9Tmsa2xf+iQ5dwZOsEoRKrhM
UAS8PlHLpejdPFFSWJgJy6dZosCbW0wOF7MLigDVKmvqvbQlumNG3n9E5bU8wDSQH+Qs/mxa4/QP
NvKChiTMkqa9a1+FA/VGZNsYODSofslWcCdGaXC5K7Y3hno9Jt+9JBb31OO4wJvrUBZaKRSMkW1U
aHHzqJSYtFZRM+9tSYFJnlcPY4i1gpyLb1rTGSRNBq5xsz0e0hnn5aaDnSrJB98ysKW1NKTmKAkr
KcpNJvUe0ErpcBdwWhwCM0N0NfRxM5aQg7n+pbb2KykAl38oChxSq8g31VI6BzG+kvT+Ry+sM7C8
uY5QrEDyEqn3nqwAOZ3rg25lINgacugshVpUDVbrQ5OmLskbJPaKqovu6IBpu8wHvDKKAvMIbB9c
LdW/dJkZHIqiTe/6Aj3I68+wETaIGHh78wXpz7z2Gt4s0ZAun58IAlWJrgBwpax8Ki3xNRqz6P76
SFvXzIuhVnvR0Lu+k33mGHZHcgKNoznCL6xdbwxQrxp7fjaxirqnStKhvZ1YbmpACs2iQPOuP8lG
UKCbLxakEPDohUZ2sS3HVqGLD5zObSsbh1urewn0SPJMBK8OokNcXs4mqjCo8IFg06RbZ7/6Pios
TWXKXeTUCqj+y+GLbAqlKKFgkWudfASJApdbbQ0359zfGX0/exoJ2n6gwn1KNa12SoQqHG4iAeXH
Sb8xGcusr7Yvohn8hCWaG1QhLp/GDsU01gFPo5R+fpwRuLqbp0JCuRxoj4jS7MZ4WwtOkdGQsajd
k/au2rFVNMp1D0LeTenF7CxVSk4xugTOUGvJPxqKCzvAJSrJ1urVmkBM+aAiGljLPqHDCImCRl/u
xkpSb0TBZaeuZ1GR/+9Qq/JYPqQTXTK2UVzY2PhAHtirzXCr17IBP+W4pSK10CZhvhqrYYTli8Ya
SNCmfGq/mZThHEPBQ6YxbPnU9DjtSoqSn+RAyw+WNgGSkChVRx2Izwbe8MHqkpvCQBuIlKULY4OM
gdDJvfRyAYVj3VQoTLOt6Z0B2AJNGGqoXzRqXXmqmdXfI3/Sd+2czw9DURanEFfTQzy06o0YvrWS
qdFRnKHPbwCEvXyQWBu6UCpgOCl5S5tCZMKtNX/eUzKPTpJGVnQ9jGx/jaXJRqGScLEu2Jaa4RvV
CL+plJ91LR12Rj7+FkiDgTdDjH1PPecPZebbh7iHii/wvjsNdWh70dgkX8J6CG/gUjcngHhG63tp
/6yfx0AoVdQFWzmMy4HWbBU/aF1pOiGpBidnYtyIZJvjAfAEW4GQD8fY5YSXUWGkc9Gw6Ocucmzf
nA9NWmG52YjCM0KBDv71Gd+KHVTeuDNRjyV4rpa/NPVF2RS43slaEJwzrCDwcDBqBOCrW2fza7Fx
vaMR4bHI21RY++sql4A2P0hKDcaRGvxehvjkhGUz4oRhoHqdBw2EfDoEdoKDVjGROqZdpjgg8CWv
lmR0xBu8Q9VEEWejLctTniOoY+lwMa0UbHhSIbA60G3Y9bqaH4cQFTc1GDRn0tPiUBkZFmCjhkea
JKqnFFanF0a5CjJH3CpsbuSoukqzwVqw9aBZl4/8JgGYdRS8Oh1dwazIIlel0O+qYWgeKipZOBy0
FPmTcDrV3dy617/m1vKhs8XRYwH15DZ4OTLMKduq9VAH1yqaQ1cWzXNgojPYqbHPRUGW/8H2oNQi
LxcXuFHr1ZP0COOpesX2aMTkqNFo7tQiAF6KR8uuiDTzeP39tmb27XireKSV8myEQKxhQHUj6uu1
tq+l8J7KbXtqdMQ4uloLd4Uy1Tekm7fyG6xVNQp3y8Xj1cv6zScNjZjuqQz+BXhy8odl5NYZNZga
p81peKFFnjxkrCYnqkTgDbF9C8G21Z3XSWyAggqDOsK6Dx0jmdzpEy57s67GR7PPf2gjkkTgGZsD
RfDSKYU14GAUZ+DbRtXDX0nl7pfK941q1rthEvED6lTaoxxwMe+Rffh0/ctspqJAxZe/FujOmjCq
NAh8CkalcSThEDHOqb4vMvVHNGuTN9Tl7AIwsX5Jg8T0NIlqrinM9En2w1v2llufiqoYVw4hL7Ty
VTZkJK3SjgasL13hforNXeJkUqKfrNkPzmZnmoeu17/OrSx70TTSGb0+EVsB9e3wq4t8Fhr1FNg0
Ncax0V98ruP7OacuuANI93J9qNem/TqgknIvsg3wzsSathD1sWwbYQHqLAlUd1DR5ewGGWY1qpOn
Dn7Kx8BSm3u1xNCnquLpEMh5eCotDD5G7As+kp3/yNT4k80V7WwkkgH/YdTv9CHEQknY0zcpNYHC
x6bvZLrW7NQBe6qwm5Wv3YRu9yz3rRMXglPaSIrDaPfloVKD/N6n6eshiGB5VZ5p9wbpwtno1Mrr
UrXbq4o53MgbtnAazB/YWfqaaNit+1xMg54rHThIToHuQxhC5EUdWwAwxr0JoS/tvi87cVazqXog
dcB/KyyHO5QzTSfS9PmpEHG/p1dWILeGfVxXdjPuCqb6FHRlftDMOEeHLJ5+zomp7o1e3GyNbEW2
ty+wWjZSXUtZwru5c9zZ0G1x7KGP2++jVpg7QFfSc0GF7RTmFk6Cjdoes1H3vUFv1WMFb+ubryPD
2uBD6clG39FSbYQzDHX62EdJfiMKby1xCzQ/JX46isSKy1OGBvOgqJmluK3PPE9ZWB9AWCcHSkb1
jQNmo4igU8a3IWuDhEKV7XIoQ496q+vpX05ZkngKeKOdFHfZY7lob4mxy90J4vDD9X21+X5QrRbg
CnnK+kqAdkKm6B1NIUOknaf1RvZlGMQ3BejcjQv89kgwfInsGEcZq0RfyQTXKKzM3LrGllc29TM4
bPU5EdqtzGBrJJv+BArNC+x+DbmHiltBGOYAGdq0PKlZXuznHuE1VQzSjc24ORTnJGo4EAm4NVx+
s7mifgaokG+G2iEk4Cr1REMixJqubqTLG8tjIQpx96XtIiASXg6VTQZlR58OSN0E7akNcM0w8F5z
gCRDAk9oZU/Szc7axvtBwNI0uM2cxvDXLwe19Saw8tJWXQwV7H0ZYLhNA2Tc6al9q9a6VQmESmwv
lSwNpZL11b5B9cTGDkRze7vOD5MJ1DQCv7OXQ9l8kCKt3o8Q0z1Jqoff4hAdxdBaRBOsMHFpwJIC
muhDAU0e0DVAKIf3Mby5kqx7wJPWh5qmOC11rfhZqi1FitTPD7SMgkPUlL9d31NbmHEgJTJNMgYG
h7L6VEqpRn+iXaA+FccIlsWulJrgvk7r4Nz7JTlyhya3aNLYq5JpOpijnNwnJBXONMC9k4e4dets
0LApqrO9sKx6H6TprXrAxsc1KWsDceaSssigX35cq4/iQS5YvF0RSucwTGNHp25zTELpFttjWSer
0/tiqNWMULlTFnYx8IcJPDpudvU5DmX/RojZqohSsV6UT6HYUuRY5UPpkEVGS5EW7IkRwF5McHIs
umeVFs0BjniHymEo35Pfxh/tXCtPoJSzG9t0a1K5CPHpoduhUreU795kz3I32bY5ocsw1nXEzEbx
edbb79JQN4fry2x7JHYMLZtFpWF1AVJaDUTPgqkKi6D4VGhiONQdXkmVpg1/Jnp/S674qfyZf2rr
nz/bh2/lfyx/9HtRTnUUhO3/uPzX5s9/D34W7rf228W/7PM2aqcP3U8EV382Xcof/RMUu/zO/9df
/C8/X3/K56n8+d//6/eiw+iEnxZERf5WMJhAIogkb+Z0GeOvP/v4LePPfvqZJ9+S7j91yf6bG31D
z6hFgPhDl//4Vmz+uL/0h1X9X5TQqA0CXOaavwB+/hInU7V/veoFAg7g/vIqxfiX/rBq4F9gyzST
CKqQBBcIxl/iZPwSftXUM5dzGCKc+bf0h8GeXmw4ibawgHBGofhy+RnzoAtyZe0hPkV31bl5xILr
qO1KLDZ31oN6Xv5Vf7QezT341N5rHHTqz8qnWtspT/6H6LH3/H3+gEHU0d+PHriNp+EQnVWndptz
fJ98S085eaO9w2SwPGHNcRfvA3f0TEfxfCdxOSj25rk/0Y896g7qF+fRVQ8IUnz0z+q+Oox3oTM5
1bG6a/a6g6H6Hf7CJ+k4OQTsY3SsT6DMPfmgn6tDcgBHsZe84miey0/BWXNJeR+bQzTuugfwpafS
Kz0EDh+Dx77YKZ7mtkc6plQJd1W0s+6TB3GsHtWzeKIc8Tg9hK55ojd9Th+jU38sveyIbr2HM8Cx
O1vn4oP/LD2mn5Kz/Vg8ZMdqMWPfR47Ce2IZt5cejINw8P3G0FPssgfYBdiNcbXDDODFf+5wOx1/
x8H9hCvjPubHal6z+3naN67vfY52tqMcTDfaq3v/D0DU/I7yaL4+hr5XjvwEtzoA4zjqu+LUeHv5
2b8fz9GhOKBs6zS8WXfI3dAbvOo077VDfde5yqE+ml/rO5zUPM0xXe2c3Iv94IlDclIOwzNqMfyp
4WP2IfTmg/2hi3bNiZrQh8EVTnLIzlgXJgcsFRxOWxe1KsffxefwHJ8tT/tDOSfPyQ/1u/1beyx4
jsatd91nJ3BoA+6E0++Nc3M/eOZTcYL4tONGcSiPspe54bG7Fx/8p+l+citX9mRXc/Jd5ZpP8Uf5
PvvBZYNyYr8LMBhQd1Xv1I/oIeyNR+3RfmhOyafyJd9DrfpD9lrHOAk344dEz+Fdf1CP8cE4xft2
r+wTDwzpg+Gm4B1ORL1S30WfxLM41YxmO9FBcxJvTp7zc+RiAHWIXPkX/QgP7274BXsZF3dEHtba
t99J6/lbPuofszvt1B1teCKKYz3qH5VnVuLB30deuq/YJzL/7Ud3l74oz9Hv7B9+Z/wBG1pyiJ15
1g+SFz0ln+KH+F49p/fmQ3FnfYwfBDugvo9P4Tk/63fNDYI17fl/s9WX8+HNSTMUnVqYBfT0yRn2
uEqOXuuWLga+Rxpgu5JnqN0//sCTwBPsyvRUnmZX32Mo67Su9BmbuF2zz76Fz4OTOvJOcltv2KuO
7CS7LySwXrcbHNXBa9TaRUfFrU/sMC85KkfR7uLv0V7sWUVO6FYOzS5PeOix8L01VjktesqrBy7e
/N3uIgeT28N4LD4Yd/jK7k03OJB2HaKfWbVLKXA2TvNz/j176Y/tHVZ+L1a8G4/RYXoqj+jUOgnA
qruPkiMc6QvNGP5be/S/hp55Su/0U+L4bvFifQ0e1JPyGET35ErGg/nEgjwFJ/Xz/NH4iNeK15//
N3tnthy5kXTpV2mbe8gSSCSWi7mYwJZ7ct9uYCyyCCCx78vTzwdWtcSipKrRbzZm/dtMV0tiMRcE
Ah4eHu7Hz9EPqb4ONt022Ce76ei7taueVt4yvzB4N1gh6yzkw+CtLBnzHub14HaWIUjLijfgtNbz
YyJeMrwCYaYYxcomNt029lK8vp35fG+zJnmvb5G8t0aR2nyTU29W235/XnfeGcdqHMt14w42bYII
/AqyGU7LmyM3U8W4NrFHaRfcY3F2YT1rYrGJLKA9Yh7cKz58r3o8lIO0y/aT29mtgwyw0+7Mi8Ra
8bf4OLmNC7r1StVF4pmYg+IpHswddmTHduIkTmYhELKRTuN2vm5yGL8EJ41QKRMBlzw7uRs6LIFN
uc4d1QvWC2ew6QKxOHYcGyuyQXs5ld1bqiXvYmdhLUXk0kgsQNy5o9ey1dSOJFLRireAHaGz8fpi
sLPNyjaBEwhzc+Zd5XpxVa7Pln6jPwZ2hflFDxXfDmPsRmIHkjDjM7eGUK7tX+kbdISF4knrgi8J
t8VtYP+qr57j848x6h9b5qczTq9HMVzGxuJQOtphYitDpNWTRGOXEKGxLgxueHIr27C4A6aytfR9
yJOA15rJ6fmtZF8jquq2zoofI2bjrhQkhZxUvGZWZrUiF6Hlex0zqduFl2zHdbtrWYaN27nzkkUY
xx7sJ8PTvM5laxaSOLuBQ+sENla51IZms5k3SV6wA4cRsrl2fFrzZLfaGFsfR1W5MMngrhKW8OKp
3Sab+QvrtYaNLaz0OLglP4U4zdKp+dM6FTqeXusshWHNv8KCnmd7rtdgtvk7+q+b+AplkU2J+LmJ
SShc5rzprYGbnb+8dOTNGWNp7G83ciZQoGkQZxDaVODtCas8b/jUARk6SxflXcvdKZiPxs1gWkcm
jU186eK9uHPWhps/n2/4fuYVBhrLdzRn4TXuxHzS0eNE/NEsooot38d0Y1PSRXKLpotTMqTxjcdi
FTYL8MtiIYJroG7hbb0rsR3Vm2wEeS14IC1tQ/bYQlgb3zm4GY/TxExNN2TN2iqOz/Aanu04G7q9
cDob1IkYLYknM782zxnKyjzMwEU3Z40oARvjCkPuRYzjXGHK+gaqfHc25dwx+RwNrFyEDj4nTcVq
L4vE9m1/M9/OHCo1brsb13gCnt6ItTBBvEMSs+nl63nyss30YBz67ch01Iza4NkTT3i+V+zDTb0t
Z0O1Oemc5icNedA6wwfoGHDgVl7iVNZ1yuglvh7pJusNsnZhMtwQrxCzZue5QOSGQVNPf5/khsHH
/LNgH1gQ0RQKw0HAcd2vlV3jaWtt3bArRzZNNmtphw/aSRegMdYjdjxfSyXKm9dIYJ+d8N0wZbaK
noGercKj80va0NrG1RRHZ+XNJpHt8U3rZLZkvMsCEwtxHr5TeQ1TTNxhFWxYtTM9TA/hBvnY0Q49
3NW6DvBBtB14Ovateg1SAFjegl25/IKI3aZyIXPnN6HXryVW8Wyp0dHwlG3nIl/lrn2r35mbek2h
m+UAape1GwrIQtgORsKQkFAXF21J63DTvKi4YXM/+6rEa5lSBZOeb5WEpJ0xowhMcQkdq1KYy9Fh
Rj2W1KVx21+qR3wazzq15UNqz/NdMBjViteEvzbfJmK754ks2UyIkdyKcWReMs+HFfGekfvP8QiG
1/Nc+iPd6fgS4K98pti0rAQfX7RkVB0bBeuCMHrhGYfVi8byXVyOnsEWU1mjXTxLXo5by/lM6+R3
WABRP5g7HE+PDzYwaYSuubIpdFfhSSUb4leLsG3t25lduCb3ieIyjsBwqGXaBHNWwiQ3LhNrL7bL
d9+2eLfwwZXxWPPOM6/W0ZJnN7TgUbNSrSXxZ8Gtp6La1+ibs4+EzGlpQahsy0JxZBcRbOCQeBJ2
PYbS7UNii04MAvjvVfiaH+epLrcrBpowDXhPXi8ck5Dc8M43PiF2cUo9asx2aC/xT6U37SbtkJ3S
y/HrsJ4DhYbIJiJcqdZ4Dpa679Ff5plHMxXdjlOJk7CO40OwTZBPcxGdtPNt5qIAvQ22uZeMe4nP
ndCsONSH+mtItDy6pqcJSjPegHz2beJypFozFlcSuYXAgYuBidDuvdIi5XXgVCRA+hEl5V7hRmso
uHgX0Yh95kgRidSqiIrmsEvifFJa4fzHbcTiVbICzgyAfZw5bqEZzs7c8dAehz1Ehq5hNw64Og+a
S3tYF4ao+XrFAaDv+Julb5nHYr30JqckZAdFvyl2q6N/Qx6l4YfFtX5bardj5Wh7AjEnhFhepJ7B
UWLlaUuLU4CImBbDNh3tpsOZbJqdv8lvmV8MBc7LU8spJNspF70kIFeNbtWNQgS3fFJfjRv1IvKY
Ht57vg4YjvYYfUWdfaddpB5avC6lqygWgRMEVnApOZIDSanHFkmYOceh8iRWTuBJTsl9pkSKAb/2
OS+lFiVyq7V98dKsYyKplccvRGnV4oLY9Dl7RsO8GZ14H+0DsuwWOXCvdwuHMG9dJ89quc4qEW3M
p9WKxnerflCu6ZBdYSf8kN/wZmK++fFK86GPMKwiXlxaBnOYb+ZzmPn+3Ey+EEmJZ3XYSU+Epxig
VO/9dW3TY3OzDISyiarN5IVubkFE/ShjDy8DD9F/6e3eHZxnWPtxCpUA9MRKZIyQ5jmqoB0I66rt
Attt+Ntoz2EochtCfY8a0cTgEihYpEYsOHNxvFzYpqe4suzx21FqRPNW41ab0hpz0UcMR3lJN9Gm
csLjtHKHt9GtHJ/LzdEtNK0Dx6+SKyR8v8KyNbgSoxAmChBr6VJxNbd052E0xMnnWgSvyVVyHANP
dXM2tzmsIwjCrfnYdLHmIHrQHawdtx64Zye1kZ3gWgtX5j3wi3nsOTw4bNd6bqwlGy2Dt+ZFU3D1
grB7Drojdw62Z+OetpN1+3b25nh2nq75CNIIjtBcZGSLhtzrXsJHaaLbJoybijF73rtDEWccELVk
ccYhEZ1zEKA3jP8CFGH3idldTBt1VyLpOaqTdmCViKllElsuOUf21JhIivtg0jmGepnTMNjWnhhI
Yfk4+TkcNAmiI/ZDKoY3Oc7f3CTe4FUMH+ERb34n2681nCCntdS1ucWObsoN88Wm1Dv13eTGxB7U
49l7z07nGeuC0wYbqTfnXxovnN2wM88yRwCcMmHBvotE/kYx3JXcggudnZ69hcBF8AEGTCDlhpvF
NjqeN3OMbehMqCI4gaj2wM0oxAjFV47a7DDzcVEiqviQeKNeN8Im96+sTZEGzJr6f/4PGmf+5hj7
KY1pSEOUQmYqHwhSiTTTycpILLGvO6/EKbB9WyN7SLa0OADwAHQiq55zBYdO1reBpyoJn0y2upWY
w9zJDtbJxRxvDRt53hc8yJXYFWRySUSmYjr5t/7BP1R781RtFKfbIChLhsMkYq0tckwE1f12Rc6o
vktuRidYw5JGvNdbGh4b/as5UbNOt/Uhcbtdtc74B82medM4NDttM3vE1jWuu/nYxgi7++F+EBc6
m1Dq1beTyE714Xxdf523Aflm3t9Skjexs1rLAuyOVV/qu0G8dCxuBCXfXRUgE/4sZj/PbgcYDu+w
WlNnn3gZES9ccMKbz3ZoAV1jX2BfMexqJ+ENIRLZIuJJ4Ev+yC4anPbZzZg8Eksk6eYtZeJg2ROi
cn2LzIkF9ySXONv1HLS686ZEScLtbdwE75ljNP9ycOfoZkWigahZKHdQ6LMhz+k7xSncGkc2TwR7
qSd5mpvbJP0ZYUjwqYDhFiNPpGYbAfzm5Jtpmy0va43lLnJSWR0evRE9kTSefLDOmdeSIEJU7Jpb
xw0gNuV0d9LlxEJbOoOz3EYc9Vfs2t2ajdkb8ZdLh8XBOStyIfhi8x+Ifyp3jiPRQCdCnGNsTgvc
w5KT/ao5mRfFYXF/vkyLdQQLsAOGhOU9OxHkpQPLSgnCCgu0R4QJVvZskz0/w3Cw2I27wL1FK8tq
N5VAbQofkVwOIOe21exA1vPRlsM1axb4AEdAHIzTn+YQsSX+mUO8pVNC8YmY6TZxYCyx5sBwYOLa
DVsrvqTAa8whXUFYRiaHoK6gzM+hRGc90jCBl8KP7f2X5Bhc9PaAT5pTDqjO4qkS4tmfr1aUhf5m
tX4qb6RxsYqT0NAP/lf5pG6hrCQNMcd7t4ur6VqD7+HQuYgcEKQauMY5tJTd7ALBSbLMzeNqE12v
LvIdWbXL6SXZ8/s3hLfc5Zo93jG2BiFJePLJH8/Rg3+BkPd1tyt2srfcTm85+c2AmGdyFLKcoxtt
NALDZs8BmjCGo/GmIyTmEOdW6/GUEGtoF9VOv5225PfsesOm6cTbHBOJ9um+5oh5eGRzJJa0F8cY
hzc5TkbSRblQHpttumcXIqCljkwOtyXJWZKa0Nb1xrw0Art/6UZRbkpX3ZU785Rs8O94cdLnZN6W
J+VY7/QNR29nPuCfPfMbMOEflWRu8pT//1h8eS+o/FGZ+VuRyR8KOP8ZFZu5UejvNWTEc/Xl+TWv
PxZl5k98q8dIqLsA0oDUhQLKt7rLvwsy80uwDkBUspy7X1ezzvO/vldk5OVv1LZp2KOJk4LwuwLe
94oML4FBMRFBQQMKTkfw3/8uVn3fz5i1v2V0UebS4x8VUEQqYR7m2+glmpvT4Rv9MVuboRKbKYWK
S17JezA8AdJ4ahA5U7zyW2dsh6RzwPyrqITVi5gDbi0pkgVxSoXL1hSajpqxfqPdqFWssDIXzy3t
nr0bNssmcmX6X0RVF9ptvsrOhwrK9uW3auM/sre/NaYfioH/3QqF7+oZcCf9zPh2zy289vEPtgdg
HdgpH/tmgbrxG/0/0EiDUSO7CFz93wbIKyr1aBWMHjDZmX7wd/tbKr8BXgVfhgqBQm+6gj/9bn9L
GbkiuhsBzCBOAzLC+Cf2B/zlBwP8lt7UZiWzHw3P1896n0OL6gVJf6i1iYOiRENS2CVf4i7xIMfy
ABFTiGmtKNI3kZwJkBTbPL4uJQ4mgXzZByO+tdM4Biz850DJqQEkClkOI6YfYCVn3pTMgLlU2SFo
QByQcqqsswfwY65pXjZdLarQ2Oty5cWldDOp7S0Meipd2RdTU3J4N84hDOCnnhK9E/YcutXRWhpX
yip8hRUsEyu95Xf1bXzOXsp0uQlMOniH8JzvmdajJtf75oykeGpUAKdTmA2qsHSDpb47t9IgJvq3
7XOgoYM2cTFzNOC+TRyzmXVAg/qrVBVXZgInAnwHRhGXFsz6u75v7mkpPcEasC7DV92MLClbkAVb
6NeTP4nm/OCHb21N835mPADAVix9iO4j+VQuV4VDs9Lzym84p+S3laq8rs79YIETupQXkzM2VKjy
+nwTp4ZyqOiC3A6r8TQGleRAskQQBgc1wkDNEwpTlACaXHZGpb9Li9Vx0pf9lt7U4kEfR+or6bnz
mrSqnrpzZHUK4kxxU1WEo1FeI2wBJZPlB5pKRcVQnDNM/Z6i09wp5Kk2LqZeLo/IfvBGub5J4x7Z
17PqRmVf7toJjfjRj4rbVFKiWy2fzms5X+wT9FTtvBs7p6t8931N/V/wMX+98/0n7mnfvASL8e93
tguwpZH0EkbPUl23f+Fj+PR3H8NOpgARROERbMmMuv/dx5i/cSXYFmbJNCAEKn7p+x63fN/jZiq3
uWX/GyDh3z5G+Q20FQwGM/naO9z6H/kYQAofN7k/Siiz7/lQijSVsTgX6OGuc2SJPF9DajOTItLn
sIk8QSPri0GhsWkl9el6kUeypyyRO/HHiNhZSZRiQy1zErFhRM96V+XbajEEdys1X22DKXk49/XT
AE3iseh1ksxZeqNVoKRWRpWKgWhUrMKU/ge/KKzJkDjfhufES2JzhjTpV+FyAMuem+iR5jUE+37b
7yE+ie+gNlQfkElVc7sbo1bQHqkeyix58gNwdMYECBj2IN9VlVmwZrm6llfPSpJC5Anm3gqjmux9
qVqZ0te2XNfnA0KD+SHzw3GdF/4Af+9YijzNGOXIu9crRIdfVqg2XaNRJUuik4Ng34+a9hSwm2yD
eNKdgo5R6HLgrxnrMd03SZ4FNPolEbwHfv51id7I+qwtgzVqKBUa5RnqEMjeu9WkBTe+LOt3UG9p
ApWYSChxXG0l8PXrLIiWl2U+Lh0OWZObJHG7DWXkBWR9xMUDieZA5Ae1mFU3LE3PzGutMmDR8JsS
wsWsJsOjmsGxD1AOymS12/grnzNkX7QvsKIOhjgDxkkA5C1KoSyqfgtVe77N04XmrMx66alq1pzt
BtK4Q1dkxWGUtOwC3ZBs7UdQ3oskbhZuqMWtt6zy7KA2GmR858X5qBlVd99GaCLkkq8jWBaap3FI
pH0W5N0toP9kizYLRa2wrOw0TZPTVOTx0RxKssmamu9hdcqgQ5U7TaSN74smoLqMfFl4aAt8enPu
yJlrUHRAKT6zDioJ4PVJxs+Xk+TE4XlciEW1qEUXNZYxLPGGPmdR0xjv+m55/hKEVXFYRd0lgvLU
PSu2v8iMjJNeIQRanxuqMw2Pa6lEHAPG+usq9al5qcgB66HyXdXo//tPk6Dl7/3n9XMW/IXX5DO/
e01AqYTdMMLD+0V72+9ek5iN6B/sI02RMx/4B68p/wYae8H/5gbQGWj/MTKDgR3SOkguiLPwxf/M
a85n5j+OBn94zU9oxd4P1FRrIgoMyvDQRS1VnKApvabyZS8OQriDVbocEEECwzIZgSgWQybyDKG1
Nogqj7tprQJc6D6Rlr0NrR1JZdqwyJVlT1GayzSHLaZtiYzicxX43SaS/NSVV1PjDASrAg0SbT2o
UD1O8mqgTFOruTjHK/b66KVMdOrOgVIccRZdImIT2JzZjwd8XGohIBu5RRkrpdArrf8y9s1i22bn
hUUL9mKblWZuVW1HKEjUuy20TnWMsqhc4mmFFGmqGhDV5GdW5mohi34wtEszVmtB57p2V0ZKa6X5
qrCW0YLqST/ldtb27BeyTybETMmXZdNApLpCBLMr7qWz2VznoYp+uFKOd5E5jMiRh+NXOmZa16x0
8rFG1lsw5WiWUs+64/EZYEuerdDdKt6khdwIqSMMArrHcLRWl0Wud8TFiGaPi9hqQVpTGkYHPUhG
A4FfoyWjqEetpVTBVaKiGRMus0M/tUhBDaWcrtugT9aSUg2W2UykwJsifUrOgX5lQETlaXk/HVbK
2NlSU8FtEdW9G+u55BpGV29HM1pnmvJgDHHoyBCvWjS/11aBMAXULWrijqpKzWmC5VnAvKy78MdS
C+6Hm7A8e9BBVAirx9R+1eoADwwIryoIrcTvpHUSDPuU+faW+qCLIFjcTMhpa/3Z34w6QisyAgNi
NJpUBAVMXGWnSyIzhmBdIt2eastWpFFf7dsmiy+1qllZRDRktJvEfKqXDbkqFLq3wVD4As0dhIih
I7jr9L647roUsq+g1XdlbGjk3JZI7clTmVhJP1AngJLqrm3r1tMniARUSUvXZqok9+9+4f9lB4l+
ErIedI0gwAjv5HI196n/va885tVbnsTfIa8fveZfftE3BwpL9G+glgE00w64pDXwD7Dr/Aq8R/Qc
zSfUdxjs97BTUgw+BAaW1MlMngId2u8eVFLM3/CcNNUj70jwqf2js+0cXf7hP3HCnHf4JhXE7zvz
H6P7GH0mRmCovV+G9+0W009E/TD9AtT9CVj+50t8wq838rKpsNbw3jZug+fuITl1IKyoPWW/YseZ
80A/uRnj06aQ6Hoeo3IX3ufUOMF1fXjYF9++52OZ5a9vBBAyj3Fm33tvSv8QqQdZm8UqZ+x70veR
aI/Tve8ubopj5P78QsqPAOTvM/bhQvNR4cOFVHkwkCAYwvtMRardgZVFdytZmF9Cd9OJ5Xa1bbbF
DuAsdbN2Q73suHTgDtNsw41J6+Zuarqy7vx8VPJfzu6HUc2vfxhVch4CbUrG8L4y1hMVvbWbfzWd
lqI/mL7n4a57Goh1f8WS8onx6M+T8el8FFa+opY6l11sQVLeDJtpj86udF/fdjt564v6gozMGWTe
dqvf/BdumbwhFOZIXRIA4R4+3rIEqTvn/ya8l1+yThiVyJ9yq3006NK8qeAEOcVuRJ8f1ZYvP7/y
/MWfLfnjhT8tS1OplGohz6Y2QqIg5EpMdy/5+ucX+cQB/G1qP17l08qsl6hpqfzrntZfGI2LR44g
ciriaL4gAQ2sy5FkEeX//LrvKgB/vjuaPKD8MWkEmIO6D5bURfkZqVYzvFdTp8pQgAiCcXLokipE
QZ5ZqP0SdKSuXaaruTVrQLCCPFhaac1OlyV4RyO9pB7fAn4Mh/yQyOqRQ2lsx4N+fZaqJykz7sgP
URD3Uyrl8uBlivSWj3q41nOdYl0nRe5A8w4UQPfTOMG+MxW/IrB97+/62V3OZaAPd5nJIfwuCyW8
p/h6ai6Cw3AFJP4Ifdzd+EV+XIr8F3Dmdwf0syt+8hvZORi7TpnC++W1alhyTg1SdVInEBzdyQw+
IHz+iyc5f+PPrvjJJ/hjUnVVKYf3JXDokr4HEoQt8Lpkv7D02lqYTncxQ/FSh+whickEOnRQ0VYX
r6NQ9IHoQYwl4MYSj7/HJ8lWdv4vHNe8Vv40Rjg5SODguenu+PE5QKq9CLOGMVb7aWceqev9omft
najh8xXmbjUoUFboBauf7Hls8nKpVlF0T7aCUjcq9of4Kr+qXqkoz2VmyXnpz6IEaT3tQns8Nfdy
AOglemp2Y3toDODY44VyTaYVAMN4H1CuRHAB9KUOole+Hi7A/OrC/3q2zEeqoK/w6sSyc7mwy4v2
Nb6g9UD0O5pKRAqo5OJ5xmT84jn/le//eIefbBn+YXmBklF4D1AATCEikKcZXUm+N6GoDYzuakFD
xDa8NsAylSMAEwAu9FaoXwCJWOHTAsQKen3X1AtBfv4SgPxXG+bH4X16xOM4Tpkq++H96J2BQC5C
q76LaeAAFZ/T3ymMxhu28naxD7fLC3OPdOTP5+e9AfdnFvBpHWRd0S86HwsA771Xt+Ej8N0157hd
fxFbN/qalPtuxlvcV9vaNkGnlkDtSqsBCkHBdTdcZl8unl+Gy2Tul6Ao/dAC01g+oioIaHsQ50N+
r1zVux5oDbX19hfLeK6U/GmJUONDfm3molrOR/mPripU4kgalDC6B1YN3ryiFckzX1YAIDL3TOEX
n1w42vXktKfotbEaQORvP5/Bv/RdcNhBg8UYZiW4H4eghIE0GtqZMsCdcqd8la7UVw061G2WOigG
qaB+AQ38qrXyExvFtx3w41U/BRcTHIWrZZZG92e3OK3WkrigHuKF2xm/8IsbnLvd/2QiH27wUyxR
FXph+hKXio8ZZckDHsGnCg/rN30Nfv4Lp/epI/jPd/YpgiiXZs6pOIvugQvQSAYS+eiDmh/2g41D
Og5fJGd8hLkKXBfoh019HYPNiO5/cdN/uTA/3PSnCEMf02TSU26aRen1dDlNXvIlPIVfzGOwXYE0
KQ4djUAH/7jAd3o/v/onWNT3OYB3AIobznZk/X+0qSzJBjn1mYMZzprY51NiR7sEKI8EUqd46x9L
8H4AZ2lsopOisQHaL4JfrC1oX/7qwc/EBOhHorWw+nQqGVszKHKVOXjYfEnBoD5cH77cudGxBM+O
xdV06OTiy+bwRRe7GqgwSH3LUYSz9QoAMRcbFZDTaW4uSrepeNC8pxrsbOrd4ENC98qJrfU+tMG1
kbyyNxfAgmag05e7wAWxDhyEXdhyd2DnaEMEuHYgZy1q8XR50N1d7j1dxuI08dmVcHXaclTQe5eD
newH93BC7oc+Ct8Gr2jR5nbx1b14vHpxxhN5YMWBA1wcTguwY4qVi11na9vTQXWebkLAOW+ATsXh
7skuxc1dyc8v4H6s02EC3JqKdS5uEsH159ZD8eD6G8lJ3ycAjDNALb6Voihu8uvpiYZBcZnbqbg+
juL18DRxC/ZOsp2rE7idfQKMZ7Wx3cvtHRBMceB+XkGdurfrV5DVDA58uFjftkAIXx985+6JrgGw
Wheg2fC01zE/59aJuZytY9h94XkEIgNvlfCKJDYrcXm4BiJ+2DTixhvE0+g97azXARTYYfM0cFMz
bq6x2ctNRl57pydOasRcpgWC1oNQ040PjbjSeKrjhca3pJZqs+5cvr8RQLsasFr88OKsHMczhDVs
l5Z17WyP4J69zYU7iMf1LUNdWl5nbQDf0nmB3e7vj9e7xDqKi/2EOe/XW+SirNJ2tvutc7U3xNa0
H0qxo6PtunKAeO25CA1uPEvoHMTbswFmj4h0xoJ6jyrQOGd7gcTn1hC490Mrjplw1nNPA0KuVmsd
rxWxdkLxOrkrJnS5fQltoLTSdrkVivssjrfUT28C8RQC1taYOOeK/xRiG8zP7izugN7aGThPkFpi
/1W3nC18yztnK1vzyL7mlmsvMDbAf6fjngsxTrBbh1NkO2+OvfW+zoGOc3wF7Lhtgdzd4tDoGblw
Msf7Olnndekc2u3laB06OmpAOdLTt47F+kD/k6Vs71jdYP8x2ZvOph9opJHi9u5wWomHtc6K6GyD
hgeHdhxd3B12l4w8tonIHHC0wFp3rXO6i20ArG9Lcf3wiiXPy0gXb6ntrG/vLOdiO2KAR++R6UvF
2936oRfM7mifj8/7GU17fAysxxlgt3WayxFoMVA8UKu5HYrzzhczbJZHkc3IYHfNZBdbxIBsvnX+
vrmnZ26RYkC3zi2ja5ytb11fPnzpxW7uOGB6wdzPnbPV5uaOngEiUYMpvATLegsubl0cq21mbetf
nCLf6dj+tLF98G+faF4QItEitcS/oXQlHqTdw2R/OdRYzR1PigVLC/Bh7gqqMfgvN6CM080LaYNy
c2+I/Ry7dsDml9b1fy0qRDeFI64yc4x82nGLsy+vYLyIyBxAzOgEtAF4xSaIRXJ9BvMPOPykrY1c
ZA5dthjcz3cfef76P83Lh8t/2oHN0Aw1NavnmFC5fMqPwwZksPCQqDv6a+2kucU2PpW/eBrzl36+
KC3y6MCil4F60ad7XoQxTDjLPrqvq6hwwpV/YSqAOiS5fM6gEhQZNT4rGCr9V1m+eS/904VJWGrz
eR452jnE/HDaTVMj72WJC/fOtFm8GW/qY/+goPVGxKpfSDffYZT/KB39v9q6QdMhes7+hab31+f2
X/nbv66b5yaqm+il/gzu+8+FOPAU/z7tvH8umvA5+Zhv/g674mPfkszG4jfIk5WZee4bFOEjtgHJ
PuhuoeVEW3mut/2ObVj8BjCPWBsdbYrTFON+zzEvF7+hhwNPzmquWr+LAH3C6/0Mv/eNlfwP4/gd
P/W+RD4YRW2ay7grS8mD86O0lnURg6WJt1lM3FsAUi6G8DGjcAH1/+MAdbxo035fDsVm1dXwiMZp
abXL/FGWg12dDo9aHjyMgPPbeGsoT+FY01DZXioV2aBOTt/8dLqRlPEhnPqbRj5nVmdOkI/VmVAb
uDiDOqJbehkecz/YDBL7e3UOXbMxj21fs1/rsZcUpPlCPYvtYqzdXhqf1fAswgxFnrjS9og+CejD
gEokbyYpxyCP9n43PiWNvC7gzRGTfKPUmmktZZ+GGQOKYco81Mmvsqq7CuTqIay1l6FRH8dF9LU1
QxAc0FJGinIP2di6rdCVbIwvSQnyajmefeEPurdo9dPZIHFCu39ehNcDxUBRG5qoOxgtlXNv56Bj
8kS+CYIepP6q+lov+6sEcfQDk5WFDVh081JBtdiG0W1h5Wl+GE3ajNDea+leBgathJo7lt1xIYcF
JUZagqIoeC2MxUJQBrVDVfbKIkLwSQJpMk30ZZaA0ZNGLPkO1DKuVpStrFXSo9ulNZfGlNMbqR1N
KZY3Wrz0pIUe3sbmZJmR+QjpWw/lOz2cenXMooXhDEVs2pM0xg4neSgTtGYdoFhrDYvmRp+a3gW2
CoVcEeRLr9QnaCzaaNiHqyZal3XsLbqU9hSz7U5TUK1eBwPu/fPyBRorY00FUHKCYSmtTRRm7aij
BQPOWLOuEPhQmihF4pJ2kLHMnLOeAHBGtnutxgbImCbW3sI4d7rzaH6jifxHzuv/DBD63weshff4
ex8mnsPqOfqBY2Z2Bt+81wpHpAAhhosJjSdYSX/3XrzC7q1QnpuRxJCP8cr3EpmigT6eFeNAX8Ek
pyzYkL4js+CDgSIGRkfIHRFHhBr6H2EMfkyO6IhIznq9M8aUahtpxE/JkZW0WmIaIywcodGiTpy+
5ek5ej6Dc9jDkZXYy3NbWvF54KQdmtOTElaBO0qqZk9K+qtz/bx//+FJvw0GHl6qde/ybJ+pHPt4
0Zh+LdOsbBjlAbBY+FDkabpfRWO+X6gxjTWaVP6K6O6vpkDhzimD8B/4ln/c3FdF1kv0GoGRKKYW
rOu5Nbdm1TaDk+QtdCRD5D9LatkB22m61JqKpBQ4DCLnhQ+lx6oNn1bjUr0AyPAF4BEsk9rSJ9m5
WnaGLU/oQAxgy+gVUaXHNjb1UbQ9xz+wCHi/6ER2fnioYhVB2sEs9DslAL1R653kIbQVoVQQSZUp
zpomQeQZ+KYdqUv9epxWdOYuZrAtDIeX5jhexavJ6pu2fBjlCS4eEyUrihxZ3FiVrndfE6NoVCEv
1IrzrdaPb3CHBlSW4hSIR2eO2tNYNaZIpcV58YtoUfkxcPv2YOFDmtUquADomR+n2GgmWN9RArVL
vXVkUMAKMzCi/Sd6IK+N5B+69FUuZK+bwe71U5Yanh5elV2MAlng5vq1Twe37kbFCLfKgMxPi6bv
ShT8Oqo5xccRVG/oDKvGWoVk/sNqvvhmgB9roz/mOL6PHij2CgA3AcW7hNuHjX4q4yYPznVlq3EQ
2IbW5JYcR5n386v81RyhkUMBlnI1JGGfsnWyDjIl/d/sncmO3Dq2rt/ljK821DdThSKyc5tOtxPB
rSRSVEdJlPT095N3FXZmOMsJF3AHFzhAjcrbZpAiFxfX+huE4DLU5dEeCvi+Tf56Us/qSH3aIkOn
oa/apwp3v4yK5xkSFshK4kmPiuBZFanwBi26cITthJD0sfOV/cyodeSqq+zlc+AKD7CMT08ycYr2
tfCCFuzfBKvRLrkhVVlaz2zhiveid+TbcsVxqh+wlVzCFf0xERf+E1vJ27fKgxjBDyaWAjWI91z8
XNxMWOivzoVkmRZJdc8zaAHJuTxsG/0IF1vV0zB5CAbMOboB9lSjb0u/zbK76NA68XIV6BIVBqus
j57lRtfKsfJsdDt9idu1zJQJIH/Vw3UQ6teqHueD6lvMItwgeu60lnlp0Ju+QCD/dtzW5qUUBeKb
fvPUgfklEKJCDfeEyh4Yf7rSZ5XFYLY8frsBtD5j/+0Ow1VfxfOhcP0fSJjDwtyeQhfsu+vBsjIi
HgDUyQGN4Gh/FgRrabX5rBixG4a7tRcULIlSmbQAa2rvifrtWWWaE8VoNEg90MXQbn7pWrUSv2/t
A8qn43Sox2A8dXYVHXCipAag0CfvV9Wm7StyzFj6WbU8UZD/GdPPpsvtCUDGtdlL7nlAmnJrWCe/
6LMiTIqLulVomUwqv6qjLT/kOoCguboIHzRDlE59j/Wp1xNekEk/jGBv005u+hkekhBqo/GUeOPd
Nsv16ANDPVhgVtE6x5Ibo3ZkIpQisY5LBH2a0MsS3VOEq+3gTi2v/VhA6+Fp+Uo1Et3KMAiOZk6K
Wy2s+G4uJ7QdUE8+RmJQ0BUInMFSriodx7h9y56kEDIguLCA269qT9ws/LZ3VdlP107bwf+M+HSL
3Ja/e7H/DzK8/98oP7s12X9O9A5rN0z6/lt1/+//zvM8ZP/YzGhQ4zL6L1jo37p/O5UnhEVGToO8
LdbHnK1/I/CDv0LgSWAZkWoE77Q3X/+NwP8pI+jb/C0SQTxA/kj3z93rVPc2PCUTxvXxWyTN2V0J
9z+/d4e1iT87Oq+g+8/bABYqMVgb2EK29OLienozYBDz2pKD8yzp/PyL4SpCQ953hi8Lytc4tgza
vYyU370VzmJo7lnx+LkNwu6DxhFjSvsJ4fNjL8YO24S5KptT40LlOd1b7kdu4rPbillAkCP0s157
xyE8u61oMyGcOljOIXBW1C6qAXkFLfBS3HzQ8VFx1Apqrpg+/vmwHnhfhJ4R+SdRfrh4ydIFQO0T
57AWVEH9PGNqwNnVSyxtr7t5fm6GUD9x0e0twYcfDMPee2PuWeu9D7YsxvK6cR/Thq+edwGagmSV
fe8+0eA/64+CUmFRWc3dCxwaGny0hyPZQxVVVifAp/NQ4MJrXRCZ1Sx3nHEzW3fjmvg3qlxJXNup
F2SygG+XDZPF41IV4Y1ltcElvgoGq1LpBkBtSvpzKEZMyFy0rvPZDpQVpJi1TVOa10n7qvM0cPrO
meWTnsM/WWtn6+aQxkCpwIthr/A8nI0zNRhftGLbAahFnflmHi+tqJi/qjWvM5igznIElouUed5M
0XKMFFa7u/v09iHZuqi6MCZABc7MzvM8bzYDNm1aiLhFP38vcR9AOGANBRo0kYWDdD35eLU6NS5X
KW6mTNPdZ+xLV16NssvbdJtqliTu2gW1mn2lzL5mSWG2nTWHGkfjQTGpfy6v3le62tcc8d8CDbyf
n8JYBtkiO0bYPfTjwk69zqtpg5XK/76KllLCRvhorwMvbqmiLNPSZ/HUWvvbY/nhL11hcM4BRQ6F
zieN3MbE+yG7arPoOTtw20bXQppmdnO/P3TenC8ZXpC+eKbLYeEfV0szHpQeFh6DyOCjb4cMPuIv
BQ69R/qTJd92BbWbSdcpxBtqFdd9IZajcBp3vjaNyA9OuC3BEZqcC4yjV8v7JsCK7CBdV3F7FtNt
jQ/Irej84A7yXokkpxP1+pVdJBR9xrxWt+RiOPws0MtOwabN9i3YlAJWtYgKQZsoWZYXCxW1Ig2M
VaFrNOv1to1b/ILLcE3Y2xqd9ouwlh5NM18M8rCOvooATwQRdlzT4NAiKTTiQAHEn1QVldSptCHF
6GpZ3ZNuRi5f7NDXtNJzu9MQo0AejBWYOzfHb9S1K6Uu+FvskDofMN7sRwVThoeafsPjrVgOGkfp
H2W+JCYlHHvf2yoIkBASrtdTj5mnz0BpzbvOaQ2yXxUfui56hRqPaCHtLKTvAhsmL8mWee6HG8VX
Ww5kF/V6zBHyz+FQ2ig+xEMIcgVD3w96j9Fz1S+Yy++RO9xjuPkZzgGUDF9arJRKtibxPt8jv97v
AJrN45v/g6g4r55+4J2aWLu+dxceF/yOnDRMQMpQOFusOAu1nZDghDK5q4SCuPn7sHsGyiQyhZGN
UG4U8jrHDvIcoWiwRjJlVPAj3Ohl46lvsQAZr2Keqe1UPVumgYvJdX90E4yrZNTZRh0TYjTSOsV8
u27rZV83T+Sue+r9IL7wm2K45BDpaAeAYH4YX/5ZmEpHzNj9OflYQuoJfq5J8HN96tEqnbTfl23d
F/Dnwvxv/vU/js09958TsIvP22d6IHR37idhP//SP1kYDqz/rpr91Fj+Vxbm/0WfDIcQXtawSR5k
Yc5fu/13nNAVgCYJFfKfLMz5i3SJdwJ8nr+x6n9SbTvDhkZ7rS+KeGahRc5D/yff+/6lDho0jPKu
oL6DL/VpnqyoeTHvRDvemLkXLddW7jX1oehQm3NR3jT8X1EYDJeIlc9L5pS9Vxw0qpTP9ezKm6BP
rPXkGDVD6PU2nU7LIl5qb+URXDYFeqQLV07GY0VlOOJY1ktta3mV19ZC/GuqQFw0WmCL3IUOcjbu
VKDg28APqoGNtn/nbv+7af/HcUgy/vOmvRo+P6wN7//539s13Bm4WO7ttSVCCQy0fxPQfP+v3XD3
p4unTbMq4lz8+9GQoCdAv2gXjrD3v04W/E9xGHdlGIk+qf7Pv/Yn2/W8ChFEJIM7L5j3MY68yVkq
1Wwigjrmukclpy6/xoGkuimFdvLLJZ49lM/atosu3aYYbeuJ0H+W/eJTHUAcDXxAp1QzMdd6GGUb
bI4r6ec2fPlKZFYj1jvjz2ib7nDXJ8Y6nyZ1Fh/FBpfUF6vWMGCl7x/KWWknkGQJWWmUOWntfYPJ
tJy2ugjfO/3YvSgLYZ4wJHh0TOgxroftqAf/8OGYgSWXpVUROAl/9dIIH6vv1lgW761OWi9k391C
s/WfGHP/N+/dXLTMIepQ5PcpY9I13Zul9+eJQ3Jkaz9ZM78rSrl7oXsv5eq5yBg1S/1GDRT47u3z
R55rj43Ii9dJ9pgXIcHycESz6m2oyxZxNdPLG8/uxU0Ybe7J7j3zDrGJ6eKPx9urmbsuBts1js7G
wzVDQ9Ht97JgcVPO8hDPZfliCIsKkL37lN/SI98Qi/Hd3g4oQoCOzMPZDXo3G19cFIRkX5B3ry+B
7z+v1GSlYRNcenH55vfTO69D8wET9uguIgLFFCu0hwMi61DE9UrVs3LDt3oWyXWwreqJNXxskNDG
IxrXH3wHkrM1dK0l8UM9rNmWO1DMtcEYId3aOL76/WR+Xb2IPcHLk+IHJV37bDK97Ho79Jw1K8yw
oRg7qLl66YWtW5wmC1WeI+ZGJQ8xQW88yP5sbMLqjhrAncfb2007/+z+SXCVUE1fDls2zysUkKIb
3zrlbJ/oPUG9qBqUAhsW+ok4c76y+6iQ2ojNXP98vrP9ssktj8oCA5oK3zGV+WEegh6PnWI7/X56
vwxEJCOAkm447BXsJB5Ob7TCoS2jAOBeBDrGlGXz2lV2/4Qr1WOjYOyL4TDwCnb/WQiLYsvUVlDa
5OPO+kkiYxRnQVE64eH3sznfKJHDTH4iNTjR+0APZzP3YVeINt+yYArlN5+YekSeSb20QzXdNNwk
B9oM41PI1p83zP1oiXMTbVFKI3shYScSPhw2nvK60EIC/HQvuhCUPVVYjfKa611qi1e8SI55N13Y
3lPb5Jf5Yq/O9wNsBFB8PyMPB/anVVuW1HgkRB4yENLb/ctbCBBxA1u68NsKSd/VGV/9fpnPb9yI
zpaDORa8TMSo6D4/HBZph9kAZLGzPB7W8OgP3kbTUuRrvxzqprWqP22qMR7cUDzsE5vTf34bqXYw
dp9bdlZAscnqsG0v80SKJ47CL7NC08ulfEo5CHQQ5PWHszJNGS9ToWKQIya4XqCsv1PxmrwyQ5Df
/uECMtROwSGwQJPhhD8cyhr81iwblnVemSBCPSQLFJfSVOB1R26KPw0mjEZWaAM/J0dDqeDhaJO/
qLGik5jpyJZXwxijfYhl8hOkq8eWD7ck1jCgLZmc11u7SpSBtcWIa+Zd9LWx2/arj0mSTmuKD9mf
rx+nB7gDBUmMvs4+1bhElFnrMMpmO8dVw+jqOT471fU2L+sTe/2X0LUvHu0n2rk7seYcOl9EchPh
xuK5hehu6DChpx8p/acBch+F84RlDwk5KI6Hn8jFPNtMAr95Fc3t3dx04loVonniE53nWNHZKGcl
8VDRmPICth1acFhECBZr9aYy28oCKU/6nG9//5nOuCx7726fFq9OPPQwPtxZ5fcvz8Hy85nQhdZl
OJq3eBBWbwzYpRtZrZgTQindJWEwX5Xavh48a8qobGFg406Q+WVwsotZPgHP3Ed8EKr3X0QK9tOv
LCLDffiLStlFcDHYOZGe1Qmn8uEZIhfRSXP8D4M9fbPN4L77/TLsp/mXMXc2EY8t+iq7ptv9VZhU
s7WLcqIMpiXi6ybASKe21EUdTda7wmtvC+SEno/1El3+fuBHjySsdvJySlvcFQ8HhjG8RpYKImqx
s3fpdPV2rKZ5O9SVHT3xYDgrdf39pe8NdfZgiJutrszGHKfSgEgrnVt3Qmy7bAK0ZD11GWt7e9NX
lntqPVR9fj/PR88obQnAtuivAIV6OM8WdSBaIHzUQRiK8gm6hatOmv8m6Pwzynk1ry/WsDRzFGWb
Ny83/gQgskni7hB0/vBEHvPohPaQTUSg1uSdTajejNWTNPHh3GS+aKDzf4ra6ak3wqP7EsUGrtSE
zPb8jWBRNw4KwbItKLxdJ94W4StoivdLEvmfWydornnKBxdx77tPLOXjI8e7AyU8IDboww9Wxo2N
vh8j10Y6K5roqAGGdmWdAlwEr3FoHLIwrLaTGWb59c/3yl5cQ2URIBsmqQ+H3iqb/os1M7RXocKH
cNd15S7FE5HvsZN3f5SzMLNG2tie3pDE7hxxorDmH3pHA0BakulvCOV/FAV9bK/cH+rs6hhVoqKY
HkjWRLO+Ej3G5XqcnqqvP3Z10NJEcZuXJTX2/c/vtRijxtZt5zIhAKJJhh3kfNAJyZhDA1ekW9zq
J7bIoyt4b8Czq8P2BhtYq4sNR1jXXxs0tVAXq6t32kzef3HaqFyBAafxvduGPpxbD/JoWhKuxXkY
vK/RMGM1b5bxiSv+sQlRSKF1D1wHPsL+5/dWENPxsi8CzrT0E3TnbCe/cdEhArAWl8ff7/FHh3Jx
FUewgYTvZ2n53lDYUxZlh7RA1je7SYKy2m8RvarLKS/H178f6rHdR6Uc2Ri4hTzszvYF7bFt4D0Q
ZRhJIlTZ9d2RzqZ8YjM8PgpQCXtHoJLEPly7OJFw2oeCLhLN7ZPjxd2ztTXT1X8zl39GOYtKq9Q8
YSy+0DoIonwxw0z3WvVfjQJuikoiqq3B+T7IY7taZmJf22/QrdbFTR0pqie2wGMrBv0FIjNVQ4+m
xMMVk3O++ZtiLjyS/TRxC0Vs954qzDyy0ai3cuuCjQKVvGvS3t/T2g2mSZjOyRIh0KwYFvrfKDIG
iKTneZE8cU5/HY1TQdK/g5D3gsXZXtsCX04y39ugYCxcBIzplKPXF3qILLSBbp5IaX5dwsBH2BCY
pQ04gE/1cHKOWyHbZZduZg0KY8o1wruwiJ/SAHlkUojH7ekoOJW9dv5wFB1PgFioOGbt2NdogUed
N6RobcEG7pHGlX+8L5Bl8HatIwjuRIizNZxVT0pB8z1rKzv4Rm1r9enuLOapSszP3/0w6Q09sgog
Tm6MpNQ5UroDkr52QRxk27xK8yVv+rCPjk5k2euVTNYRWctY+558768Q1i7s2TOIYioX8Jpwc94S
vAX4k1vq3W51auM67k+JI23auXmc4MxFOaRRpxxCBfZVet7qwzw7w78Uq//j7frr59mBlXZEosDF
98vbuRiAPY2Dx3th4syCKw7mAiqO31enRTbt7e8j0L769xctxnE1pJ4KEgL0ML2eh5uBL7bx7gFR
2NDtV0AuLPlx6su2zhxrQ0duyD2/S38/5vkMGTNxkfzyPRzqf9UbmDSeuHXjJ6ANtyS+6YzngaOI
PUtkcmowr/v9cOenihb93sxERZZCDuWjs1AeJNXSJ9Lk1HLKiEKEHfofh3B2n4iyv67kDvzacUqs
I53as2GsuBlEO5Z5ZtVRLzIU+qLvqxIwSoO8+xTIyTHZn04M7bL9f9zx1CTOcbgUgQ1lYhcjydEM
lx320Fed0fETy7c31M43CfUOlClgYNAJZBnPI8ZgdEMDqD0at8aauLbhOVxGMcnLbeWCdzkVvb2A
Jlrz6QMitiYrJ1e+rAcVvyxmbwGTVW5elUZr0uB815bjmx5b7c9gZKzqMFgjFHhUcz9ssgB65Nwh
kupfOi5yhakvcm8Xn0jyF44iMw8xS39FolvDNqDy8q7c+vEIWEi8cWNb3yLg1jdQwaCB3Ah767ob
EwDGXsitykvE6unRScdZXzTREICaCit1F4yTufDyyr+ya8LfsYpEgIR2gvNc3q8vLLfHed2q4GZN
G55ieel8U6IHaOdo8clZE33T6ajGHcrhWrXaobzzpkqdIg/OV84vQa8SJJYfrF/kgqBtOvnr+AZu
QYup5Lw2braIxsGItreiJQVbI/B1LeIChz5pwuJobyrWabfNgZXCkcC7Y/S3y9Co+KYfLRz5ai+q
D6W1S6EH4/ZC6VYcowB9JgseH6ZAQ2/jk9jYSGDOU3tafV/iPSEh7KUeeHpx9DWOwGhs6udroTx0
bmRjf4zyeXknfCoioKCCgww0dO9OoEtplaX33Xdndz7Qsi9VWk4VLpotF+NcuOOlKMl3341dhPuI
5QT7SjVFEb0ohUEiHfzTpg6qoBJ5ykMFcj+uyiB673m1CdI26e13pvUjlMlNgGio5SQq62Kn/VyL
BmSy1E3xA8pfcwP6q5juLKdugdsMYF9bmlwt3cUiDREIRUS0nDrzXW1R6bxCakSj+zu44ctodZL8
mn9WU5zcpE/BYAnd7kTris6YMGPtPO+9ycU6rx66y7yo/eHYo4MJkqgFX+mq3AlvChsBc1DM5dy9
7Ak6wUWkgsr+Nk+q6k5N0kfvpYc5/eCOW3Wc4kK9dxdx65Rrm63tpD+4qxupFGXlCGnKVnT4Q42E
28Myt8nXzRnlq7Wb8Eqd6hIzJ6eQz43l5ksK1No/+HaNWfmggYQSzbrQZBQ9AZf1TVUA5GqManGP
qta1uIRyYALgcCLsg3Y+VZFTYjMt/bW78rutVKemSvBeaSEnprJdtDmYXncvRs1gB4OiapD2bVwh
4BG6ozy03Lvrc9FV0lO3Lc8Yai1LkcvlrTctDufIdK0+iBq22UGpfi1vuSAncXJdswXHKBGduA3B
xnGyDXDPosoKv57bl0kvLAyxR22hTcpyuONhCQqNBdUYgy1NZCT9FLi7ftebuMdeVSdW8amxZeNd
Rqg7Q6YQhQUbIB71SwtI3Q4v1EajZ1asdkm3s1P5obIr2iVzpLc5S9qojVMrGmf+YSByOIXFWkTH
MMY1IANfBQyukn0CTB281cnnrE6ZsRuBGdgad6/imZN0Kpd6e1UkW9xkeTg3tJiWlaeW1xfhN5UP
2jtYCPKWGShDzzmpcgTZEvcmn9OuWCvI79Aouiy2EaU8llpu76zCgsNieQmi11ElCmRd66V8WXUC
xcZ4aDrAm7b7MlhyU2WT3Vtr1jraR+kJZNGz0tkqL4uNkVeT1OFy0yVr8qEYuP0y0HVbnG0rkqXk
M0UNaasRBp/NId++GCFt79A18fxx3lwZXfjCob9itbr4HEJJ8TPVFjad1hKIQ9qLSvB7Hbmr11k9
kM/eGOtIdx9tN7hmy4UBtlge7Aq8cjoubYg34mb3Y1p4/XqzjtuMJEpBgwrmLyzlY2drSDFd4Sl3
wZQsXkRWhYuIriLjmBCqnUeNlj2gnGvhSB1fOpCUgcuO1gRvIYlQYvX9xX1fFn1SXYxetWxHHBhE
mG7NvP6wgUggnIVJwnKayyJ8lsiK22oOOpwRvHhxXrl9tyIQN2wa2b2xjH5MjkxekDV5/mVZTcHH
MBw3PCHHYaPVtYhEXPodQMvD1DaEkFb4zvfOVDN2USroProRuedhStamB8fbVfFpiZzx/ZaMMWDb
apPd5cit8RqYq8vd0KK/exi22kNgLI8StIL6PH6W07L5Zsk2QgLcMcZPRT9q3M96zA0uHFTRcYSd
ovAr+2uE98UV7KCl5zCDzlvnAaK00Niyj34tLsp58F6XrRDBqewtZR960y7f2lYQfuJw1WU2wQge
TwielyJrisVEh05Ffp3SG0rQWXG1ocnoC1JRzUb45PEvIj2z5LVBLXDxxmM5aOujPfjeJ1NXFIBn
pbwPwlcyYEW1lBcObeVLHUSDlzr9sm8mBV0ptTs3eeYEAjR01Q35997yF/yGA9NGaTL4AWpdITzq
k6TG4aJ5Xk0vY6cOUXBuLcoYFO00ls+rXyO4QVEWK+ESznGmoTS/HautxtdTeRIPPM/00ynwzfJl
y4nTL0K3nN7mm6zQWpal+eRHm3wmx9p2U7/asdFjU6jv1kRYRMN4LJPXbWg2LEArq0EWctUKt0s1
mhZy/VLGaWuXXG2z1fMBE5UYL1tnGaExsuYK2mAjevzq261qTxOLjaGfXJmicYrOTsVS2xtk7iD8
GqDW7t30URtB0mx2R43GizdMAey1xGnV1HF74HRV1aFerAkhE0mIPdSzV6I+EhWeAP7vtC/KOZfI
LFNcQD9sq4qEh0QSrJfD2tqndmiVc4gSM0wf3JwgfzV3Em+SVZvA/ZxPq8DUz3e1fNE2G236FOH5
bj2C/Ta4sRW117/e+mCT2FfpthRfIreq2m/jYoU5lceomuoL7sDY02+rWHvN9gmqucF/cl7blnY/
AGnjYlIe7JLhx3wZTMdL3nIGqi3SrQM49pNCZD8oHLh9F07teeGPNrRCzvy4LXP1rarRTfsQAeHe
eamTIk5G5CToFeUL4l5LhBz/qVPhiidcUw15FoxS43BbqLF7mbu1uPZAxYR7hBdbmmu//k64Hotj
1A8d6uRluQEbV1Sh4J72LYbOlSm/a1HkSBe4S//GVqCYTn6wBRcNjYb6VNLfrNJx4v/JOMTuc0VX
hzt15qOmHnGvODQdedBzbFVEclpVMXz0+betY1x21oXXj7O5sNSIaF48kJOmagpkfMzVYl7XYvTD
m8VI6wPmC5wFv4gc3Bw3CABHowBHJ6deBMtAO6lAUtxTAqVAo8R6UFY8zad6E8W1XfROczW13bK9
HYa51BlXRhe/r1trgO7QRtXnGRTgBnt05PLbknlLTpIP4R3MRHH0YLY1frPUY9MfWMGgO5TTIvNT
sZQT4jcu4uJoEjQODpHunNwW/dq/cLtQBDdWZc034GXCJaXlWH5cped9FKJpyzvsN2R/gX6DeFku
mqg19NV4PazGTCnuQx5U06QWZIxUaT5G9eKqg0u5AmNox2kF6x37zcn2h/hVs+r6hyPVGsEG0JOd
zhHYdmIhZN7MF9FyW0dd84Wo6N6pxlkhZrr5UFxsnhBRCt4ipN+6hcitNyMOOeAr/Asl3enbaunW
5gUTU93Mu7W7XKER4esc+yhRtFz7KXUaGyM7Oc6vll2/IA1aB8VINxx5unQhmXu/bvL7EnObHVss
H+Dmwc88TJbLxdyONZYcSEYgEdSUZIWz9qLuVHMrnCxJuSjzHOEJpOy9zsfaYetNam9rTiYZdQKz
C6/DjnVosEHNdfPV8Qv/gBrpj8hr5fWIuwDeEmZ7PbnTKzXYMqvtqXse0zojtdFDjCZPkLf6Vck5
v+vMUv3A28KdrspwaqByTv0pVCWcLJIDpzlwDWqY3zM+smFknYQsXBLjflNfpnru3wvLf7Pw/kFf
dCQpSoOpinFPXxzvAlYADrG2RrJyqHrs60IX1eupCO2MNJwnzFzhileK/FaZ2IbMA2f3WZxbV5uI
MRleF+fOt5GB3+SAQeq4xs/jMupP7pok7xL6jjeJ3Tow0xuY65NtrLuuaqyPypfNG9NNFmLBA8LB
rplfz7FyEQBMqk8NPDLenhsUlnQRPFr3zzVk3RZvGI04wUWVK3Sg2D3vi1ibNyqBxJ672/zCDxRW
3/1ALmVBfwgDdbctzaUzdQqIyrg9c+dwPpiBE42L7YpTsg2XjYxnJ7QJ/33V1xW+REp8wK9lOVqj
TA6+6ZtDkC/xc/gYFa6+nKkgtXKm1cr1jY64CyFP+tdmrcarksJ1uoz2M9jrN1HjX4w4K6WgUse0
yX3seEsqfEkIFV0aBya7rtz3Ni9rZHgXedG2i/txA4tO4a8W75oGvf00LOzo5VZu82lY4ptlzZu3
u+MJvx0CO7yi4Sb3k2uLJsyPddb9lZmrD4nyyxeebalD59uI/Ve1SZc6sN6Xttc/W4egucNZbrzF
sXcNT7Of1zxUjWtf+vU6Hu1VPPe22Tt5Mvo488pMt9W+orvUvh8mqrlb3YijC5svXede3/D2rFa6
rXbysepFVJ58DB0OpU4wfFW7NHYhimw1LcbHYOxvaq22H3FseZeyr8mkJXoECa/nzdifwi60butE
5pduMeKIW5XVZdVRhUhLqxIHZyletWOgX/m1U91VVahxLJ3k83JZrCvKEcslh48YNq/fJwAaJ+4d
Jw1EOH2gDAVTfZJjmsdafs1lsV23dBuf1UH7uSHv4kHhRSlsIj/TGPjcGNXgsFSo9g6gr3vdWIM+
9vnuw7KGIWsc2/DEun4+CW7P+pD7Vu2lAcWmk+Atn2qOzBXgq9dbMiQ3/gzQ9eCHuD9vW8MGbqRx
j2U4h1lHP/babhrrGjz99Vyb/MoPW3kzyeCdn3vWqy12lhTTHAy07dJmP25L+z4su+gFcJXbogmj
70r43Alh4b2KZP5j9PX7iTl85tXRDgcV1O2npU7K3YtGYKEjhX7jbmq8rrdquPRs86puJo9zQzBN
1z4X4ItD7xUoDFIufzQfq7mCSrTx8F2mvILF5PEA4T7yHITtOrDPKe/7NmeXq/yD462y5O1Eeeyw
TrqbD647hkkKeWi7rLueq7pa5Eh2Xg3LcIEZDuZL5G7TLaJCSALmsXM7F629HPn5wYB7GcWEbMon
uaZ+X1tWSvqubxcTkLHGQ+3ehC312rQzvvehC1S7IZoRul/AYKtT6Sc6P0m/ha61TaF4sRRJM6VU
heo8RRTHFFnP1xKHjhCBg2oN/YoD38VfHUKs5OiFwQXcNBcHqHnZ5YelJNfKNaIjVFigZqeV3+RY
ppYUecrEUklasYf6VFrG9k++KqkPBwPPo1TVg8DytfMm50o2sZkOW8Dipda6IG5kyhlPFmmXc5uF
XY0+WF6F8QHboCjAyspbP1rCXcuDgInlprVVeO9bq0DQmpZEWPH2c8cxje3APG/9PloPwlHJt6G1
9JdwHMdXNTR9DZXQR4tiJmp/xVArlhl3mvJO45D0bEzQdfhvi8jVxyps/bdNZxHaQFFWMjMW1klp
RV7ZPZ+onqwHORrZnWaeQ0mm17oXR6FD/aaZ2wr3bmAYePn6cizRv4jcT9S0UN6o1BDhDGPGJQcx
OwbUwUwjKT85RRy8Hlc/fz5qB25JQ68Jl69KmBdJ0DkWMb3As0RiLvc2GlfKxc2m8/d+IBcMuIe1
KjKfFOzHNEj4bq2au88tMlvqaoGnA7Lb5G70HP9Bnjfoo8SYQrd5C37Yl1w0Lne0m06k/Wgm5X3/
sZtj5qBWiqXJTMEoJdKyem6BolUaQ69cD+7SdX2GfEX8fG7q+Hbr52Q4KZHLkKLOsC4oTfAEzyLE
Ceyrft4K5Fa9wZwEzHoE3IdRYKY8zYTIqgHIn4HxQNkqaeIQVmA92OqitbV1uebBRy9QbnkM6kLI
o6H6OoJARnznsK7DLpGlinE81sTtd2Hv5d8Lwc1zWMO+uY2rSpfPXJI5iEJ7g4ZSTx1/6+hIzsci
Gm22YFHmt4g4xNHBcl0EIlrQnupoVV6+HXyeWm/rOaeAzQYUPPniIiyPALza/8vemTTniWxp+K90
3HVTwTwsegPfpMkaLMmWNoRl2YyZTAkk/Pp+cHV32XKF3bW/EbUsiw9IMs95zzu0sQE+3OFXXk0a
MzG35+u0F6c6hGk0Xa1NTzMWTQO4URsK3MgKUxqaMyNsw2RozZDOUQSjfd+Exph9LcuqIlG9FvZw
ZoG1Xckla8f3Jqkv7dFo+KToRLrN6EC6PIxDSOPSAow0k9ghlOcAMZ3J83bF2vpNoiWZWYmTzsZF
EDDyLpnbzEmwLqijrL6UJtZYYfCuq2T5ydIRtmgd+T7Xtl7YAEc8NBA3rVJ2+9T11LsR97Nilzu1
wYrMhXU/jUEWHNW4TO4OJp9bxnULJzdxM8La4qmnHTvvpMWL33X53Co/tlJ35PRRrXYfFIOf6rbv
BtldlfB5fDfJ7bpeKd9qhr+hM6dfu6Wm6cG6oSniVLSmH2eiHesNxx6Xh1DVBpHx7HXAtH5ANgFd
VHnTjLVJQdzV2om7yMaVQ2WjSxK3P9fpVbd4gRWDhnqwbIjUG46yrQbo6pDnbQhZ7TCPOBTNqyri
BTOj5iZQ7KOxO3lrmIiVqOabpbJ668pcpDB5t6qhGxH9aAKJO2St+dCtaUPnjueUOpkIzvRE9CRc
CiqFDwuoINnOM9XhwWsgn8k4RSZkPmo8fjzvoDVzgItoCUp9Dn45qZthaAvMMbrant57Q0g/tR9t
h2wqIMyi9I9NkfbdfVl7RCaMtTHPt+nimNnXvjGFcZ7DBWvPQ+1B6WNj6fr3czTZENJa3DZemtxp
iYInRs4ZRWIVruEdPQZC8mygysVhSFp+K2O+vKJ7VwD1kYMVtflkNYkpGB5ZsW7HuTETtTbtYiXC
8fyvJF7pFz9VDFMiEA5v2UUACmZ/GCPfrByAas/OH0G6zJmtTBgr4YIySv1uimkCDSDyerAG/yHS
laOv18EIoruitkF+rAJlfXoi6I1Uz01JTSNAJWVF5+5cGv41uHmNuDx3B0PEnVUS2hSXxupV74yF
OqrfOzQIxt281ISbNjZQUZKR5EHv6M1TVNBULtqn0JNMmWJA60EPSPq8sju2eRMsezPojeB8TlPD
aLHhc1oMpagBM/EoOj2TstTpiXLb4CznKnaRGziK5o2hHyAcl3m3M0uhhJH0S9TMxyH1muhGlGpZ
LtImKrILn+6+iLNxcqsd4RtjwWB/6suawy2aq5NR96q9YyqV2gdPVt70rvbthgF8NHZteF6lEGnX
eBxkKK9b1QQYe1oMud4vtdkJj/NOG217/Dbk+7cw8V/EOn4379x9Up/+44tUhVrefRJf/utfZ0P/
6Uv9g5L2L986x/vDx1oWucoWKwqtBQbVX0paNkGi8ZBke6A+zGH/V5ro/IFUlrhtEmsZcsLP/kua
SAw3kleCqPhVEASRv/wT181vpIbvxuqblBYxjb/9KX4KLIs3Y/VcDEUQqB6IVJflbvXq9WOfiv42
1Pb6MW3GlJ4nnYYvS+C0j0SkLPUhm+05uA3yvMevs/GtfL9s7me7FdDz0OXGgK9lKrx3loo4hqpI
3BOea7ZxNnhruyekUj6aVX8MGBvKnZocCA0eIsU6nhw1wFhojI54IiPs2GwD/JMgUDXavMxKZ153
GY0lSQmEEViHIgzrC9dqBgyHSvtqlf0IGMes0NjNriD0eEJ3AQJiNN0Xd3AGFXtCt/JCuS7iewgV
bnQ0QLJs6hbhNu9tJ7WzM9Ir23oPS1ZdcfClzVkKYdZizqvG/uA4o1qSrIjGFVtMKyToQDJB3FpS
dvmm8q3x5BgNnh16LEPo5HPZvWh/rDVFvvSQt+PCCU6bMencTRD1zyt/UvSBy0AycuGaqYmVAFBx
koqQI9IS3rZREhZ32/VdmuPLW8zH0q+RA64yjcZEj+NQUAWbtQuBWjIVBF15HFoZiGO7RMszrVQw
J0DOtPTFyr5gh8K7dJSe5SEyZ6e5Sp3xE+NQNZ+w4ss51IXXM3NywyDfEbcQtclgSoglZe8QSD0H
5KXeKiDN18gI1jvhANvFTH7SU5Z1Nm7gThFeNnCqmdk2lFLJqFXbsE2m4cXUK+nHSmQgG21aRHjZ
oYWlQyn8xY6bhrB2Mmcnse7smXWX2EHPfVlUtFTwPbcKvoMpR7L2RfQFPV1DGEqfYRNBLHXzOk2N
F+7VUhnPtJeQG+qgWY5BryAk10FYXYmI3TRxpGV8jlQ+9AyzRrM/RaAD7nFYvfBjO7nt+VxOOErl
y5w5RK+WUt6MWVu+G0pzZmWOhUoTSCAMTczUMr4uC0GoGB1ay9Ht8kXTnci0PbqUtABrxUDwS1zC
3sVaWUtLfZY+cM0VjPj5onBVlmHKn/YLed5mN4Y7NMFdeg4RZB2Aa2RkHts1SP0jDfKoGW/mAGG2
tYL+Mp3W5xPj3PKudHQz4i63SIMvR+XL+WjKOj/ZNqfVQNigK4mXNirG5v0cZliTVKDsRGIV0R28
JylOs7SXlTnRarfy0qkw8XiFl44voiq8U9HZ8hPq0ybbmSBaRH+0nbXiZ2l19w0rAYtWXVx27Jl5
nAczOeRjGx1WCFVJNEXin9FF2bOQPHGWs3maFrKaN3uWaLCfMaBrJFQ0w17PeREP0bLGfIHWvy26
OLfOXv/rXxjc/epQO2/61zd6++0f/I89RMT5xGlB4YdqEUkyPJv/O9Qo3XwovEjFTExHfjjUNo0o
0xtOO6iRG0fxf/X2pBWGmzLKRtsJf8dz/smhhqrxRxoQGRroHbbr0+iwVN5qoCZdRBwko0oiCtST
Z4vxslwbm+2o66PgpHqjVsmcmeWZO4BTH4xA7IACSZ0eelddZNhEng2W8wgRH/CwCPWt3amnsSEl
Gob8OzkVy4MhAufexlNU4hKjiS1xSn1g9rpeaiTyrMhW3aCm664GT/jDuTNbUbav9cCvsEnf7A9R
C9JwHhSV2lQ+jmCAhrq+qBMfU7+r0fRHNSahL4sUoghe0V9qb0PmAOtcJKIOEvQijrI8NOgkqYL3
ZMbaGGKrUiB63zVupjWtPaQZ6ASSInV2g4u5m/zuog3ycL+2Cwalgi84dlKPPtDshQDezzLvXd3P
81nYSNuNC0bQsaVWiSIbcXGSayyQ9phzW2qbNs6r/47DKid6RPedfZSj9t07bAFbgD3cb5vbjBTy
s0FpNzuf18IyO2bztZohYAdFdtY7bXTvDGNqzjQA/uACOVEeX3gVZhyGZYgnbI50cFl3rXzXdRrq
YwYr4hoCSJWUC8qp0BRWeeVGpR7f1VHL3wVMIWWAndP75IxZzz3Aq6vvTZ827dxfjdEhprq08xbJ
TzaOmojUoElLhE5Gmvq7XpqEwVhd7l/4oyVMj2GAuWTnxehb2CoWVjfs8O7xPhSOr9cdUGyIwxew
O2Gta5c5F7Wfcio1XsSUyKmGYd0bo1kB/tRLX+PB09ucEAOy2HiYJxLp2sqshkSXjWM8VXPUr4mj
zBADtiLVTTIPPmM4Glev26ux7WKATkGk8LwwTZ0LzLKSuRLQX9rCqyuoTutnZZcIz7UmdjgBYjef
gAaLbC9ojM33dl8vODgFbvqowin7VLug/qDWTAxir6giJvFlXr0nX9ejXAoXTl/UVzR2mMqPTZKb
Zcg8vW3Gi9DXeJUZI97jntvWAktXx7kesgAGCO0jPaMFFo4fcC6Ks3QO3a8ECQo/trc6AM5wQ0nw
rTxwm7Yq99Jwg0vaKQqIoguiU/2trMirmQpjhRvLUNTN2njRbnRV8XwwcqXjOqt6p2C6spYudnzN
utz3Xp9TSc3V+BIWLbHoLIHgNQ+GMaIG0OZHdPLLg9M2NtEheLxIqPmiuh8lJhVAsAtTMLdrRHVp
S2YhV+OCDdsRjw4qRkiTUl5kfUUl2W1F5fitvpy+1ZoK2ygIOYBP1KCuZ125U4boZCtRLRpX62C0
W+XaoA9ZOX6XiYo2NNW8I6adStde/LY5rEyw7L37rRoevlXG0gdD3Q0hVIrKFo9Gv9XQazCtxMZt
pbW5Fdk+48V3vimpvCd/LQ6FlIz1y8I3IR58q9NdD5fkW5zZdA3Hg1I+6LPhyxjJyMEJzNAfi15U
dzh9FQxatGOdcIhgxJc3k4azwR8KDl0Q6GuQW3mawN3RtyxWCoA1wl/pj17qhu5hTfVQHRz70tZo
vVEs0a8qPzww8hSxOQVu9idn+99N5784EH91Pr/7Mv/H85dP9Sf5+kPnuf2rPw9pg/7wD6wyiXVA
oYsowOPA/fOUxjHlD1IdQouedKO6b7LL/2k9IZ7+samHyYKwccvB/O+vY9rw7D/IcCGk20caEWzZ
Wf/knP5GNP6r9/Tw0ASXYR3xtygXKOt+7D1tUzfLJEv1xGcZHjwCPj/M+EpR4bdGYvjK/ugPSmLX
V9cTLoJFcOeZbv5pVh7sJC+qfudP+SPde/s9xCij+UB37sM0/5Yy+502qFjz1GL86D7B4A0v5qLo
zldHwXXEjvE3jOjt1n64dZsiCPcMXCPRIaFt+PHWi0gupgh0+dymx1CcwZ0FuPSg7nZscHvdNwhR
f5dN/LfXRLQRcWGY++5WNX13e8qjO9BQ1p45eOLmuKU6lftsZxy+W4c3f97E9zbfb1yJeYzbvX13
nTfiEC+YpnnMlvJZHTTZgNl5tu/OPgHE7trkN5diLf78GL+71Mao/+6WOgxf0SpyqYAYU9qlJCBT
0twVyedud5pjJ2a495s3900Z/P2rw9oMNQ889hCMhg/ozWOskQGmfVnaL2MPSyApZWifZbBd251P
qLx/DMyenNhATN4+tVoQzQ5TBmZMSFqjxM68cEh8bWREajnNCN/QlsRiTF5PkqFE4SKSaAAbxaSa
6hMrlblm4kRvnjHvraprJ6BXjNe5CV9CNWeSOlNriDuLJeTOnCugexus/4uNh6i1Gwpm1snIB4ML
Zord6tFYhtGmDg2szzBga0mzPqjXgRGVi53y6mBGGjKziSUuqfetNps0GeeannZgP7nXi2+18Tgj
jTnZw9I+FqbRB4lDfRHBQXDWiPEnTstMjUcRJRk4SBSHdGnVzlKyHC6czmpJBKFkuwRfYbrWjIwe
dw2jYuwJZQaHFhBpxe9zWGziDyPusNClaC7g4tpDgitMX++yUYm7BRHZ7wIYt/Xy5t1uGyJ4HaV5
aDrbDvHdeiKOKaKi6tcXCKrq2FtyvZzGxfgTKf1/CmdwJNkyJ3C2wJiHYQjg9I9XWZwAT1OAnpc2
aCHi5QDFRVA1ScQMJP7NF7JtJD/eEddiS9vC4z0cld/ssSLIy74YauvFnNnyuBjT1hg1EF7rHXSw
eq/8TrwvdF7c+6RGfKnbsmf0F4XV8xiklvvnef1Pbp3G3aVxRO3JWfLm5wx9n7EDL9y6zPyDRxjU
IbVUC9sv+F2m/I/b3eZGzpnHawR03TyzNnu3799lHqZlZqPSeWIzrA9VMeBPWoYY9jEbTdyUEXXg
E0aemU10OaSmePj1k//xMNkuv12YDHjM15Cqe292+HXpx8GyhPOEN4aM52gLBtfTCNnAy3+z4/64
ar9dykeaSweNxgpLxjd3Gs5LmJeW7T51xejczJtfdDh1v4tK+3Gv/fMq25LltApBYN6q1obMsZkU
t/5TA2KXFIHfX9kpQFi6FssFbtfGh18/QDTGP6xdrsh7Q4cX2BQcJqDCm8Wi2rAWAHoO5qtl9ULi
UJgdsUqi8i9UP8lLd+KQZIRP9RtLOWbVfg1L1I8ZdT/0ijV3uqPwITDF2FjQcU9z0LzYnWEQ1BEy
hdk3npXDQGd6z1FVpvJFU6cz2m9LJlCwEp1Xr8bFJ1ZIprIrNzXys3lwOauhGRT+EXSjfF3hOY9J
iQk+eVWB4fTHfPGsZb9MSj2nRelkmDpzEKDvc2E1rM6sH9u0ZpJUREBlMcT0FG+1Jq2OZZdX4WF1
gzq6FxTLV3ZXw/PxaHlzCOI+5PeYlKK53bvRaL2Wzipbqgd8Uc6kMzUqXhqk2TOyhAogY/ba42wu
nnmIxsWCP0819qghUj40ecb/XMLhaGi6cRJJMggWJ5KwDGfHgWrpkxdkkIsWRtfuVZMOGhJHlvnW
KW/sYL0aw3QtT46kqLuhjc6qU02j7B8g5E3XLMUJ9o9v1dUJt4L8XAsobeAPa5kfC+gVHt/AULdJ
aOU1Ee6tCe1Vm+3sHdtsSKNvilxeGQou6yaSDEbjsIRndAwGWH+J4WhLMaUnRCQRvJdlJ9x5zvZ5
EGZfh6CpoKRgjjMkbmf1+wi9d8SH7hMtVpqiY1Q6huYc2wbskF0BW6LGHpQdoErd7HH1s/CuqnBE
PuTShn3ijfCU44xv/X71svlRNOYCLQhR1q1EeSX2ZcOgETWUB76v0sD9MOH46YHORJCU0X/T9dRj
2e0CTT4ZWoHcLhBK2HV+YSGsIFLQTwOmF3lUTrs1qOUch04kRgB+kT+OXdR96Nc1+1wtUeacd07Z
XcxwSNJ9VQ9NuJ84PF8njdoy7py1knuzaKKHtbfzr5rxR7lPO4fHFOnBYT0bjC7jtXTyR7LkiDrw
sHSCUCrs6sYIXMCmdfZnbFD7gAznovOPGTYNj77LgAQEaES35Fp6lQlihOIwIl5Ik8UNCpjHdKfR
p0XYweOcDva5RogyJW3QzEUCDmAzPlhm66aVZr/uHY9yZ/B73z04zdqV93XOjOqZoiksXitqnPCd
qrP8Ohul8eANg8VxZS7VfCltuywvzWjQ6qLw5lkjkl2YiMolMi8yo5eCvdwJl1hZczfGfpmW7n5V
aVsmuLPO95lfIyKLQKKgPJvhAxFJ0VNrlIK8E8uvPjZ9xDKtEH6QZbqmxl1XhkSUhcqsr4vFsgYm
PTK8La3Z+4J6PfrqlMr6MIi01KgCmUGc9caWaUbMmV+espl4MIyDovJurUDuoLy77i2D6EYkTSY1
KRaNRpJQE0623YLu9p4dZOQNzW577WVAgK5GMMRj7HB1yOq6ew1EMXv7MvTqe8NEtBE7w+Tv2c6m
W6cf06cuTAWkYlyzbwFuikernRfkgGu9fiZ1rX42hrB8zhU6qwSVQIrO0W/y9xOvDDFJHZp8kiYA
mOdVhLstYzBdhQYoCcQWzMCBiCoe1SgRU8bZ5A6fpxnvzTgKJ9gYZuUFLwgFABqbjlwr1sRa1+gs
h+FrEEzzrlPVku7EirVj5xvqfeFObp60KENvMEh0B7CietXo95i1QNO2m7jCNpXcTQb0t06z5HmC
AqfQMc+yQ2pgTNnr4tVlw44oA1J1+5FCGQM7kzhA9rCbzmNj282+YX7MzIqGsYq0C3G98hmZVSZE
3jrXYnkXwDYfT1YZoG2EIcaUS+AvfoIGMC6XkdDw+pRtkaBXMTGZz9mzbAc/EXiEMFP47JO0g4uz
n2oNnUsiIfrga0958IBS47qjCij2whFjS55JDWYzF7J+qirbffACL1+TAU57dYD1uay7rpDRk0qL
mqDWIXdxOi9Rc8Vl7RJAupijzxcIvsfeCAnzultzAwfkQeNLn5UpDJSiy1QNzChzwm2NUuldZqUL
2xw8cxkHgD9W4o5llCeVzs15Z6/WfF46Syv3c2uXD0vJ391LJzBea6vhaEf2J1Tij8ImNiVj/LRp
7Fa1c221STlyv4Bz2/jw0PKNmhObQgoPBGocnX3R1ual06ruSUsDMVLoLeJsHhdoUakDyHWo86AN
zzCRmNg1o5KMQFNbLGpJy4+fPyA1HBjCK9pdmoXAhtiUR8SAGz6yFX9a/DvXqLLPQuqNONPm6gJa
V3EHP7i4r8Cn2g0/7S8BMVoP2iVkxniGnJMdSmojCFr9QFbimldoDm2jJCFq8oZrp6ohGDmDFXwF
nFgJPHLT4NmuYNbvJzRVn6bMVXjviEW/L71segj11BpxuMXg7Fq7y66DwvVfJXUEOdoZbhy7vhPW
bbVlOg5run4VTrYcQiNlJ0Qb1CGqUqEvYPQrA89MbPbuTTFn1nFElsC+MkRTBky8tMPeBrmdz6DF
LKfVnsLnpSnpxVyIePd10RXmnrvwSNpmOjIkgTktNzP+qZ8zzCnSuEsJOo+Xeh5eSpwRrxXMUhEb
E/qU/dxM6Yvu9MIj83RnJm4gp52US6fw+++zVyOo1asS/L8xzXH1lRJ2uchqtlfV3EoS1+qkQQgm
DwM9yIdhNnoO2BV58lHZ4I3JOpHxGJeNH1xBH8ph7oXZloqxOoxNw7CF8bmOmcEeEW6Npm87dyFD
vs9kq1jvi3AMTmgE0w4mnjuwPgqdPVeuLB7Q3gqyphhw3g1YOxDwmZqN2nFq5s+KxLansht8VmXl
i09UTOVnMTFOJpFz1DZMp7G88YiHaPc1+42RaCvzh12WT9EHqzQZ3jB4yPecjKWbFNrRZyIf5svV
Lh4jr2uuGzTSjxBsLDeeG7WSq9ZwcEJsc9xn7PKrKemyJsoP2DmNd4vcRuma0jONhTZmWHdpyG6Q
8a3kMVkaOjrorleK6UdZXNmjF4lYuFiS7zu92eJmiq2qsIrUj0PLqd/5kzF05+7Q2cterJkGXdFt
qfasXK1OuWHaJwFpDUKBn16tvmXmhHq16r3dSWpJT3vshIU7xxD0Nhm6Vz5PzTRyXFtCu7tWQO2N
Ve3rDy7faoVopoPNbGp2YbtcyktSXMz31aqskOSnkhA6LAcLMHGNiHXna1I+zss+qw8oS1cr6VQt
0mu7qcSn1mx8CA56chBWQL20UYikPIJ8Tjv9UlcSjW4sZls3Ei5TIcdjCvtyAmUOSofawWg5AaYx
+pDLrrkJXTgalVVkKnFDhJbob43Jfs4yBmRNMfj+pXRlkEAD7PJDqu15vq/6tbUTAzi/jC3I0tcQ
gAn4U4Zbnra9paYuhhAXe5D55DEt6+q+nDq2GFWpvjmOdscWYjL2QtTY9t6coLOf14NpLMGLXJb6
Ro0Ork8lx/sZhOKJ3cS0zFuCOwZ9bvZT+JCmnsrOlk4M7W5cZeFebEwHsexhGLRQzdtg7IZbZUqS
M5jbu9mBZJjIP1aiYa+y5jb9XFQjfgR05861WKEUJzba5eFkq2DAzKCy1Zlrs3UiCDHBTySzsyix
3MVe94vR5/kuX31NhLhahhvgKBx7g9SsLvphsT6KRkSfzZYtISGpzhT73rEq5C8mdQjpuAH5rHMt
0AgHrhzbeCiq6SrLPY6GdGDqENuMH647cnLRg6xyPmhJmBFsjb5ddn5ITwwFpzGulTJXfegiXEU4
TcLpNSypUCgC6MKAjZQxnny1aYai2qe7aSHHxBHIooxbcuKe0Wrnn9LMJASYRs4/dFNX3oXZuNZE
zxZsmYom5qabphXHgGlxCjSES/AlUikeIbWU5Qfav/SaUqZCvWC3/cktpbuzx56kvZpdi704c8yX
CCX9iTSr6o5B1pYahgE6nPLQv2NRhC9+Rbpnke9MeedqVllchn74QCtbL0k699N8wYE8frKlDVXV
W9LpOuyx6479FO3Grm5JGbPZ0tKrRRG9WCTuZAg3TvMZTrptquwxG6yiv5xawfjOmbYb03495Odi
HO3rMM2D5iJnaMm/HHTw0QBziyDqhmSeVKuXn2eGzyJjA2pex15wALQMCTu2/RnVTgv0DoEd/j/5
6mbUfvD6MXyxS+2KGJIwAS9Rmi3n+dANj4Qqs/Yqp3Dc42Q38l5aQEi7PC+FTvLS4aniXJDeCjSI
93BD2nQHEyZ4SFUvbvGVq9/TlIpn053NIE792vggYT8jiyOB8JHePH80mlY+e507vsxmPT9OqcLr
B42TcdnWVdvcTMgDMx6ibxB3N1n2eO1jKfKAM2z9EYJbCs148b0nfHFIVYzS3McvdlIoHXHEyYaX
TKM4WzbN8jmUu9S8QMkOb1bhRjZDIynRaCIe+yCMyX9f6lbfeRmTQQrkarqs4HNRo2MKAnLpBd27
URXhpyBdmlsy/bCn1SIP+53dW4V/lgdFfkSDbtDjwEOCHD87OkbMs3xupuLFzPj4d+kWMjeCLlMd
yHDdjSV7CeF2BU3Nohjtx1i+ew9wQAFUiwZNrLLMoIgZpBCMl5rItndtLhgGZ80CoQtqUEabnzvD
xwGUBlwfK1H3yi9y3zqqys7VpRtmQbuvygrwa9aR/lAGzmg82NCI5dWytAHh0aRViIvcRnG07/ih
wT4kFu8u0D1c81H483A2CWeyP2CKYZUxeU+woYNwlv7equT0FdWt4x5Ks5HFIUdc6ydLPqBDbhHP
zGcMCFNgN/DVGNy8eXBDZj83GQ8N+axs+7OMpKvx1HBYVAgx5y1nqe/lude0o3UyZYOumyN3qhCG
+yhW8A2FY4XrFImUdMyceo5dzt4BmodXHKzV1eo8IyyLEUeLBD7hbKoMCHpsB3AI3ah6lko4+dGY
8269NScYI6dMWKK7iMo0rd4DP0j3kXEwkDjPIlhPvJJgPtRognoMU9R2sMEiuFGKIX+iUchahFGL
6b61LecjzZHucTpZ68fcsV0qPJMbO6QopW+ikqoHQyfwQRzvXPeq1iZpaOk6dIK8Vl1jGpYtTAhq
Sr6tpGia91Wuyg8TK6pMRj8omXVUXsWX0BbNcCrcilY77bkVJOuj2x05FJcH6WEOgGbEm25LpoRQ
PIy2+2DV7pglyEaD9iKIoq25dCrhXdhEJMJ1rqT3MXR7icHG5DX3xCKZHjIxYZTJf4K4214rRudp
9P3mSxsVC9ols3Befw39/QRoBtgAQhDyYRgST+pswOB3MHwqKkSVqx8+FaKwLptSWx8c6qB/Cptu
V4F6CzJqblDxBnh+dxVSvTocHhYkerU/72FFhHu4mb+5lZ9Q028XAQsOndACDX6DzVa1DwgEavuk
x2DYTaGTnhoG7HFgkw9TjuR7/frR/Wgf+g0zBcziNWBcBXX4LUqrg0KpcC7SpxXPKpIHZxhBc2Fe
AbPKQzrZj3lYLAdDw9j89YV/vlEbA1hg/YDjz/HdDQ//7mn2s3ILX1XyOQqUPBZL2l8YlDBJL1ZU
7dX4O3fFn/B1jlIbE0yYywQ7cuEfrzeUTgfRMCqfIf20O16ksQvYRndt6P9uzPjrS8Er+/FSQePN
S+Y4YCfYRV7YDWcqTg994uZG+xsb6p9WPmN5lgklD3Z+rJk3K9+YFIU9RjHPqpkIkWb4d714crz/
9bv6+YbwjYNqZ3lYLzOJevOuwJlUqiHPPJuYgSF+IcLBVfnLCN6b/PpKf3c/31/pzTemMTTD9FPK
Z4NwgTMHHHPnRO3XX1/kp6W3cRlMzFWIGbAZgrx5Px1onlng+PBcI7469A2ihyyzu6cFS+93c7ga
Z7++nvU3d8UE2CLtyibb4ycvuqEiX1qt3fCMhNd4yoxWkqJZGR7hLzgQKb9sT1Jn92mt9I05ZPpg
9E4HUtn0/u3qI3/y0rn7qF1l/sbt+W9ebGDiXBhB3+BUeWvhbSGGmTAqGJ49NujjYDHfGgcPaXo7
fv71M/ibR7CZ/0H0pOTlvzdLqGc6wsmsu2cc3UQSNHa1Y3qQ/mZT+bv7CXxy7BmlQREhvPWHTQUD
rRYVq1DPZU34ILYlryvu4Pg50EH/+n7ekFHYOHE9pt3gxCHAGav5N4bgmrYwmLNheK6NKd2LsbFP
gPjymobGOhldOhOCt+ZXg1FNj3Xfw0pRc3uFjY39xZuy7Df7gP3T9JKTDxSZN8kUjO3N/vHOdeuu
YyiX+ZkA5NJK0gDRIXRWVF41dQiBebRYSCXsLoCczbhj56MOiw7kHWc389S4H5FddRD13LSMYiRN
etxHwAopw5FoOZM2dDnEo4i6AIXG7NR2jrgiRi17rR1hXIfe3K6Yecv6wXAk/lNRDySbLM7q3pLW
HFwbVQr/+9ev4Keja7tlDkmIMRbf8aaH+f4EaSM1RukcMDVr8yLxQSeTkcrxoKgFdnno5R8pAtQn
ZmW/S3r5m2W2eV5jRMBq3ijlP145wCDM83NrcwuS3TPVbXc1+ZY4uJ33z7ybvy0zONPk1pkY2iMw
fXNsYd8hQhJs1HPtCQd9GFWyCOSHsuvl4deP86fpKQSDbfFYm8utbb0NfEGqnJHsiqcNA539avjh
nrJX7ytr/oKmozxVCMx+fcWfHiOmi6iJHKqdLQPXf1PrIOwx2Hst7i0wAwiwtfU+6wsztplVnf75
pfg6wu3uYFK89WefQtuQdZdNz+EInoQeez6MCy7LIWaMu19f6uedgdvaysSAMpGtNXyzCQULUGHa
huOzm+brtaGa9MYaPOJcBLKTZp3yfdsZW8ehnjS97Uejpo8xitzb4WbsP/7m12wP8S9CBwuIXxPg
MonVKC6y4TdB13d11lKjfsXlcfpvzs5sOXJku7K/0tbvfgXAMZqp9RAjgzOZTFYyXmDBITHPM76+
F1jVdhkgm6HUi6RSVaYHAIfD/Zy9196HnCwXrWOZZ7hK2w0cY1rFvWrfu+HgLhy1NO+tNlfWnPKN
R7TdCuUWZxtqlfL0/U/66rFPWhlpWtPuT5ndH2HBrxOdbPdNowSXgLSUtY9a+Zya9qkZ9r4GzK7e
wBKnM6XRH5KJdvympmbetZ3W9HtwdQOuq4JiIHpBh/igsbKGG1wLHLsAB/ePttNQMJCx4WxLTFcB
dZ2kuxZW2Y+LChpLuLDaGNGVYlXpb91/r19SezunlMfptuRGPZvUSB7VTojHOPSVh+9v23RbPl0K
6VnsJyWCivkU1no41HEg+32Hs3o7hG28gsB5KtdE/eLpGDwbBUkT5+xPywD4TlMdYBnvU2Cja7IT
zOsxH/NNIfPk3pcTUSGprYWfFOq1FQbl7djgisOvX2OBs72NVZMPha5NP+Pk1594jT/t3BxjCg7j
tKDRydHmr5aqwSKCiTrse9VoFmxekjUk+KfC5R3zW4hlf37LSRcCZ48bk+kz2107dDMmKcGwp2VB
y9PtQyJ5+/zEwvvFRSGR0UG/szxN0qvjOVqS4awEWj7uhalMFdeg2mZDIOGujeJKq3BM//FVsXGR
BqBsphHLwvF4WiMQmTjZsO9MRZwLDV29amt/Rsd+X3dIXSUQnGgIVt05OD/JPWD5XjnsQUTxcOJW
PCdZpp24lhkbexqGRBz8qBJNBmPN4596Q4Ob6YTqHkNGed4URv9gmxGckVqnk5RQutvWZZPs1AKC
Slbp7j6jaLowK0jngZEWlLvYMgxUy66kHYC1tAP24Y4KPYaOZ9qhXv/Tu8/+1MK5pGJE4wsxe9om
GMXUJSxnn0desMmLRFuk2NJP7Ac/v8WMws2BQk2JEdj/8TMuhS3R2bvqPsQfvw1bJYHE7xaQJTt5
4oI+T1+EcwazafrM8EpOP+XDByZUZO2EWm7sbYMCPw4ibdlapXnl6AUpukMmV9/fwE/7FOYsQ01S
WuYXWXvH4w2q3yBpUshBZW5vLczsMb0q0/RAcRYqNXlISjm1qV/fD/teeTlef7GbsNGn9MPHBPfZ
8biaEVPJLmuxR5KlnbEq1OI6L8zevSAwsb0WbeRdZUOUN3ew9KHSsAE1frlaUoTL0RTOvtJpiC9V
16EA+/1P+/xlmH7ZVEgxOMghxj/+ZX5nOhkWSHdfo1n5wavt/0zwiZ0Y5Yv7joVjcp8b4LKR2h2P
4mq55oo6FPuoU6O1EmvFyvRUmG0evu7rwAwCKLmpd+IF/2JUphZPks83UsW59lUFyOKlBd0bDhdi
5xGz+hZFofYUxrW/VZvUWEdOHJ2IK/g8pRFGksFAxqgka9Se3dBqKEYndsbkULL73WEVo8scl5To
ca5tQ2VoHv/4ATqKgs6ep8T/+lSQ0ITShkWPZTYmUirju3YVIOs7sSZ8niZTtuhUhrDAB5jz0iLd
xkIrazM/mMb46oR6tVKq5NTHbL7wcPQ2OX/yclLAhEkgj2cJTSstT/gBh9y1rliYzAsLRPrCNzJj
+2c3TQL4x8qJJwWLAsFOs3UgxT+p5uxTD0ltYwBE17vsPc894R3W5ndtGobZx0mPZY4K4mx5A/2L
Oq1hLoxBl+TrprSj4Hp0Rq3fCrWXN4PpYSck3LBdaKWZXAus5zvwiXF74RgtyE9BLwABPq7NMVWl
WHDMSSWqG9/Z9o4a5lsYovjDgg4F/UpkansHdtl5LBUBY11J4HNxmsaReeLFms/x9+tibvPGqBD/
5ssZzPms4YDN7evUNZmi2XpIuuK8HvUb5Amncj2/vIv/Hm1uwUaa6bgkfCWHplbjlaxrY5VZbnTi
mj5NvulZTZ8i9h3k9cwPlOw3argMVnKAwi+WcSwhEwLm2sRd+/b95Ps8ErvPSSc+WZuonc8WQygA
3jgOhX/wYp5dJ4A60Ss1lyOmg9UfD0XwMK4rkoFobsy/d0TmooyN++CQKr12EZPVsxiL2picwOaJ
Jf7T0ZXN4BQcDXBY11j+5ktEF8Z+1QJ+PqS1wIuX6zUB9uQ0bMY6V4BuBILjjw3XVx9S962VaQ98
XnaX/uBn7SKkr3Ric/F53hz/oOnff9hcCK8yo4qozUNGQ29nqIk482KN7d339/irYfRpvaImrBp8
So+HKVU7actcRoeg9OAqO4lyC0Yqe/5+lHmNjrtLWMz0kZ42EJx/Z6NkAVq1rs4OSqsQWwWv9JLS
SH+BNN75i+Yi50zp+OtxwGlMvlR49/3w80/pNLxNIYDFEnYgtonj4S0IWj76wOxAF866DPF2LVhW
mq00BnD1BiIo4tj/B3f2aNDZrsnV/AIFoJ0daoi7W9Prim1jt+2JafJpc8a1UfbEa8h1sabNs7MM
s0dhj436QCql/ytD44BErggRUajNOo9RY/mqTnefedpsPYjLy9A0HBIDHMqSI2s/pTXDWX9/wz8v
sVByIBj8Y4x8xw58mLxhheYLBH950BGAX8ZwCB9tlIFoGMliaGrPOLH8fTEemWtUJfH9E0HozL69
EdT0IOT4CLypHm963AK3RWH1i4kdc5XrgbP5/vre09w+bom567RSaAjxdUR9YM0GlHmRWRJF6sG1
oEFvwiQxtEVQ1aii6tb2X0TU2Y/OqIjXGgwryoSxOPOriowT0bnJddkzW1cF386dwTYZkJ8JAnXi
SZbKoskikkywIlmbMk+hi+q9bf2GwhUoJ27bFy+/TXoie3sy7NlRzN4LvTdErNZVdXDiRkUIY1cX
YI7dEzfr8yicUdHaaexYaO0as0oUWSJ0IfyxPhgJXFxPBAraBbi43z+SL0eBtKFoCklXuLiO33Eg
tWatI+k7mCMgB5XUqxVy51NBW59GwRysYXolNcfRcUfMnnvFkh8EMhoPCUe+jRKM7hrt7KnctU/L
peRN5pvHojmd9iY78se1n5y1oFR8pznIPmlq9LSFjYokBuHuenV5BcJG2aHU6+I1xgEFw6ETn9gx
f/rK8wsQguKUmvZITPDjX5CMA+cdqbSHmhyai6HthqVvlM4yE51xInryeHHmk0v3RhK7qnE+ZjbO
J6GagioCzjnSIsz/QuYJH9Jsxh4xtyHPDANZCoRgSMvfT5dZ3Prfw7JcUInFWPi5oIYmBkaEoY77
eiA8N7EyAEQeaN4UGC6+xOVoWcG5ZXkClS/RCMrOxHrNBi5M4z9rqrz/FAMwO5Zs0GIqqejHNxvS
Pv4Fslv2ALYTFNspwHbwm9ucnM8/anu+D8W1cpJXMIrR1JgNVSPVjdPSxEWCj2ab4XdBEuS7ZwhM
T53NZ2vk+1gcEJjIHChJLTamd+nDR0C6AmwtKQh7Jw88a2mMQ3SbhS5aWnblbbDuNK+Ed4bebcVW
D8ZSWreeXA5RXFwqhMHrhBvqzRn6QbwrkkwFeSEg1d+kiNjEreNF3jkCJkFiEC15GMGa/WDrRfXz
+4ly/C7+fRUsKXjvJYVDGHDHVzEEZtnTOWF6mmpFfoVdqze6WtXIpLrhfuw7cN1uXjwnMm2vhtBK
TxzDjt/Ef8aX6GEgBHEsV2ZPLBgqEZtyHPetiui6EkjciGHHmGCU2YmF+suh+K6p1C55bPOtfdun
dS2Ac+z1AI92Y4tx57hxuXMq/CHf39Xpy/Lv7+ffV/X+viO9mTxls7sqY3ivKQl2+wRh6QpvdP5W
kW4BPQ3s/SKirlEXYkrI8MM/qnD8MzJ2YriOU1LrhGr6OCuzPCQcHVsJWOuifAn5aKz5r/WpEOrv
xrgKT/XLv7qrFDbkdKqgxv2pe5GlPqhAwSuHzXKFUck+rzpyYn1DLU+83dNvP76rk3uX77kNoIHO
z3yutKrOi1XIvZ6wpC4jPQg30imKX5rJ/2MR+Kn/1/fPcYYwmG6nhqSBLSgpoSiM5GxIrKa1O7Hy
9nZYttamteGar3Fc+fedU3X7tM/RVQdREN21uswvWXPTS4vA6GXB33jiLPN5UvFbQDYY9Eo4wc0/
zug5W7Z6U+kXgUWAvomkvmAc8FhqlC7wYobxA+BwxJ1prr18fyOONwbv92GqmPHZnNgYn+RIo8hG
j3AIuSforYWO7sYrxUGR/P0on+cSOhp6etQieU2BJR9PXpAbo4/B0dlrgsgspXe0lV+2B2+oT0Xc
fx4JWQxzltWbnTyNxOORtL7qata68DCxYlcqqT8boxQNrOmgPnWE+Xzv2O0CRcJXCw+N3cDxWD6d
+aJx6uiQQ1h/isAWbdFsamvPQ3JcAnS/UnG+rXHy6o+iM3WW/VqB+piiLsXYsoS2xByDXvxHm6Dp
mTKldVufJFMUV+YFsFFAiBWNFR86G+AnsUkEmQ2Vt9UIozoxdb+6BTQRJO8vkkTWm+NbgLi5h2Ts
JYe06pOtMqYZqSK6uvt++nzeahmW6QBXJbKcWNVPX3+XZIEyrfJD28fysqTEQ2tX6XDkGAHWg956
QupQr74f9ItLszibcT6TwJzo9h1fGsZAw7fGadDOkEurl+GuzVX9xChfzFe24xPJgPef/zlbhyxf
EWCgw4Ltf0wsnF+gKRBC26SRG56YFu+91uNl1uCgrSCfU9gfs/YdX5GJzKopx4aitWKRH5g6tfli
e8K/kMTm3TDTCe5ja19j3FINOAqEK3EAtwfLMpdArM0zTsBmhNUjJgWDCh05mjFxkPeC3S/+nNSa
ki3kWD1ovV9GGyUk3AF2JURKU3TEVqq4V+Si6S1mJbVg5XeKxQJiJiEdP3uqDfmiYO3BKzYdhRa1
JTFxoED+lblJ85TkBr8RRUSzLFXLeUAF2742TUSpFmQpzG1Ho/OwQ7opnkdlYu0lea5vFKX1iiWV
hBa/sl3kL2WmcJkBOiDcxGgKx4Vf1tpFZWFbp3Hghq9WW2hYckDU33ZdSuksc8usX9kVkXYkcQ1j
SkJLaYiLGl+SskwyEgywCimeuwrxNYulFtXai0dp7r72/P53RugI+SKxi8e+t+LiAF0chkFZK/Zz
KpsYuzkZK1dmSvzbIqmjhLK4VYfpqo1DfK/pKMmhHfrRMJcaFgmcdwhD6nViT6APbH/2Y9uXyaki
5qyyiHCJryLyW43CLLsO3qnj2ZJH6IhTUGevtjAIx/mdJPYGX+5oP6QZJJOUUne6y8LnKLhX8RJ9
//LNBJifR58d5NQ0h2BlNekrWZxXZEDkL9kP/ar+Zd4ZQN3UZdBsc3LXt98PO980z6959s4Tb5Z7
umDUWNIGGY0X/IrnQpSLvsQBbaxNAqObqj2xvH1x4mB9sfiGTJhmoNCzF5MsKSLS+rQ8mNgbCc1D
13IRyeEtSLz8NncmF3kg+rNAbVC+aBUhTricHkikIy/OLv1VQUrnZmiMbKfzqd0RHWivq5TKjqfU
/TnHbNyweaztYF3oJ7ZuX6ySFO4V7Z0IZbEJP54lPjZPIqqH8pB2Zc7Zt0QCb2bq+vvn8sUqCfEV
8TkMMaQkc05IGxedOfRVfCgafMWDQ1jkMLa4MbzB+B8MxWZFWvBPaLJYs2nv6bIDCCD5eDqjdZaQ
hrJS49rZgXgaTkzyLz5rsNFs2h+0+6dPzfG9IzDA9QFEJwfha5iJaSLxofbK9KIFM0lab+0693Xe
D/d/fjPfD7aokqg7zT9skEngP1luemiMUltJkm3oJrlyOQa2f2Lf93ljT+mcnT3Tg74/mpnjK1SJ
GnR600kPmZQx/vSWiCTfj846vRELMs/DzfeX9kV1xFRA8Sg2UhkU0hOL/eMpCQBj3OlxTMGefuq6
KOg7RCH5pJXWUppULPcvEUc+UeJ+d05sXrDW6fmf2BPNFxFOoECfUJrCcOfwNBf2ygZOK9VCHitB
sEsSguWVNGr3OhFqcKNYBBMm/MQF1ppoXQyyP7Gj+DSrqJBwBzgJM4Fp/U/v0ofyhW6FHsSWRKVn
oVa/mMRv5K1nIBtDMrkRz505XZWdeM6fL5ltBbA0mrscZaiZHo+ZjrDD2XJoB9Ct2XmBi7tY5EoC
xyslzy2KO9AFBCleWQWJUvYIQfL75/5pFeKa2aZx4xl90sIdj9+ZsY+vQmoHnejE1WDoPThg49SG
/13y/nEDxXECUSbtQyYzxor5m9PRiuCDmRgH6t2VCh0+YCOEF9m5yHKPeDO7GgQJWQgSf+kVnkKI
LB7gGoVKCFzVLKqvfWGbT7UjoEVkSYk7LIFPquHgao12UXadcg/mxb5oMtkQsuO66xrTTUXIIV7f
jL705N5yf1tDlL246UiPwKwSsjKYbXJZFUPor0AjqWf433NzgXQSc5An2/FJaB15OghbMdn3hT++
SAhBqJNjbSyWJvi1nzaQ0r3iak58BivM3qnkqilb1WyBB5ErqXoLBQQ3sR2EwBlwZI22QJ2FzX9d
6z6w+cBruwWa1PwmyxKwwmWaKteiMfj1fdjLc8/Qkxeg/jrMNybuMknJbMTjlxQThFZr9xWevy1E
cHiJbp+I4cQUeWc7Hj88XFMssxr6Xj611uxk2Ht4uYu+1w9j6boA/u02WUZRppvseVVzx6YPqahK
YtstUVdOu8Oji6e3EOynl3UJ4ZYwdC24k0JYj7lGpXvR9ZZ+P3RBe61yT5rzNHbEiRcLQTdT9+hn
6xh5qLEaOsdmOlqzDyyMBpXQKTzGEgM73uombJ/KNCodcrnscBWmVKKwG08sCU0WTrlsXFV5IMUy
O+hhT546rcvMXZmW5+rbuM6ry9qr6ufYD8UPpxFGed6nGlAOVTYlXF6n7C9q0ddTXJQSWNu2aaHG
xK4dvmC9N4kcKfDFLNLcdp7butOezRjv8qKEbuIuRtfq3U0fdxFyo67FZA9CCABepqVY44glc4zN
OI4h+cZxlb/AURLlKspE8mB2bT9sUZzr6rojH2ZYWiIniZfpFjk/4KKlBArGNsgz16/jH9DcemMZ
lF12w+nWuyL5i8hPtcrGJ8fthwvNDgjZ9vPKuyL+DjSMMwicMj5qKLBYuj6AnYo9d+lFuThrCBfv
1wmZnNik+0mEWEe4XZZkXmt0ZKLG+WVmDZyKuoqjNfB1+zkmpvwqwQuqbeCUiWrR0tA4pKWu3PRG
PTxREQbp0CoGCx8cYOtNjxrcgKzD7l0aJXaL4C6LnIs6zrx9VkHIWoQkURFq6bicasgABiwjy3Bh
6nV5b2RJ7iyVqswQScaN8QIxuSAOLM+MfI2lVwCHCoLwoYiLTLlSyt6xVmPTudk50hY33pBu473F
btKJRxJEO+DWiuoVq7Co++EqLkbwAiPKl0OfE+xD+FgkwjvAAG5INKFrCBR7RdNhUybeqbqXihvb
YCQIYwjPmrHtW/LB0sGMrzpfQYWCGlaYZxZtebEkXC37SbhaRqZDJCJ9FXqRQjZwThlokSVxs0Ug
AeKEAxihENi78zfLrOu/7Hbkj6gG8QwTS6t6cKVZbcwcEjQAYre6TITwFUzRIVTznoY10O+YuLnK
a4ipTIaWfUZSaE54Pbg9ydEASEiEz+qogBTWhM1ZJ6scPnxU5u3aJbs5WSoNKc0XCQmHb9R1zMtB
D40Q45wG6B35nHlF2bJ80WWlF0s6MOYFWLsQ52XvchbqczAvRK+BNkMNFPTwlBQI3n6m9+ouH1pJ
B5lK/bijN5oq50CiB7GmIqZdWuQ1k2gu4J5v9Aa17Q4MVXHv9a1Id9iX8+iyNX0nuCk7aeG1oHa0
U5sqO8ctnBaEgogxfvF917q2XducMmY7keMDkl65UInNvurMEj6oV8RQAZo6R/c+BEICxOoTF7RF
HLpXnQ7t5bzPVM87Q6rtnKk+O6MlczyulgrJLNoqkl2jbXoiWdNrPTfjYFmpbpVs1KwFPEGHF5BD
mBF6tit8v5FnSP9AvrmKh8V57HhlcFFUUC0yfu4is/v8xQKSgf5To6u60Xiwv5xeSeul7cUteD0t
8O5bZQpbIwxQfaJl7xprVcDUJnXWdXc1/BZrAbknfmnVAguERkyyskqGksWKcM10rTn8jlXueMGF
EfD7oMqpcO59q/BfZBUYcjsd0AtU8bl550Vw486hkGYXdGtAM5hpZ+3zxqYY4eu2fwcNhXOoiMUA
ZVUfrWmh1OKflkt5Y1HBBnsY+cz+LpqorBccqz2k7kCIHIhxQ7B3KyDrS1zbTr7I/bEPtnajen/1
Y4l4Q2vtivDAoSYsU7oxpZY0rvWrRoEXuijLMdDJTykMQlB0eEnUPqSpbEyS+5h8UGaJQawiTg8u
2DMA8LY2PiClctD8u0X9SGxJ/tuuUrlnLc/6RSY9/a8oHIrnnNTHeGUSMMo9lpafbYcytw485pGQ
uZpgvmWd+dGDyAM1WbG/aDS02TXsPXJs0Vn7XCXb+FpV1zIogc/qgd/nC8MPLH9BUSaGG29g/V+R
DEc5WwVqsRzDOFPWxJSLYWE1TgyJNqGRvxo7W24zj0PZsigV96eWmRX5dL0If2K5N34OZl2QgW6R
G7uugUQ9UeH07JXWO9FN1yfcCcMp1MtSivoSVp72gzgXE3xDwJ8C59JckrFQE96ZieCZNUNPlhU4
Cdj0kmrN1nJH/VokHdQJdxjAa7GVpJBFah8USS7VoVoEx4kikptZZ+ZAC2gFvT3koycVX8AvM2t7
0TWBvoninGM6YdKKuhjyRHnSg9h5pPOe+LjdisZgBxaSTiF9g+9Crmq/ScYx4yVZyMFLFvQEcYbM
ygu9jscGMlVGlnPYZ6RGgwzrn8qq9Ts20lkRbrJ0iECbRhC/wIk00NRIbJB37O1AuOWO6f0icVx0
u5j4aoB+YDaMLWbZnPpsrOYcwzqPt6tKR+hvivSbfZGK5KUIxOidgWFTtuEQwM+EDTCcyzYhGxK4
I4ZlLYnrR0P36n0OJebW6VS/IKSt0b1ViIrqQU/t/B79WX6bJj6KZmYum8GYE/cmdbWMEL1CRDem
LV7MQtYpvZ6EZZS0siZEXxW0POewt9V1rzoCulmmOv2Oev8IPAOw8QWbEoUiJemsr6ARSY7XKU57
W7fRUoIBw1yXP1myiScMilGD+0GzhnNnLdNbi86AhO0wjMQADRFtpS5uOtYMM5BvaVTH2k3sSfcq
qJWO9gsrd7OoMO/9ZCnn09JXoQ7AsY7U+8FOCOYQ0K9+UvRQrAtCqtJoq8KHIW5WYyH+kUqox0sQ
MN3wRIyoSRx5D7dk21QwmTaUzKuGrhad120/6nzmuwGmSQcntN6yyeA9yiDHDOdOOCruXqfON+4i
X82z51QxoR0qY0Eid0My5aG0RTgsiKnw76VeaFCiusqIzxoOf3/R3wbu3GMlEOcmTNdHP3YsapqO
5SwIFCGIV7f7bO8EagxODjRctwYlomFVIqHyHLukwR4LJGVy16uD313Hbpkbv3l+jfIUucjE4JkG
inJesMJ469optZiswUAFiF1D+EqKskvOhBEm5bkkT9DbdHlUm485kNxLwPDmQ6DqjSS+W1N/w98Y
ypVJtkK0Ik2QcmbSYeTaVI1solUfE4pJq64pRqyAsrlw4qoUa7cDUheCQ60n4k3erBSqUcEKsyTZ
9VqT6RTUHFE8tSriXzSlSttfaWo8WreD3kb9NiOqg9TSwO4IgeXdVVY0BfuQNUsbmqWso+6tCQdL
LFHoZftEdUW+G5KSrcMYNMqNp6j1ZWc5PrRCPUleZE0AyVIORRRt9CGOvEsAKMFVmFI4XqkuJzlY
CaCvNlZLCXvpNhkuLerGyi2y6I6dum1Vj21NnOSOYwzcJC47ec1zxbpmEyHEhgRcOSyqsibtqyVt
U1sarEO3hgH3cws3sLXWlVeTZzhEZfXGSVl5AJNUH1ihRbbJFOwrjt4lBADbpraLVKEPyzZu5V/C
FWPFfecwsSm5tMuQwypJtYMfuSu7La1qwd9Y3fVKSORWmBQi30IVKq/NslD6TU9MRLKSiUYQVe9G
inuRR2p+mSCFsZZK58U1oINR09ZqGCdXcYLfYaEUpvbc+wXf8ZbYTTb2baGuvUrgGchgoG90b1T0
Rd20QfrE3itc2z2ZaZj2wDznBnYZ0FQQ1paOV/BN04aBb25Yjt6yahNA+74WwXorCPhFlOJIMrPB
2HGsMCPStfwhGQNYmJS4t9gJibNSKk3ZWjFgpcucEMdVFJSqchmNqnabELloLPXSC5NFMzWTOe0o
wlzFVRPue0Ppf5G3G6VQdHuU0llZEXmWkWTZQ8ETVKuNdjLLanReLhuTfyCChOYdb5bevUSVpv92
7NG5H4xODXexMKERCj8MOc2RLK0UzXiTkGUPVLZWjEMLBVSHrivsbMOa2yN9DRO1vs5L1yivtbwf
Xwy3yMrzcuigq7vtxMQGUcx5nO/N706WxOC2g5MT45lMCEXNHvQfcdqHkqtCML/uqoG0mN4YRhJL
oC87JN8b9bhqm6LrVl3XJddxgxkZGEDHd0/1fTCWQRpmwZlppf4vwVb92XK9kdw8JVaw8kMR49WX
gn5sqCX+GzziRD7UPZ0aXF1Vd4U+eWjPXIcG0pZSaP+7AKzHFjXtjWfQc06+yjiKGavc9BzA8xPQ
jLA3RMUPMcQ5n6wa+oAsXYRIcG85cXKxQXnIwsj2OahoQUqnJ+pfHZjvwNJCUhLWjWj0Gw6M1sAB
mdoEHx/degAFYOMc0TQPohPV0XpJjxfaUoarBUixcMNrEKyW2MF9SMBcQgNVz0s1GbxVLFsK7lL4
zc+gmyCZuplYuL7dKNlIEvZgj9YWDS3clrjcPCMol4aeFuWZUNtUrrWOrjhG8QRKJvjC4LbKy+ke
lIb62BMIyCOx1ebQ+91wTau+uwnCZCA2HUADwdtWLq7hv3jDUpdZ+4TPqqWv1ffZlRINCaw7lO9o
gHopX1o/qNxzZxzRtw5WZZ4VRBW/jS4w27WGSVYsmlH3iRjuiIGHdVle+JLC1IIUyLJZxEVc/gCR
3OA/ruuBUqZwlOosNsLKuIF6YgFX7bKEszjSjbOWeGFO0PSXLrD5AZ51JVkGy6QcwGbqjRJeDaOq
H/rSsvBiRCrfT1hgvr7UfM6PC6s3qo5w4rZ+GklXJkTAshIOkX5gX/TQU9wLTerUPRo2VAo5xWb1
MGVx/Bxh4l86Mu/8dZWR27AyQsu6cX3dvA6DfHxNKlHrS/6u4rcfR+ZrV7BtXjjcrz3cyArscGBp
B0y7kcaQfh8u3CyWvyjjeT8iIsstjuWB1i5IXy4rOH9OfluA8sU7Rzx5xFGX8AWWHiDq61rRe+WB
VvKgQ5IG+UlBo3FZR3K+ymwKqvTSRDwOM5IMhmorzbL+VfZh8Pv7+uhUZz8qIs16eVP99kNNODJB
Zrl1RzcNpptl0cF7BHET09irIcO6+okKuPntcJStjocDq6ookUsbzey1VRwny0H5LawI/KJ/olvz
/YXRoj4eqROUObS2TV970d5Q12YkuTTtlo02cK16ozkP39/JeaX5uENItfd4wDyF/16RWfOaR/TA
uZtpcPv9CPNe13yEWS3dSHNPADxNX6nyLCYLm3jp+hNjfCoqTvMBNQ4qWYQrqAOPr4JmvEHnSU1f
CX/e6itrK3Z/FrTxTwP3wxCzG9WPlVGTMJu+IiFfl8mrr54SqM0sBJ+HmN0pXIQqlCOugrMYS3+q
LapF/FisyvV47tx5t+PS337/bOZ9jvdn8+Giptnx4T0yMMxWoP7TV99utnqwLRpKYFs9S7exd5aK
vzBtnXiVvpxvH0acdXO0cqhKK2JEExeRW2686lQX8suX9cMI07//cE1UMvlIUUh7VYSy0YW+M2FB
u+55VJ3Qn3xqzs3v3qyU7WL8DaxmSF8xUuxQhC4Hq+QzG6+a8gps91JRq02YvpXqSZzTl8sECi24
M5OC2JjNd6rHY06HMn21fiDkOE8eg/OMcIdFtNV/UCSIVuEVCPwfw+WwOBWW9OWU+TD07D2gUzCY
gWanr61zaPqfHEy8rlzZ8lXxrkXsb3W5/36Ofrl+fBhw9lYgbE7lUFrpa8Ib59SP+PqXsKJPzMuv
H+aHYWavwkiH0SLBeVpC1M397S3w7RXAoRPDfDn9P4wym/7YM3zZUL55TSyCJNhmBcHm+9t1amrM
pr826AIJPbcrh5pbrylZqBOiYtmToXXKWvXlsvvhamYvgNAJj85VxsrspbUx9tYeaHJy4papn0ax
JxMTjWdEkESKmbMnU4yZp2tjr75qxDfeIvoCVdtClh/NcFwN/qStLWrvig6ZJG0pjZdsFqPnkHyA
VdPraNbDKukXiWPqqzIT7VJFH4cyNLdP/FBtmolHuxIyYuHcTG1yerY4qY9XHqk1ObmYhfuMYpRW
POedPlpao4WcihprEKzqQtq/k+kcu8ibEOoFHgTiUlpZWXdq70gwtsaYXjiDOz5HOANo9neyqxfs
d+r8HOmBRUqL7VDVbYRP5XLqiy9abbSx/0q4wK6Gw+376fT1R2mSO0ygscmicXxRVkGLNZk+33Z4
BtPdyBbmoXryfjp3FCt3fnZNKM2pL+GnJz7b3mnHYyZhUgeqZBeUECqq+fvRvRm4cTnNX+9UOtpJ
ZdZsfUGHDi8pYXOXHILr4Dy6s3fmLdo9i6P+JXFnHtzst+TEt+PLRe2DGG02p121rQx0C+zzhh+j
81eeL8Gdff/kvlyoPwwxm41DVoUJzU2+tCjrSKa9E8xDUd9GZfukU71Om4Pjv7yP+Ufhljf5W/qj
Lt/e6qtD/p/TH32hzQZa16//6z+P/ukqQJ1YZb/r+X919Ieq/3r/195btjrUh6N/WBPlXQ93zVs5
3L9VTfz3AP/8l//df/m/3t7/lochf/s///sla9J6+ttQKKZHMZWTV/Y/3i/gn7//nz93fUj4cxdN
dwjqT3/g71xL3f7XZFsxbBYGC8E4T+LvVEvd/JeBVB95J/FiQOQm1f4/qZZS+RerhGE6dMmxBuKl
/Hf2tP0vDOb8dRZoFXBayDb+3++6/Xs54pb9f/PNAOEcLVsATAiQQ4+MiBYa1meMwRBZjZ6UWr5S
uwrIutdmTkOvF59BuUS/KrNywbqZj0vXSJHulY0J9FnkCgf1xi0VdUngapAg+oxQlNloMnQK2r57
rmUDfP60Zf2gD9yXHAoDP8d23PhqvyxD1XPpZpswgTU6uukZI/UvVKUIGRIuxDAAlY0qV3Hd9ueZ
4o8ULFpbvaO66t3bgZ13q5FeasSan1MdsJsGNn+sxib9AloR2Gmxlyyl1eZyoVpFuqvNoBd0EUvl
StBctM/SKvYvyyDRiePQNd9b6b0e3BIKNKa7jjgIf+mGVUkkCzzBYWWnbk2K0YDmaayvqZzb132m
wEdyPNPgAks9vAtpjz15PSC7tU7Fqj0TFD4JxeCv9XvHfZSwHFMcWPyfKWR3kkeKRMe95Pbm7RAV
Qv5wTddrXol+EMY69tLYOvfTThjntpp13ib+v+ydyW7cWJetX+Xinx+DfTO4d0AyGilCIclqrQkh
yxYP+759+vtRzqyylH/aSKAGhUINEnDClhjBCJ6zz95rfctqrJYR+RAGhP7EaAhsUqA8RzLsOkVi
LlGyQJoDPKmUmnrqB7k4vkVGij+wue6LZVQXku6lLq8LfI2Tp0R6t8eY24VXXVPr/WbU8+5cj2Av
7xO9rA60YwrjqxXNseYZaqe9FpFjkkrsJlcEIAKuRS6McciKrZtQVbNj2yQDDcUJk1kQDw1HvsrR
iy1TwupFph2R9wUGxEeTsMg9/fd6jRGuTqY+PxtWwZg/5zZ6emeWdJPOMT1lD3aahYNPkDiQ8AjV
XaT0KFf7RIO1HxvEosNljjfqPF12mcvIuCfqYGBWW0OCcW2iQrwpbQl7TMqp+c0q/qE0WR8d9Gga
NhPi5UC1fCTSGCWhREm7kKQSUcghkrN2mhIWkP8tQlG81LEQEcUlH1GtG4PK1EVxCX4rrL056tWB
LqN9TerUqkKu5EVYqMXdvN45bZa/k9G9UZD+szr547Ui/rdxzuJb+YiMNOhuKRi6+iBSasasSYJK
/iqMW8fhk05SjJ7ueiaLJyVr9pXWPk3LokwHvdJSd6PX7RAAkS0Mz20NplcTUSZ4oa3o1Z2wE1TC
LfbCTY0bTaYkJzMjYZSBMB7cv1ZYQSGLVytxLnQC7U4lD+K2YLBXemPLNCTSHPe7O5vJdVUt3VM+
uFbNHLmYc6TqKFv9VqrhfW4K8X2OwvK6NpzslIMcgsxf61WPkotf4WeNRCUwhWG06/N0UJDHANDz
f1rW/1g+32XFvq+vf9xGsqP5AxZkF4vX+9okUSd7GKXWB4Dpzc+I3obHvrbuUhlr+5nJwBkpTqlf
NHLe1BaCUJF29jOghfbKFqN6Zg1xdxeqUgRpNswHh1z2rU3U1HYW2j8z97291NWBBtHnzfTx0Tfj
DoWsLFH0Aflq/YPk09iMSbVsy17Rdm5h1VtMMLjzeZR+R3j7d0/Gas9FMGpjgTPcD7fJBb/qUDby
bZtM6wx9l0NiVeMGHWyJW0cM6onxSrcdYlQXSH66DWIR0o3ccpuXy7JRUvd7mEfiSAZIvlFwzZ9P
qZFe/PrD/CBUX+8QHEM0dHCBaR79pbFH9iLjdkv2QUaaB7cpa4OeRL+bCiMGxpC5TfzWmWayDOee
zp8V9ptw0Be/ttNHQhrG/UAK7SNGMeZJtSZOTSjajYoSb2/FzrzHHQHrodDUa1WGFOz/xcXWf8sy
ijrm78uo4/evz8XHwouf+FFH6dYn7Mt/Fk+6+VYhYYvjS4abarXG/Vk8GZ/WBRkLksoPABSldmvL
vpP/91+6/glcL849OoUEg6K/+0fFk/mheKLp+EfVRMwovsOPUPcGygTZZinSfYuIz00Cg+1b5uqD
ZPbhpBe4oej7J136BWf7vKMR2iRBP6fiyXYaALcZsrNvfRKrDECrLLuLuzH8msKB5KxKs+AqDO3U
8IuCaBrM2XnxhOCsY47VTGtKlEgZC7gpidUw6wuPeIYegouyqGSqpYuLKq9KwoysTDJ4sEGG42uG
v/sOXWdCRlCR3obFIGk0LsK+KW10U145GMw5ad7f5nMXg5TrSWNLhjg69o3aWVs25FAGutWHiHQn
pWFmMDePDGXD0Gdg7haBRQLliRQNu2I22Vp3/aApZIqJoph2QL2r6qAS1bSBOjMDcu+ZeMGp61H3
Ui+lX6K4+paNTZqs9c2Gz1BrNrUgYMUbcsUhTa7Gb04m9Yg5epn1C9uaygddqqfMLEyyr4xERYMR
piSW6b29gdvWRVtNkrElHOjSXphp7HQKNEHUiyaSAb+dmPhXGTOrrc407wkoDpakgsWZJMVe7RDE
tDXQLF06me6rEenvJEOL+rkwRF360Yro9qWajTcDPoRT25oK1jORCN7c3NLAXbNafKPjiBTIWVXC
HfRZ83PcAjh1iD90d6ClDcKIkLiSR+UWI9LNUpccdfvoyoCSRA9BtUMkIGmFvqO2dUk0Q4nkt7Da
9dA/jS5zMscqESgyA9r3aq+9ZOWQ4l90wxp7CQloueZY32JJiuv50pCu7KeFsL5zv+o8aOpeYf5V
S9K8bDLvKFmRYOLayb/Srq3EFl7I3OzbLmsvqiRyc2bqhmRubrmpJMkvba5jUrNa1GGxblJfOOEt
4ID6tdRLo/CNdR6OTz5tb4Er5DeZnSVZwBwzV9GWVfV5s5jO4zSPprGL2l5p9v98nfzbo+a7A+kv
j67/HVfTtRf296vpJTbVd0fS9Z//WEpN9xNFK55/VkiWToDUfy6rKyPoj2VUsz7B+SWogjMjeyPr
zX8soypLMVYbg5rXUtjfWRc/nDl/dQb9kFAPloaDLnhb3NTYa1iYP/Qq4g5sUE5MKIuKo0dUz6ae
og6JFT1wp1m9wtkuurNhQIN4IYrJBU3QTyik5xJ8dyCqBgWomPTqtRIhqTuKqMJTohEJ5tU5oeBe
LTmXoL1QCUQivN58cdpupDfeTXJdV1VZHMw0J7ELFax5I4phuFdgqyEXqkrkSDaR90aA3JH62FJq
5Ro+g3wsmDnjkZBOmrDoOsrkDUtUzR4aRS3dq2pjZodkKSV2iLaZvuQ5bgJEfg3ihdS16xlNV92o
W9MUFqHmnVr2W61MzHNT4mfa5TUh3f7YV8ty3ugNakpjbsFeujxCnBfQlqXblggu/dYt0+GA31Si
ICX8lz9PiWP7cTQjg++imqXOaftlv+SlaiAynWvBZDck/yAdpX4zqLxJDNUw3jkn/w6F8MF2yUfL
cYNB+Zp1gb6KBsP7ejkLVYrfhN7rGLpVsR+Q6NdeOKIb2lthZl2joXQDVNl50GnSPimt0lk+ilzL
wrxgO3t+cfGbaeHasvz5JIRpGDgkZipbxQkNs+v9S1KzKsol+eZB3qf6SRXWBOFk5BgkSWDSyIXc
/vTU/Zszw7+5Hl5vHOyuw0kGMNb7642hMqy+FK43tQs5xE38JXTYkvKubF9ULWl+07NdX//797fm
EXA17BVc7iP4uCd7Duuh4QRZxFtL8eycG+WY+GGMeP7Xb23tU/7lUiwj+MPoIgHhev/W2tJtIXij
fhBz4mwKMZUvMUEMvxvA/+UyLD/uCicgKGzFy653+KeZXgyyLlmiGBWC0EgFkEu9ldFi/yio/7YV
pn3o4ANCMTUIQC4oT6D1vJ8PbyclqnqMl9HwO1T5g7shGBftlBqN+nw+6F1c3xFBrphfMkOoYlfY
WvxKQaBVmzAhZzb0C9ng1UIeag6sQjKdpstpzKSKz3o0wi9krmMbj8iVpM+WWOBsifLLR2waI7GH
+9QsxXc3ser8gvBsMez7abEejFF0M7HQPV+glEUSIUkBnbz1iqZFMLp0Zq9jZx+X/AuEOYolX7rL
nG8tM8F2TUVHsNlWF3p2g2aJNaIbmrTA2a1VLuHmbWhcF6Je69WRHuHghbnU82AhIaQ5cN7RRwRf
osdY5bUDC7AJ78G0IYIruURln4ZiMrGdWHa2FwXhpNtCBbLtq4U15Cd1YW0lXabH1eNBl7JDnGDk
fPM7Vub+qjdMtoNN8G7h0SmZw2NO3zHemPWwZKdwVCrrzspDrO5O0SXm1yZti2xTa21V76RDRPCB
6LbwMdfIKAzcpYz7R1AczsuSKNm1mRK+TDlcq3F3hfZFJPc5cSTNNYLGfkBZY1fJ3onTMr4giLwa
AOwWWDj8sBqtGDcJLld1a7Th3O+7pRrq45JOSXofxVgpPtdaVzOH1BsZnyAQCO2wJFM/fzWzsOCl
wIN1Lwf413NQ5ziat1yRROR0qmInQAJvfoWuhMNERDhC5FCtZjmRtNW3MMpSMg6TLnL6vSlmV/fI
Qm3R/zl5I8Sd6JG83qU8caUfx72Tbct4cQ26jfTt7lqJRvRmWFQ5wf+PowL5pDNNuzFfqb6qI+bh
En9MEQmCZ+ssfKQ0061z2LOrzF9EavHEZyGjbE/mtk38e22bg/aM/N8W3a5Sp7x+iZzMHslv5vRL
m8NxY2LXIn0QZCTHqhbYAxtoV1hizRge0wjhoTEUh0wP0dS7Td/O+9QWbnbeuLW9a+WoW7sKwQGZ
COiNJZtAWzm7dugdxesICrc3Ha878ZtikcW2RnSo7Ss3Lb/MGt9JbEEECSKYcuGAKmOJ2j1rI2yG
5I2aPGLEEFPSjk3YnTudMUSbrKL5ujHoLo+YzJz5zpnD6KgQCexsJh1nBa1N0bmbDocgoUej0Zwt
iV0Z4F2m1g1EWNAU74WqySDX9CndTQUGIdwTFbqtQsoZ7XKlK9ER8fJE7KqjDvNewiY/JF2MErnA
svMUl3ZUbckKtKNAaKTcbus6tq0zK6cEx1UM5uocU7Bu4REQgrY33dgLLR3c6HKAeGHeSjlpYl/q
qKLxcynFqR1MG4yvXZVp0JAGfmsMvF9sMoLNxWGfQY2g9omeLxez0VSZCNqFcSMvebH4cHnlGYo1
p0dCL2OOkie8Cvni5VMTa+5+Yt9gBTKWqKFC7wcLsOV5rWu1lvdBX2QZjWknrttA2EuVGzv0gqH6
Owz3hzmdbejIHVa2LmgBygkUyu/3AJaQrhjSEKvGlPRUgCtk3zg1jV6nm76y3eoe98W4nGlWUcU7
RUTaU8dj4h6Lsh66Y53CKtrBd1Ecn5Ps7J5kUrvD3a/3ww9bL6cxus0rtQs6kLGSSd6/yKIII6R+
2FblWBiXeIDygLPy6OmL+jshxgfkE5sV18LWz37FRk8R/mGzWr2pLAykNCvNUGz1jFkwyu+RdNrS
vJ9NN/5c6VgAY0eLTqEjlE3JCIKhiqzOfv2mP9Q36wvhjLoeImAV4mr58KbdWmn1zi4Qqhsz4S5s
NdFXg/VwIrCCgJqj04SG9Zs+7IeKgG8DZcBqXaaUs2BfrX2ZnyoCQndVtD3GGKj1OKP0ZnXNpvKf
RUi8fedUVkAdAy9UIHpK768yTDoTq0Gdg3IcDGI5o2Q3/FN6/ttVIC5y56g5qEk/Unnrkrony+OZ
LnmnXDetoZ2NZOq9/PpTej9U5yqkq0HjgCW55kdyvffvRW+1caqzjPZTndkbHEZohKtM3ULuZ4dw
oikAMRn/+JjWszBj0D9q3x9Hvf+Y8n743//3P/TsvTqX//7sfc2sunl3+F7//R+Hb+0Tx25OvMxd
1/Qwg7/5MRA2lU/kStCg1FZ8Eg82X/v/PIyv6EEKeiphThNrFMwfPU3N+IQSbD1fKHx5mDD/o4Hw
hydLZ6q8XnlNr6NLyit5/z2xDVZRtQphHELfvkAUlZzHinb90834N0eiv1yEJ9dcw+t4gFkxPg7O
eo6bgkDAJhgR7Z6bsHv3dY3++9dX+bAw0Vbg16/DAVIAGIM43LJ3i4TTQrNXtAbhDQHKdGhvgadG
23gQ1E3Q7X80mt5913+eDa070M+HobfLMcnn1q0hOusn9PPlWiMO+6mjzxdWDLXDOXX9iaOfLySp
64k6x+ekijoeRXWx+/Ub/fdX5tnm4WaU/zGDpiS/Z6bs4MrZkB2TOnLPJqsfNxHuh4Cs3JppqjGf
JeZv1ZYfNry3W4xnYI3GWDMI3/rjP63Dw6ymYZ5xZRfXpTeOQx4Q4dX60umi36B5/nopOKlcg6xW
Du58f97f3jgK+2xoHUZK9IZ93D/UTW6L7aCb5+DX95OGwF8+SxteqqqtqZRvgMr3F8s5V7T4cQoy
zzkT+nXZ5+cxMaQ3sSqtYkMh2Dw5dIpbuji6GvuzM/ZnmdnnT1kd6rvBlCNexywxL+p5CO+ZI8gy
aOY0fnUyrD5TUdiPU52WAY4HZRsyvkw0rBoxHszEqyCESX+p2vZxXrLowRjC4YkwBoKBQGDrvpku
PQmLYdcpgZYRKeS3odTMDdaVsdw6UbP4uWooRyII49C3CO87csq0Cs/oawMjNS7re/Kt1JdwaXpj
M7hxhj090dixB6m5r1MZu8K36namD19jwfJkYYUHO8HlVQ2uc+GS3/Qc9o1737Ua/I4y4mveZxWC
/L6q1bMR+wQHvy7L7+g5L1mAiNPCYNovdzHN3tsZ/8CdbErG+UVoTZy3bQ1/TsSe/iVx1PkFhCRe
29wcE+Afep6Q7jLiss0TG+/i3Mms2MBQj/rAdAaAN0VoTkSdT90EXgw5e2B2FgWtAXiN6fCgxM8t
ZbUShJZUasp6SxwIFciboKi6+aWyiui7YgsyFNOkxsTf1PJRMZP4VhljWLN6Y1q3S6ePVLuJnX0j
9Zz+PC0vBfaHqE9aMi+bzsYGhC/HLfxlkfKy6VzlPMcs2nuGECLD++xw6qfAHVJ/tBYB8F3vxu2A
9yTzZ5ydiz80c9CbusDDklknVW/xbuRu4n5z86y9xpoYVztFk0gay6yhEyoXGXtRthQ9bIgluQ+Z
oyQb3lPoMullBu2BUY2fqyqFCpLXkwmFq2vCLSyURvHnopoutXaw2w3AUqascaQte2kZSHrD2iYJ
ZO7TfTdOy7c5Twp0FPPStX6vZgxE59GaXgenKe+zMZmfW+bgD9AZFny7xWJqeP+cFtGpWlmPjllr
hN035dD7QF+1Bw7eiDQrNcu3cdmBKqkaZ0fdPHztnU7/jOe9DSC1D69d1ybIi9V29YwXyrXWqxhM
fv2of+z5sILB9GXJpjtpqsyBGTf+vGqTWF/qHb3VgMwdP2ldr56d3ejeFRGxJ/20YXjntSa3o7e8
vrip6pdRP7SYQGr3ZLrHKb8ckzpgFsXUg0ZNpoktZK8fC/z/1lH/ekOa/n0ddYNy8PnnOurt3/+h
q9M+Ua3wnJEmRH+dAcWfdRSzYdZBFm6q6rftgg/1z9mw/QnFHZ84P8ka+DZQ/nM2zO9D8EDTlPJ4
jRFy/8lQgzS1D/UHFYcBAI+UMIbQDEs+KpdbgGRT0gnNj3UBP2PSwEjR27LqTVnhXd4KGU6lv+iE
gvtKrbdYfBLDFF8yq0Wg2YwD0iolNSJgaopAR9bpFUz9pKCA95ah7xb6PtrYwCDTUZBCKJGguTEL
mz5MZbdmYojtMYipPx6KcQZlJ3tLFQHkCCU6n/EcK2aQV6iWDvook4cU+YIV1KPMRkBBCqEVDQY5
+BEeihELR6zb1Wodb2a1q4sXKy+YKXoOSTCpeq+pssPMrOa20d/EdofwmvTo2SbxF5hsQytDSjN+
Xeh7p8i0axdWWK930x5OTd9+nqA7ZCzv0iSOoWmgeSD1TyfzVVfpnEW+1vVTetGjIlSuHKGGXxPa
+ip3c8Yyh2NuYix7X2fIeM+sYqq13dzZ0C3VJGRwkrkDRAdf9A62QBhWc/IURdN8myVWe1n3zERg
DPkcj0AFMAt6aYV1X4b6qYvwxKFfOWpZt5sVmDaT/r2P5XWdjTbIEJA7JOfhtyAgR2FXcnPfScoL
QUv3bmHi5GEkb47reA3ZtExZysWRvfZICG6eI9SbD+ZcfU2X7MhoeZeydtaLfQ9lBcINYMamMcRR
q5ogWtz4xup4Hf3ga3a7FQNJoqrri7L30oKt2uiLhyF3vjRru7aaM2M8OlPebnhyfPx823gU2YT6
3b6dSosgTSW9rCa7CFyrP+vQxrU2IJCKrytD/En66qx7ozp+BWJbbOKp2fS5MXrDqndR+zNmYecO
vxBdetKV6J10zy0dbWe63UOdp4CK4FDEIQyh1VTYyYUWpzuprT/q9aFlg6KveTePTYH6EX2ji3TA
AbJr+GWTXqaZpV43xdya+2jAWt7bkeLVEeoGGbIZ9Vbhj8NM44/ptAQRVsgtRKRH1nUfO+vylLi1
cxYKY9+O9Cf1zDLPFIPtEGu8uxtq8ZzUlCqEToPAx/NbK7dmOF3PdSzhLYDIpm47FAsKNrVrboz6
KWq6/QLcZUvyqd8nbRByW5lweBAQ+2UDB9C4LSNXRBuM72mDhhYvr8u3iIZttY/N5nO8yuVs+ITb
oZlOsU1mkstXx2M0eBp0BRBK5wYyIdOhkeXetObPQ13u7QoA8Lh0xQ757h3ygq0SwmZJzSW9IK7T
5JHUD0qE+7QS3W0729G2rofEd+cFzs+g7k0ltT3Tup4yt3lemCp8nhbdlFt4Drk4E7RlunI4QCm/
6IU+JkEFlfxlzt3R74ukgJUbCQhcccjD12jptsAg8GCO0XCNWiy7svW+22P3uXWHoTa9GT49y5lR
krviNIYLqLoyHuawKnHoCylppJNcUSFbNZt0M1i0u4vvcboBIpKQ/dmXub5PRqv7nuJ3BDo08OVA
B3xmz8pJt+bwwpDS1c61phJEK9qHNM7Op666wKo9D9COKDaSDTinatwURqhWGzpfW4F9tTrLMpHi
5VGT8dhqvZN6VkKTLnBAbWKd3iaKASyBmAfM/6aDMJMZntX6KMfM6HouubXTACNeTreYkiuaqPiQ
u+5OqcvMd9SoOipmeE5f9HG2i4yAUb3WpGc5XuOUZ4mqoP50lFzx1LDQX1oXU5YyFgiHReNe4Gw6
oQ1NvDR2sfuFpbgyLHnexNUpLlrjEHFr+iozLrMB+3wKApvljhusDJ2BujmZEPZAGal09RUhqRtY
Ge9OH+rvYCrC10baT/DbNjpRyx5pw7m3KJWzheX4EA7zBVuAOAPQstxphcasipSys2TQT9SherqS
nkoAfFVO7FUoisuoGKNANWHGNQZzqiK5Yjx1mtOo0bwyddDx2ULdCuQyAZgKB+BY43hVDBGJORvn
GbMJqnQ8qMly0RqDvuF54a+sSXlQaX37httKcQ3Dyzwwi8i8FaXUV0l5Y3fgGhaieKqW6ZiJ1hv0
ee9IZg7A/HSjMk8MZbqzKuzIk7ekM5ILn8CPG8XrZMJImAczWEB540Fvcz+e7ZsQ+YwZjo+2WdrH
mQNMUe9Lp95OQ10xAmqPALn8OVnOehbHxzwJFc92+7OiOZrL2URgE/DWy7SeOz8dqXB1swL6V99H
jdIdonCiuUxBsKHlf5jadAJW8DLNUe8lMjIvGE4Zn/XJiL7pw/esyjbYiLiDom3Tq5iHn6HQNfmo
nqlOuy5Mj1ia6O5W9WW8GCiJckt5MqFpzW5xzKT+2XKeq84cjpGSBFPb7Bt8MhzXLpSyb/diZiGG
kpJtDVWWX92ovwQrcD5K9SLv1PM5ya5T7Qx9Gnw7oEvhuRp1/oRUe2pKgGrjhYj7YzSrvV+o4m6e
zZNVicu642mLgHblWvQd+skYndkcLH3NlJcxauwtpczREa+Vet2XkGrabEvl8DC4i2DgCRlHZy12
qxTaX4xZMY+zOBjr9KViHSyrW03/6nBuHiCQNMm3HoFwNJWXCOy2Cs4DpblAYORPHGaqIrpFg8Rj
plKkw8DDfdm2Kq0WsA3dqRE3uWge6v4s1qC6sY8D62Mf/e5Ywmf+4Vu2wBxWb7Nk3OdFf7KWk+E8
LS1rvIx9mwVqsGzfdk4oaC54ZK8oQolPbzigO/saYODYQ4cE4lfHSZC20EPi4bzVpn2n1jvLfska
85Iw3yuZl5uUiICceS0jCoqPL6Y45rrBOK7GOgECJlgG9yLvh41LBZbZMGPUIHNhF3xrFPZPTYuv
0PFzvyKYZsBymsWC90oTAKmpI+qjS4fCC4nMARbRueX1gmvckAYTJG0rV47S5F5WzKbbNN/31lUN
e97kceAcLRPtoih706tBFPq09qvrBEVX6lFYO/5oNqOPZhtzJwPzvRLmZ4u+M1HtTYO+k0hl1Ypv
S8b5meP/+dhnaWCH044WFRQrBllWDSOGD7sqz61oaa+XWoBsNsbivBRmvI/mfNo4/Xas2/YC5A3P
ftE9trOhnyVVaceehQ+D5TqMm2ttjD/nzaUtk3I/5GpND3u51IjJUpvhoHWbRsegodkl8+s0t1ki
y/SzqeeMhHR32FsRn0CKEcT1V7lbaazA0SsXElPEj3gj+xV6lJuIkY4/m2a/R3oOUWpWt3naHBrk
CN5YzUfwKje1nq0phJXH88fWsiu7RMeBMFYb/qMvUzwaxSjPx7Hl222EET0Pa9C8RKHH4WjyWWrW
mQ02o4yQAxcjfo9Zkqvk7vSaaDi7PTPM7FbjykUDkJM47h1toXsj7gOIasiQtZPRXdfa+o3Xs6CC
NhQXtt8ze8sxzIzlfFRjZebz5cZ4aZmcSVsk7Bh+Xjn7OC7n7RIRZAUkzS0M3yULDy3+PoPNIzOE
pVOPAyQvAhnmW/BBj3psBemk0susbnKjPCWo9CBF6Xet0jysP2U12b0ypTekvj0BWrywh+6zUJXX
Tgx3o0v8XVP00gMC6Xc1fK+OSulyGTlFg9qos2SbT/WFkqnnQs+Jk1T9WYLDAqJ4oxrtHQS9QC+/
thmPFyNqj5nkQcksvgHWk9pOX9x+/OI09kXUKxtrIdI0nihCtIg80+puKsOT0Zv7voysLQPD3Ksa
snqjTtHvRmyWvmWJEKKNOfOzNWsu+i1Bp8g3MTCcabGxITbWV0Qvay+qrDmAccIHuTjARyLYhmEM
0W3aGa771A0xVBFtqveNHR+ZR4EZizd9V286PbuOoJMU+hcnnA4p35NuxdqFEkqrVHih2sbKGncL
bPA8QiQh8gqavzvtzZ5zViK/LI41eyb18B5y/zNzsAA8uVdK/EisjElIkwsOiWxfZWecl3YZiNp9
tltx64b27QoftErVQ9eA1ciavprpIRSa6xkVvSGObEyc3EsrGaYgd3NoJsshcRUvWkzznOF9crCm
mqahWe1dXWMFArxIgwimFkI581EZlR1z742m5Vt7rHAqlePWtufPsR2f0bM5MbE/QuGl4Z34rDCb
ui2f4JNs6E8Fo5JsOMqgF0DcYWZHRHnncrksFYyXxiOx5Ru9e41KsemX4jqeie7D51ECArKjLpi4
R0ZxqcBlyQsc6BylkJRRUUXK9aJhrjGHvcHOlkaOh/8iUPLkiY7ZhbDEfdtd2sV0U5vyoo0A5EbP
ox1pwTS728iyLlI5BEk33pcDiCWZsXMsyKxvq9lhb5iciHNidTm0MkJNJV4tfdpAFFyoZZixttF8
sNQJAECGEEABAFpnL2nkGv0xtAlWRrFdSmjATTuDsted5MEm74FF0JiMyqcPFb5kMqZViPhjWj4L
SGcd2QCRFe5MHSoiZw91fIV8QifX7i3mMpVwKBzV2HqWVZM/ga4hbEHH9fIqK6OQQamHMXJu3Z1v
AHiRwqdEZDBfIH5LzvQ3STIKlCL1EW3ULcv+Klt2ULNfcs5DJDKbSE/IqdSb0qfEap5RKSF/1t6k
0DCRDOGlCKUE7chVLq3O0ZrmsKqoM4eSftsajXKuv8mslZ7Wg+e+ya+dpCXNLa9XbTYHCXsD0Hfa
2laDNy5903FrKLqtN2n3KvLuNak8wQJG+d2/qcBR060SdzHPqMOnYkP2zhrBIY2OeI/cLMlxfBOW
T0LQcq3yJkSahizgAOA6o7R6k6QL3Jd38L0RqrPmRyczJnQu6N+k7OOqajfyfvW3vSneNb1vrW26
CuEXZ5y6IKyT+MQLG28j4NfHURM6KCfO7zc5YXWDF6/y+mSq0lsUH+YdQuzxVZirDn9RGheIkIRv
CCFitYll7XqsGCeFvdUEPYTOxcio3rTSYKa/GBHif2I0a7TWg4nkwmbFsH0D+AQ8wq6xPofIWm6d
ZEHgAiyW9rBamaM40syEzdRNqG+30KjBNIzKkqcbfSF5NTCt2Bw9nNj6pUGaAo9/39uXTp1NOAKq
sj9QVjqav6h2X/rpxE6JyJzWAov4aAJ1itXkRu0YVVIPuCY+P1q2yK2cIXqO01zcq002R7vMTmPl
ZhzNeF32DOUL7WTV9FtUj3MwigVMpJnxBUzz2MRgqBTCn8cZ79hbl/d/+6f/wqrwU8N7tUi/MyY/
fG+7/+M9F+m7Hur6Mz96qHRKoWfZBD6iTF01o0xqf8yideOTQ1MVVjmpCqhNVgfynz1U7dNqe6TF
QXcVuYvJX/3ZQ1U/IZ5UgTXgMaQvi2b8HwnDVx3HTzNVvGs6OWKgH+ikMsV1Pgz9rHTQK/hY6Jzc
9HwIjftOt/qrKp6MoK/SaE9gJZ0pxGqeWWbLwVmmK9wx5bbIYdRNcNNJGBk4fxEtdewV9EuKcNhg
U325Ki1jQtuUEE1hTJqxQ7kZ6J0yHwalV7ZxbnWcB+FSt90Ub2jdqpxh03LTF8xrXEvQXTH0QzNn
XYAUqjS3uuzEaaSDJ5gtbcQQi203WMkraFb1UiM34SEVaNlp3Ihrpl3NVT/GyrltjfnRHIjJ8WCg
wjamWSkf1Fy2T3YVSE7ZywYRF3PPC5rFG9vqAEEM3+v1RC97+3OkCBHE6vIN/AT8uZxcCH3EOWk0
T1r8qPV0DqV9ZO59pmU55TslpjxLn+mLXqBtvTLL4jm06qdiqb82DaW51m9w9x7GsDqW9kTnsLqy
I+sK48tVXgjY9vqyH0P1llNtIKxqZ4Wb0b4qnORGNtVNYTc5oDv7RHbqhiWCYYq6aRviX7LpanQe
EzS8MNTpbWaACt2j1U7HYayxWENcwMHyVKMWBViX/3/2zmQ5bizLtr+SVpM3eZABF/3gDcrh8J50
Z09xAiNFEX3f4+trgYqIJKlIsVSzepaWYVJkiNSlu1/c5py9175oav/KHmHBm3r00Azlpd6kd4Y1
HYLYJAjV+xrn011fJ1tPoTib1zcoFV20bCu1yC5GnywtwwswpUM3M/Ovder2g8okkbxj1+V0EjkW
9/JXNTn45XcaWyjAo0Nc5pdI8HO2DH9v5vZqAEQBw1nsdUXnJwmts0BJX0oUQ4sEmLlkAyqsNmVt
HQUh76aVLydzjDa+FSEb1B1afcsmOkJXRQh4bH3dLSvvMY2BzJjTUmouJBEdoyDG0c3ZMHZ8ynbi
1KIglSrA8l+7bGsh5QTzB9gMsUQ3cq+VxWORi03Mso2kwIG3urbtZM2WmnE0b+6hOq8qaVrVsMp1
7zpXuYgkl5Xicbof1q2I1pLkwJw7hZK/lWxtXYnItXtxjuv6HDvbucgIRspvp/rOy9qtVlUPFECX
RapvtCJ2OU6fjd20M1PtAajdibLsGsvwcUQUifWBkbC9LksahZi1t1L8UHfKziu6jV5gZIJYOYzM
ToVsgs5al0Kc0Yzxz4mKolmK+0o8MoP2WJRWSgeVVdAOvlQCPqdyQ3xEuUi7/oVN/EKO+6usU5fk
eK19jBvyQLUwu0fKLBaZoe81S3Ktojmovb1DwHkTtvqybsBsmGe1qjtW3K4q5dJuuzslMqlOnlmc
M/S9MLik9+a4tsfh0AbxvjJukZ/uZD9ZqXHtahTezUwleq5x69p/sJOEUnDmXYwYwMz54Qss+1rp
NmV7qZXf01EjGWxVcaXP9Gg1NJ2j5xQPQIxU5cqS64OaRyujsM9yCAmLeFPl1LcjwNZhwPUiA7yA
ADbhFqymR8IF7hNT34zCuzEzya2L4iDFKZUEyb5AQ7yXjAvCwXgbxDq3/a0gqqOf1jBQ3THrNrUO
vSV4GDX9VJM1vfRpUnLmuPXK7hyt3Z0la98UK/KdAmrmlFVUuhqX65lu5CGv2YfkW3BeKDaavwsA
wnbzWVoDSC18QKUDJU/NvpFt+aQS2pAgVKauFWZORczAwlASoKpPozWuB2Na+ra5mqp1yfStZMM1
4+5WwFZnVfBeAm9ykNhhJ8zjPda5batG5qLwYbBmQI1k2DlW51Hy5W6HcQ7zWLcygv6K6mePjVfp
XAxGoUPEhH1nZUXNyl882F5QHbCsFWdVk5RObcp7RFZHVZoO5ehzH+qlaD9KnXVsPZ5WdKiArMLo
OWi7IwaWg2HTEcNEE+0RZlzMJyfA+AqTg0QlvnVRGCjtIZ5/jbPpqtGTxzbvzuskCfZlANe3aTJ5
Q5esOzSFgBUxauk5WfDRJUnc4tSPqnIu5HuPzkhNXiWaz2UfyY4f3gS+QX5m7SfM3VJZw3Fc1fZZ
b4ePCWdAkNvpRJ0Hx5NfbzxzvGhSSlHRmN9I6QSrolgncdrss7UUU5SJsnjbDJiVTJ+6RA1hdSm8
HvSwbG9QqiIELHO39MM71nyQnuOV8NBXG+E6kfO9iKz7Muhucs3D2ViZN1VYcovjw4rNGNUCVPI0
O4WpnsxNAy4hutI5cJd2ncifqU19m1r1mnM6zIOexAE/3hAJf9SkmiuYIt8XJDM8FpWJkAE5dRPy
dAy7rKP72YOtCjIn58zvBJBXqY3RYWkyHpC+re6qlnuanFYDJX7DleXojnpjs5XUyN9aynAWTY8U
Ue/7ka/CiFVFa3Lf5jvOtMwi6VmOhQtvgNTKaW1nZb+MfXVcjQ3BD4qenGfFyMGD26YxX6C76V5u
1Reg+dViUmz8jjAA2BB9b2EMwEShTR0wwxwAVlwrk/cQ996FXQTnZArc91pPApc4Id9aqVrzHAzb
Ulz6OY7OgLZgw6Z03Zdato5kmQ6t3smUaknjATEervucG19QGOmBC5qyiAjfWEpDr7J8J1eobQe2
fMroXVKfV91UrrVaL1dYXekno791yMDxVmDS27MGWZY7jM1tVpJ7D0EYx0UUqFy5Tf8QBvEZKcsQ
pSy/uNe9hA1eK7vvmtSYKxL+vCWsejDBhW5hYAubndkEz5mBfcWOpwMMr1lqBG+M8JJuiyInPgS1
EQNqGOV1CDtkZVUtnYYayu5IJdhvq40APr1oFd5ly+S0hGWZ3slAP0Cr170BhRDfClEW98XwtQy1
g68XkpPa3kk1iRtVfVDdo6KzTlnXiPaPNRnJA8uIKvebqsb6MjTVQtXkcz9+QuVqLLi2t67Qx3Or
L6+QecBMl6hSY6S+IIbId9UivZbjbDcq0dIKvIoGZResCjW7KofgMGWRwsLWQHWNqmKH0dnaY0tB
bNXgUzgvrHo4a6whORGdzOpZxobqRI2trXJlzC5SqgSxre4KWb+w/NHa9kFxj8PBX6nhppYj6XKy
VPvGNgW4YtUuIpk9DcWRz/XPHRI+8Z6IgzXKoHodlOpdVpimCw755f+mOVlzUqeCLSZTQ+qa7Sgj
7bekhsqu1G5LmvqxT1tlKMYzUYknmAtL0YnnloMm8UQOQOF/y1UATW2f/99/CAOZ/b+Wq3z9nn5/
57l9/fofVy1d+6JDmjCQZ0Js/3Gh+nHV0pQvyI+47Mt/6FgY44+r1hvukyIAHhCohGDg1QYnfudm
JYxZ7/3mZqUK0EO0GBEgc+tDWDxLdN8oNwuwSqRe0Y3O6dBKazXi/H6aYi1gx/EbmxpGkuCoiBZ+
WUvhQZCKq691M52OIO0Sf2tQRMe7r5F9sxYqTvtFGE0NFF6RCmVpQivAo9NBbykDf7yLqXR9tfIY
TLnkxfmdpUq0IVoCSRViFkuywGg8+3ljUU1V50KCV1ka/eyq0rPSX9rxOPKXBHjBbhTDz+OVn5So
XpwQY6/0EiczwoqSSAAuhueGpAbcVljMaXRJoag5gPtYi1Eg4JABAB5ROC/rLDg05OT0Z0kfUiyb
EllQwEzGCHEGqWX1SScvQdv6I/oaEkunCsNbAQ0/f7QamcwgKzDmXJqMe0HgKqYUI/IzCUx2xjhP
ArGOelSXh6BtGo8iqBxS8dD7Vn/0ct2Srzlo6IPsxJU6weIO9VDKgn1URXl6S25n2T0QEDlUNxWm
RMUpKvjctLEzL0VeEMSCHGSo8yqhy6OhjudTQt/5wp48+2FI06HYclfsgrMhzA0CI3ooZFHFriKN
nr7yeQmRIGfg1aXjw5zHs5O+Gng8n5vPqvrD2pP3FjOD1a6o/JTLGOnTrE2eaQJEhuc+TRzrX+RQ
GiEvYDlshbYk5zQIbqTeS41yTcJGY3dLn7xXc6ZLN4PaHMh0ohXDXReS+DcBrZ9adxFlFLXTptHS
TWRYVfiCKkcSV6x92XoKzSqg22XHN55cNI+ZaRCtQbsC+QoQLYneNREjZdIW0RYDWEUqX9DLbEOZ
qd/jJKrUjW9PRrHLyNfwN3UgRo/4Hg2+C5ktF72H9K/R7PIC6AulMyPg7L2oe2QobD7NthFd75ZW
2t6IorfvG6J4n+hkHtEimHeyH6FKNWJVu8jVKv0mLB+hkaa2UB2F3Fb3tHXC6jhEWnJfyIN8VfrU
2jM6UV8nX/hnvi9Q4egFt0un1G1Ia/DpVn0oXakz0wwhSLIfQwJZFtqoNw+9PhQXSdBrD4KUjQE0
otZ4SJBCmvPJpK6snnZoI7E3ksoQ7uNMllZzqVXNimzrBQMRUzV9JmvgEM3T/MLdMXephnI1muTr
LmnoKLbCOBhNxF8Be+PSt7LLrsaSLxKN5N8iqvYjAX8gHznj8XDErhbJbXxVp/UcojvomBdlUc4d
yThKDTfJYpnkWXDjgRM3XhTvSj2kvBCGiq0urQrk/grweR2fJ7IyRK5qFEF6zzyI+ueZvwRCvsY/
fd51aVKiB/Yl46sf1SMf7zigwaLJTKgHmDMPcjWyHel8Gjx0dBKyQvNoc3IxXNH0lHjyKQ5eYtWg
tSt5RnGJCMU+QaKvniwFRNMiwMMaONbQiIa/KcxvbAlCC+03qeOHgPPCZLLTLHMruVMIaIJlBscf
L6g41X0TNE4eKVx6Sb8Q972CgMVVFJWDougLUiniKorNVaDlYfaY1kFc7WKNnI8NWD1fcRPDpOGW
ToGv5ovB7oPuTjVKa+Bm2+XEKLV+FBzKwqIE6w1VPTWLyiuN5LvZZyI6aUVZFCtyrapK3kxlNU5X
HAhAbthlKZJ9RewW705NGc9HHtIhYXizw/03vByqrNgaIaGYwFHS4kd7v5HQ+BKxbkLQr9A6UnIx
IzlfFkXVfGJg+ugZeR0H359FPB6BEvZcKnyzYZEnMUymCtMBVC+BTyQHPClV0P2oFP9LE8ds0ni7
Lc6j6PCqVNLZTRhf85+/GWUiqiwxcIzOVW11g/QcBVOeZJccZYdFWcT12ejxUPz6LfxAH0aryqiz
tUFhe1dQ3n8QISd9Zlt8Qt5CoKrkPDkAtCBXonE1c4pcAtZCwHKqBKCntEv6JQXK+ULWzNtf/xxz
NfXjizdBemBgtFgajQ9vsZ3kZqRCBCcK1KcgEPkHtlrKpdZYbX890s8fJrHQGq9Y2DjebPHhBVus
m2GuoApp/My+1idPWU31qHwi7v759dCzn5kLqEAx5YgPUzPDvNShh+B+ZvM81LZAAutn3mFsyCT6
7Rek6/Ab8dfZ2FQ+WgUn8HW+bmTeQq+8fG+NynPQE7v+60H+5vXgScGUYmoaJflXwfGbyYmaUeYK
F6FRl4iecHxtxi55VnMScdJ8hsT+m4/IQCQyP9kGprJXQ+6bwaI6ICzVBljIgeFekhHvTX4cfjIP
/u4VcQ6F+cIcoMw/S6jfDFLosJVCrbcXkxrNKTpt28T7uMvQTBK1W36GxPu716QS7KtgBptbWxy0
3w5njKgpeQgpnRg1uBVMGuQlTon764/pg+6bATjOg3icV0QG0T5YLU3yvHst0+xFoFM7qzvqiEbL
w13B09rlmfz828NxLaATYyvwK7ABvn9RZmOpIVZgk5q0FN4NXO33UmKLfdXa+bk6jton2Mufl0gs
iBTadMVmNQaD8H48f6I6hTeIwrqNjiFp/Ech6NsbQP1Gg36/6H4Plzwvj4wIhWjmmcDp++hd9UNf
paHKiKXI89VkllQ8eB+oHsblb6//DDUvGrP7Edz4PIPeTEgybOougZwBtGdAQRD3PSQN0V7Da8tX
vhKFN/C71OmT1ePnx2DGmxs8BTN9XHulcL8ZtTISnxUEJz7O8m6NpKB2SZEsV3XBdf/Xs+XnR0Cx
ufKxY8v01vgg379Ain+Zx6EX2A99sX2IZ59zZt1tfj3Kx0dg3tBgtltg2zlToRd7P0oGQIGeccqc
T7rgKa5iaW0raeY2Y9IdQXl6n6yMfzseXD9Zs3gOWIDfjxcBzhgtgh8WthmNy0Cr4jUJhuN9x7KC
A8v0PwOj//wQcDagcWrj8OAuL+ZP9M0nFraT1KGPJzGqxxoF45SjNwCj+FoTQw/dwqafMxplL38y
U/52XFYVeX6dmmp+eKHN0CkVviy2gD7VrpNiVAjYRPaXVXrzDb5cdyXlSMd+/Wn+PGeEATDJBMDP
e/zTuUALbVLjapv8z7Cix1Ensvok+jJb/nqYn58C+itwFKEnkGtEc/n9e0ohs4PYhD7JwMmyhSbz
zBqUrwHfe5+8oL8diY+EgguDwU94P1IXyRVVXAWpuazUtJko6C20qdY2OsqXz0Iffp6bnI0phOD5
ll/tq+8HGwy/ahUDZ1nuJWuRTIYzu/t7X6WSpxafuGR//qhI7pU5JcAAUnWKPO8Hi8y88iYps6mt
dLIjk+e7lPT8sxiX1wXp/UlxHgaLrMwxWdVnpvnb6R8ExZAEmUkp15t6b9kaPY2zdhTtuDSknBDd
brR4T6POJEINnyAKFrmG8jIjiIrVyOOhO4IIK7hAfiabn0ykv30T5iOFzHtgvkok3v50OjdNr1Z5
1WZhkAfv0c8fDW/4ZBL9/CjOQDPkCZyNmJevFbY3SwAEco/cHNoJQR1Lh3wa85Mvq/FSseriajSb
8j4EZPIJs/bnl6bPZ2bdnLEX8+t7/8b3kum15FtYi5q3dQ2DKV3WNrkrv34S5+X53ccLxYNBINDz
hAkM9O9H0bj6NlHfQuVUUCA6YRJThApFWpJGRCCpdB6UUaoddD2EUhOqRfz91+P/9MgoAD6gB1Mn
ZY8yP04vEyV22hgF46PeOrT+RNlCqxT0GuTEloupCVP31yPOE/bDK4YmCn5D4RAtwy5+/4pb28MB
wzK/KM1Ay240L/cmMqBbX9tOmEfsT/bHnz5GBTo6Fx8bAB3jfqQsiEJtgC/AdVIInV/aHsq1HDTW
Jx/jTzN0HoUVlUM8qPJXyuPb5yDBQghYXAXYHsf1Ss1yZa3HWk10sFAcFCTFc+nBnvr1O/nzZVZh
PaCRhf1PZ/iPpJ5saryq09BexjY2j0wZ7kNDuc1sQr2D+lpPuycNaYZmdtdBjtrjk9Hn0+f7D9KY
j90UhziiyurHB6RppqZXxkRHH6hXrqTJ0zbwo9aJJ304GSVlNHjb0UVZt/1aqkW9aR2dztvzr3+M
D58v50dFhYnHVsl9fj4IvZ9OkZJnma1OBCCbGVaYpm8cauHDJ4fVvxvFACIy329nt+mHxYBI1nEq
QnyH+lCOJHAGBXaZWPnkLf0wi8Ducavgk7QAIhiAZD4sBmEmehYifKY2VgUIb55hPzbAERInDtuq
lRdVEKEZMYAzlL8V/jSPJcjRmU87nMS5Js4/2pslVhd+YQUTEC/6udIlmwZi+lwlhm8l0fltfu8y
ymi4fmWOkCbHY3a1+e1+M5pBdczPBoOkT58OBNHB2PyNOCIExjB7K1r+eoq8zsQ3M5XhNPo9PCho
71TWuQ976ECPuAqVonPAuUlENygd9N+FUdVmv+7wdzU7cAO2WNZKZYzXpc0P5CLjtCQ8gQncAa2y
J7DlLU0RgpNlTzGXWodQYGkKX7nujDwNUL8Vg21cQOgYuy2QsF7fRWTZ2ivDUyYcBQ0n5RzpgaxF
j68v79+Sy//Q55TEf90DPM//AXj3/9T/SB6z57eyy9fv+0t2CfiHyhSnh7meM99X/pJd2hSSOFex
2VCB1PmTP2WXyhduGxYFGYU2IiUZFpV/yi4pORBaolLWYEpp5u80B+FHv19EBds+PxPXRDZD5qj2
oaSQdH0rCR3/GgawbYSpoVLPffK684Jk0UAkLAIIyFTjpvWsHcXIHXgN2NCQL+O9orJvT7L81SQb
zJFg4wfq8N2nPzGm/oGgUhkJELTMlQKWoxEPkqfArw5zPH9jUsyeXsRvdX3IdKyDPiRboZWP6DOF
2ERXdnTEWlMVy14jkn7lWa4BC2ZHpm5Vr3VrV1qnY0O/xDRxA2CMPwzBol2XmpsCyfRdr3GEgnkL
9O9qjBaL2sRlQZcCIxztcVfW8NSc7PgCw02YX3rRPgQyQxaJt5x7nThq6XXG5xg2bG2bXCVXQLCX
ydHzX8obVb5ELCUvMPrzqxqz6U6HZJWsdOKogUss0gfkT8UVBZI0XlxLiiPnToltLfweKJfZFY7J
6zI5z6VbegsL3ZoggDs+kBAIAQtonWdlBJnEoqvm1NKwxls0K7UWQTott8lwwO+/MdqLXFoHLbhJ
c98ri4QwtHo22K7rZdYIB2t3ez9+kx6kh/Gb/Pq7/Pr7/Gvw2Lz8+DV4FN+aF/Htz/91L9Ejrd+1
9q170b7prD7oJohfMcbzrl5548pel/FBmNFCI88YxupCbdWFuksKaDjnUb2Sqe+J/CvSvMlcptyW
75NHTXU6NGLxNUC/y0Hexg2myfVCcfJtMLnABnp/bVeL3jvGqaPoqz5YdnTn8mMFVmQ6oq1QxQV/
l6ms+bWlfZgfrWpj0kGZaMktUsEvmb4KJHfol18Hx0LmUyULdXSmXcl383t8NThDtWjthf3QOdpx
Ubl8nfWYay7WPvNhnVabqKCrd0S8SMi2q8rwDx2SwYwB4N5yPPE6A88p8S00S4zg/UK7Hk/Bk4ea
qj6l4d7MdoPYZHtPXRaboMUEViNxSS596ZtfH1PjILZJu/LXfHse3A7D5aA+6NnuZMirSLpnqvoa
y7lmAp7Hd9GzVdD2s8Z8NUj+0g/MRTobGbstoAiYSKG2r9CpqsMpaDdqB/8dXc2ylODgqw4KZeCv
5dkQyI6E9MUp/LXunaneWXHAmzKs8A81B+viQaf2aitLLXBsKDa7IHD9nIfaGcV1LZ1AczrpXLev
lpF8ot3XvwTX4fnZcrW0kp31siqhKaODfjyTFnq4oNJqO1jNpmkFOAGwS6c59bnsBvDFJtdWD/jU
kmvp2AUuf6MYXaKT6tEdcFE33i4Rhzh98cI7KxCLeHQBIvSw9B8HrFs1zW8AiWuBA1cj+VcX6bLA
d1++ig7lpTlJGzvYJ02EvfsJSw0e2V2FyLc5ZAjCC7ITuKB6tEf52ezGLU7yI8fVkF7nLRrA8pI4
5djSqH47aTK4JgePy4mzQVC0Sxm7g8UCc0SAGNXyJnsOkchxpnVQeGIymZ2YDgI4/r/1fESrwI/G
Jxothi3mTpXWjqOYDzEM/8D8bvfSHRzcRN8kxXZU96ntmkkBjeA6UO40S+eVrjN5FWe3mXwrJ27R
7VEwPQpSYusAW6nkiGnXJ3t19nFbLlfxRbZqk5M8XtPm14pVR3rDmXmHzz1QFvlFeoHHi3/G2UU+
/0t2bM/qs9f/zH/78SdE1fPvrFVQQH3arH/8o9dO/T0/Cwen7rcsjNN+uhtxPpJUSHeZxtzSwp61
sE6ldo4eTBmfmPZqiFrtCWQO7edznQTtUcAKcn1tGbY8U2RAkazOQkcBW35SMvSh0qVJUrDvb/1C
4t6H3Ylg36ghXHVmjCH+HHce7tZiW+k3qeuR8g4bmfJwNJE4hj/qvpZZVzm8FZe8qxklMlyIs8nP
5715AsHGyEssgZMtEJISEVXZ6xyHdbugcW0X90lP1MUyw/BjFriRF/ajcYieWjhgce1oGKjyc8O/
zdkTPbpj2YazoQmSJVhN5wXacsiKE7SX+4ys7oY7gN9JNG4HN7R4dpAmWGJyx1icGmy2KVIK0iSo
RbnZTuehDZs7TR/cQsMo3egr0shI2vZWSV+8+HriFBFLLGWTqCU+skGwKIgTip/Yzb9GCS2HAWyD
hjgFac+Ss/kpJZXEaw1H1sbFNF3IOW13v3N8yMIWELFWU7Z1ZrhSUuxnQ6c+WktVSpZpXrl9/9L7
B6vGt9CvDQPHcCgHq8g+SWpLpigy2wXd66U2hhehnmmuhPF9AEfsVLakLZQaa659TIcrBYEiQB43
FporZ+WSIwdNAiDsi76bCEhat9LwgF70PI6UA/a5o5kMtxCwniGNHHztGGT/g6Pp/7asB01Ac//V
sXOdc978x1X79BzWIOS/NW+Pnn9891+HT3qUc59bfa1b/3Hw1L9QkKCorFIroPb69uCpfqH3YnBO
peJHr242Cf158BRfqENRIsIFTQ38N7w+XBl/OnSymiE1x3SrAirFOvTu+hUWpaRTDZKd0rOnRZka
GuieqGKpabcdqOtIWIfJVO5wgpwqjVhH1Jxjbp5BgNLcvKn3empsyKNzYKEfJcnYkWZzTq1ib/Xx
bYgQlxDBm24wACmV5i7h/t9V9UaJoQNk4mmEiVRp8mWuEaoixXDctFR/TulwpbjTSIZ4MazZ0VKn
/TpJ0FbnUfRkxrHxvei6etZDCeVmyOx2retldq5zo9t1ltmg51fU7RDQC8G83N42cakvVJEMD/Lo
YTzFpu5Ak7cuYOw9xfWjHxf50a8iThaFARghBMwaQdOD35TufLvvVhnQ36OqmMFGi2p0AAW14LkN
h6tAhaxWzZbAYYyvfFnPv5mE38ynBwXUtKydN1GrowVWSQWrXi2FQYmHOM4s1PSZeVemLIMj/iUn
0tjKUisJnFGv0KDIxanyza0aDaRpR2W8NtvqqhAse51RB98An7tVztdwed3Fae1f2GmxbUrcDkDV
wSZ0jpfHa7tLObC3+4hIQvRB26AvNma8hyW+J4xra6mVU6X4CpptDiXRkzPu+fnC0qfzMIRQNHLY
irzgdvQ7voDsWY3txq4aLh5F/aT75ioT7YmP/utQTGB6ILtY90j+VpMNDUvLthNGGc5C5B2ZKfwk
6tRGRqo0r0lDvEMC3oFotg7qRHvKyjH7WoCI4szYmZgYFNRx32p10peRzhFV0Yp6q4gsvlVnzVCS
eedpEW+rKalWQyY/DDBJb2bjPLZgeTN4UXQsYfdI+U73ou9atwfEsOJhW5kRug5JTDFaCJ0Uodhk
An+DdZ+cONvom7oNd1GnE2vEj5iWnbQEPgHbqBtXsYKpXp0T4+tEciYTqz4/VrwSslfs0yQ5Jp6J
Hk5w7alL/TBUgnQfDbZUKEOgMMuahmPjH7UJvpIfB3i97f6eorb5o071W7WA/20LrkIThWRWFqF/
fdW/brOnf2zr+aJfv11u//m9f0h/9S8UYlWVdZUKGpV7bu4/Vl1d/0IV+LXoRHULYwlL6x/XfeJ3
5so7oiqTZhhV4n9e9+c/UjXTtOluoAZWWKt/Y+Wda5Fv6lBz+g7N9Xk/oHFEO/9DfU8RKY+H3mpL
E7953Gr1os+D+0iNn9I2wF2WK8MqKT+R5igfC+7zqAistFfpB9bTD6PyH0IDwgGZPwVYpMYydeoE
yS4aw3TXaeH5WOUcGA11HaXJydcDYiBTblRxFdxErLJL9hH4DFmkrV4/wd+aq/+fIqt/zOhfFq/+
86n9x1lbc6D6EYs8a97/mM1831+zWdbhV5vWHPny1jPMbEapQZ+TipJO5damrvTnbNa/EO4EN0t9
7WvMh4U/zxCCP+KvgZzPRsUzh/rtN2bzx9oV05kk5bkxZ2IXZjCeqLdVXAmQAraOAJAgCGJ15GA9
Rh5IE3Xi3iYUTHBR7PZ6cGUDEZAmA6odSjvU0ZjagH+s9EkZN4NPauXE81DrRG38e4b9cEdQq/zX
i+V/JoQ7vod58vU/ppRQvkA9Z+mBoom8h0nw5wKp2F/mfAHaV7NATEUj89eU0jh7oi+xZIESDp3J
3CX881hqf+EEaf9FROePfmNKfViqBI1Iee7U2UjuUCx+bNaVbRmWSM1hfkRBh1UID+HC7CLJzWEv
ZYs3b8rpx7r7liL+Iw/qzXpMsw4VqK7Rh8DzTgfvwwQu9ZSgoJFovabKtfvJbsInGfpDCSiizc8s
SWubVW9lqDzyVPRPFEKwtCe+wCse4QYAaJXQu8TxGh0Hj0xaApPq1l7aKOQvtBb92zIgCxstsWqn
+1prOIulWdFvu1bOMie0cSouBorD97Hno53UMA0AhjZENTq+p+QYCEWU3upBlRYLhYPqRWxU+cnu
aezVKlwMjhKhSfGjSbQOC5kV3lde4W97qhrY2CYrtZxai4iG9sKi0BdylQkbZJwnHmxVMktnHM3g
tp7x3I6sJBDvhizFX6oTAEyxRmrIJ2KXlUxcvEV37ldJflcPXrrP+yK69LGgRyQajxqh0dgRWqKX
ytZz5A6nykJqy/LUdTRIXKUZle57ZMalQcYMucN+butHclrnQvVQ6ff4PRH3d1UiIDYmoke2MWXl
rYwOOdxIdQpwa6IBd2HGTZYus1EQo2YVUvlVaLZ3F9pDki+568Bq1TO57gmunmjSYU7rHzQ5rGe5
kGLdQboe1MUIiu8pTcewX+XaSDO4hYpFbRiMcucMvq1ckBUEJFFr9FqntKW0F1GvGhJFjTZtUIiH
FiU5U+tkPL1GC7Str6w9s7bALluN9jU6vqBgvnCURtxbIFmCYGA8BCASBM4LoT1KaQ2pNplAe7tG
PAYVDKqxPI190z1FVQ8mtbWnBghP2BL5lGp1Vy5mCv6NJut44OJpQMpfllOwBhAyyk7e9+NNU/Sc
rykOYPgzNKM7dh48cCSRKWVcL8j1JcYOTu1QioY1GObqe1iQ6eRqiPYpbTBlSA8BV+OIivxK3BaR
shiTUb6GzlyHS5kQHUopRUcNTpGrmqJE0rX3Wj/7mgjRFnOWeNgIN4nN/sEPhoHsucFQa4zVFYu7
X4JVA/860vf3UKGmWzKLtWRraDCunQTU2EssjNF3jEbAlwKmLW51L0xvEnmi3lLmEW6O3C7wHAUe
ZJzYGmvg7iTMUZwxxvLKDy0LaJyftvmqZYQY4wACMSwiwjoJtRbk2PQ2XpSyjOFMF7qY+ZiTClTW
hjSvwpiIJ7INm6ZOF9akqy+NB/iUQMOMBgNxL+YhM+NCco0woJfBRV1TF7k0Frhj5REyLO7QKNw2
cJWaZUfndnKxqMHp0pGQU6/DiBAiAU7dFIoR5Ry1a/GTewrKD6u089GFaNU8FoaF16KXfdzoMBaT
h35sOLOJtvCIHAhDk7j7yVe/96qeNmdRAchsNRRVna8nss/0nS1NFDOpYPWuGLIqW+lh2cA6msup
LcGu6lkz1ig5c1ib4HCqoMWpUE/UoTUjMR4mQ6rYn6NK0Noxx1szrOXrObL10scKhecCjeFJtxNd
cafSEhSYYtVMl//etH9s2lwHfrFpZ8/4Rt4dB/n6H5u28sW0aE0j1UOiwwFO4a7041ajfKFZz5ZJ
Tgm7topG+N2mjfiafd6cj4PM8782bfZzDcHR/Bex6+FJ/K1N+1Vx/3Yb5S5jzvMdFSaSbowA78+B
wgZXQnc7WnheLj+FXWSetCEfFqMxUbiW6erXbB1bjyrsTWcmzcZrS+nGK4sDgGSaT4lEARZeBV8T
gVU6mlpvLbRuCG+His0lRIntIkyy6AVSLIqG7lsqVw8T0LVlJ40XHjN0bapp4g6tTZoDqX/bxJha
Bx0cbAUfQEulhA/lYH0t+iliHVH30FlvZCNQV1kzBmuvrPaKlUozCeKmMJT2HOX1d48NscwBQ+UU
0OWkT+9ImOjcuhzNnRB5s1YFGHrlv9g7j+XKsXQ7v4rizlEBbyKkgWCOpXeH5ARBJpPwbsPvp9eH
qlJ3Z1+p1TVUxI2oGlQlM5M8ADZ+s9b6Ks2JcqV3/UFbhh+moj7wrVQQDgiYaGZB4scCQpAUAiRW
q36bSDfbVRo70ZoHL8DfzXt4tqcwVhrsw/NwHgQIK6JM6whFmNwNsyDzuDG+CKlinI48wi+sak84
6/SUl+2DkUCzK5QL7AqdTzqzvhUyPtwlS5/iQpgHDuSD1+jlgVFbF7RVK0+SAK4/pOp/qZl7air+
+e/b7/nRgFnOknT4vRj8+3/9e/3e/mdz81H97P/5j/rlT4Z+9Od3t2Ux/fIfUc27Zr0ff4r14Wc/
ln98F3CUtq/8d3/xz77saW1//o//+IEdcNj+tCT7J2r61k7/35/qmw90Ob+0eNvX//lU2/ZvEIAo
QrfBAyc71fCfT/X2KyrqA5VZNJLujdrzZ3enqL8hFtwwMPBvECEYv0vY/yzGt19krkv5TsNIcDKi
8780r9A5V/5hYEGpgg2AR5sO093i///ZLcWgmpy8ronvYCKZxNGxhez7TwS966F19YNRUOmRSi9Z
fs9s3hz1ijflmzmQBWRaMvRKFHHJjPvdAsIryTsm2rbcIX2+jEpFHsDwv700f+k+/Pdusv/fxmT/
eprAHZ+MH/+N+RghZOJz/PrlTfK3iYJia79tanqDkZC+rR626cAfN932S4xyGHShicGVxxX/212n
Ob8hMsSDQo7X7x3g398lAKq53XDiaPxZf8ho/kID+Lve9e/vEhR2SHwRFG4iX2Q7vFV+fZeMelu7
mF/XkJrQecyWsT8NpNk0weaF/jRaTyecGzrhbla18bqmxwG9TOgIqOcpdY7kBrYPGV6SA7PV7gsF
T+IFaecicMgGVX4WOspwZNsjm86FfPB/eLb/Dx3l7wC5X797XWNGSAdNwgA7HD73XyYixOmoa2Oh
tBit9YMgLP2xsK1V9RegqYTze+JFA/xDjGNMfsda6aGdjbtVnamf+VTMI+5zVuIKR0ITzEz0cO4r
hfGcpFpUELR2g1YJLQSEnFdDaMTPdtJQ7nhTyh2gaRlBhyUeJa+U+lUmIbkvSbnBadTaXe/tHG9r
zBj9SNoXGfu4GngnDah8932mIvf715/Fr638diH5KGwmTQ5B7gYS9l8/Cm00cRLbzRKi6AaVMCCh
GBcVr2yr/r8Qhb9qqP74qzb5OTYNBm//yZaVNRWhJ1WxhNSsAo1Rq556JWZb702u7/Sxg5akvv/9
x/uvc+Y/YLX8w5X+TzmHVx+k7P5yuPz+G/6cLrmMy9HiemRnEGP1D+N3Xf0N/ylGNpSYvy82/364
WO5vpLLZqO1wAf++Kv1bocqYEx2sbWIoZTq/pR3+lemSqf56p5BrSNm7Tav4lyEW9pdfb0qMUitW
ipxoPMuqvytv8N7qysxQySXjloGT/CzqiSTeMaFYjGVZjJG7jss1LrzO3Gleab7YQhb0iZoiHNZz
dpJHq9HKfS7ZmQWCV9sSWFnhqNEm/e79xizLOiT0v3mLEcSPUY741z55y+hogRgnvYsqp6DpKywA
yAjz1GbHJjXWz8ZQ2DPZ92nxxKdGzypKufxYzEYo+8oyh8GXJOGQLwB5bw4UhgCAEowlY/JD15dH
TZdpuyI1VdQYC6EYsKDL/NUoXZNG3N5gBT0v8pY2ddOtAxY2PspswfCHMJdUBdmYuNz1uVBOsWYQ
jdzP8o4Egfq7l6lyKnjqwnjqlgenlOKeECIYu0x9+2VXsXMle69xxwuiRpLFjVH1rge9Wm8sfSVR
YCbe4mVdF9IslrFNj55XZBCqhKu9rbU1CaoEc/J2XR3LV5EmbRqyJG4/lqIXKFgKhRy0AiHzELKP
LmOwzorQIjcfnC8xK1kSILc1cbWCRbgmvZeEqa4rzSTMajF+p1aSvSQmf01Uov2ErNxvA658TlKQ
xuqsXGup50i2IyJ5XltTwFypZnmZsrJpSYBImdCNbi+rMEu0cQiIckheBsRihKqRD9TtxeSqDC1z
m0TF1m7m4ZT1BmtBUzKIjOoyZcW9Fhox/LGsneO81sOIbiXXvsaR1CKjVfC5zJogg3eaipFwsxa5
Xqfz43B5DavxzTlerF0rsbjyBhnhEcUj6pgizuCps2PCPzz0jsX5L4ZWHKZm1F69DZTtL44weLvo
UzgyunAirSXmF/lRB9RC1fvxapwMkOWUwHwPk9MlM0H2zvppKBZ56ySmcM+4zfJptipCNs0cFIg1
5hZkM4zmgkN6jLmVxEqpF+hjXV8JVYlB9GZ9d28qTnHJNUn0MFESxdcc0zUGaebYz1WV22lUuLna
cqkSlgbTXA/+TOn8OkwFb0ozKe0pwBrHpW+WknGo4Y2ii5ZmpPEhZoWs8nJMvlW3mNd9zajODmej
z4rbRS1UHB+ejhymJpeJSKeZhbQW6wZwAl2kL7FMPDbSZh6LfSJajIb5YMiXVuQMWLNVJ++LoYmG
dkCIOQ3SSndStDTmSHQbxfngj/k8XPU5eLagoNglG7TzhvdlJDsqdknaCw1NovEjqCHur5kJkaqW
qL1b7dNcTatTUzk12TdJM4ojDX6V73rgVBvJYLGGfQnOOr9dZ2VUD4SvSi3oe8k115RURyFFPIUb
iNKT4IeYDs1oDRh27xWXfXTQkrxfB1Dc5XJatDR+ctaGJ1llbZOGWZtN9y70FO2UKSaauEUs5vy4
tGqhvfeunmvE5ZMPQluuLW0IELx/FdwIpk/6+AQuTxhTFehrznwR/9+auwFMPOI3fNBZVXubFakV
3yezDmAgjZV+CvVBePPVuGbGpiStzfSmMLzse7CXdCIVxEM2Wi9lwrXNChx7ky3VF0pVIl69os1/
FP3iMI4n9Qn4udEYoI+VyXwXjUy+JkqiL5FWiPbSegTKlGHdwhpHkfmCHtcMwYAlbSSAcll7VzeL
i4a5AfFvOuHxZ+KZXJyK5NmrUVMzB7CfNVzqKi7J2zMFeq6BaR3jhb6pW6bjuVsEZqMPBDzH5JHf
62sV4bBq66jqO/lpxdXCOHvmdUIw7jyOYcswGK1unRlP0oYyFowUr01IZpzS+U0+4aHVSzU+DY3G
8JO/tr8QTN1/GjNRLqg9NvnAALYGFaUGwj3oB5CBviAXzQ3jJR41IvQJj9yNUk3RopVaflRUxflu
+27BU5bHBLLmE6f4ES6jBySLyXoSZIyF2fX2xcTo2uycyPUmg0OmbYnKZoRLIWql9jwcRG26rxkv
AG0P9Ez7FCrjSA6PHBmbILalJ1A+HgiszwrhHaemHX70ohvZbUAqQ38dx0+9AznoULnuG7AgNh2V
mct9SeriCWvG/GkBDziPlNWMfntsFmhMJ4SQS/MkEJ5cz31ffY/d6rl7Na3XA+knJIzG/BU/2txq
v5HiqYgKMaHyMpnLSQ80UAMkFZY5+Wwddtd3jm/H3lyK+as1mNr8xIDbJQnOHi5up0HymOg1aHNN
MUeFjOdLkSlNHsTmqHIQi8LaOxXXBWr7Wh7lGnfEZ6sp+mBSWG1JNFW+jETxrLrOykQlRVAbpr0p
SuuxGcslQYxdNHGUWkQ8+h0Z6aQ3suB9m9oqdSLWGOlH0Y8wD0j+QaIpC6/pd25MsxRM7WKYMBVy
+c3PMwnAAkwH9ms+ueZVXKsbE7FO5yF0a7HcpiJdWStUwEiCSTr6O9XbVIfSbMhzyfq60AILThTU
Dazpfxbi/1UUUxT/q5r4f46bEPCfiuK/jXmc37jiNGZMecAUbgDcPxpuj5Q6mjqcH7rDCJeT7G/9
tun9plINklOHOfTPLv3PGY9pw2KktmYIRD4pnhHjr5TEWOm3nvTvPSvVOAZUhAQaRsJNf/DPXqw8
yUg6kQtgRG+KT/1YBV6JLnx2XmN07zvD6U4elg8E4EarHsgDJytneXcynH6TXtrb7g86mbWOK+rw
tHie8yZSOoaaiFHn9GnV4dyAJNzH+Cu8ytgYYJYdcKRnmC3Ivc6e+tUg0MwcjhOhsoK9it0AbdE2
xgDyMzRyvl68Dr3VXBke2dmUPbrr1+Qh++YiitBkP9UkRQhBBz1Ze1ps/Avslq9rEn6s3r3vUDrW
5kWhHB+8lWRJ59hVuDvYLd2m8wxqDt6OHutdMC9oph0lUsT1rPBikEpYFYQSl+vbos2wYDipOw2n
ikJgHhQRs49fyYo+YCRJ/SUfowwDi0jem5qTYj5p7fsweAT2u682AV5YG0bjbSRctwUVAqxJGfUQ
ebJxcICCTD2y8t5GOj+qzxAW93U/P4+F+UPiy0PcXzw3ZNCiGs68wtu5qOvBSvpGXjeBYixnr1AO
zoSWUvN2o1kkp1lnWejlaBfnB2OJSTmtlxcHTV7vPjnerdORl6tYbjBWWsC0/laQTwqCqhr3RQ0A
J3fS+y63dyJVDyjGqUCrK3V5316Y9yUzzZemdbsnDXjVtRo3L8MAXksM75XXROrsXrQBdI+6rWjb
00BGYCMe8xRVXc8aUCaE/FbpkIT2lpYZi+ZQEnXmeJ/SVa6LXp4H2Ahhi0+ol/PJ0s1NdG4cWWn6
k9tlL2LsA8q4Ct+wKqj804daro+zmXefshvnn257YXlH27N+sJYAsuvekTh3J/Q5KLt75p0kk0G5
KePQM7azuWKhXLWss31SF690WbKwMJ8caGkvy1g/r2XR+ws5iwe4Pvmuy0kZHFSO6RGbL2HngWcY
oVMTOV0/E9Qfzdp1Jst73W7Pdqwg7mQNggk5gD14EwOwjKskRGt4qHLrvvXil6bhI8W3VBQns9T9
vihxC9iE0VbHLYXQTq5bmzd3HhhU62pqHhYFcjCUOlSGzy5LTsv5ypMqaJpz4VS3fZU2voFB1Tpb
OtOlCXm4zZrT65/01HvMyh8yOSdr/gw6jS9F1Uubq09maE/vsvr0+nvbzE9Gio+j2Y8YvlJtQWlw
Zl5NsjkcJ2xk51kZPrV4i4DsWLKm97HO/zdQyxO8Hoie3F4Yj6vSB3WXPXereidkflkT90aV5k7q
kDNsnEGe5qdLh3fmVLp1eeUR3dp57VNHUdUigV1KoGeTThyddiD3zg5oyztfz7uW6JvNWmIs6AMg
0AHCOVtufqcV4troxu85y94rMaaRXPPXJpHOPk3VqAO75+m4G0YloxvIrfWHJrvkVbatez+XDTG4
cQ3EhnMjqg3tKTWn6cS2vb9FtzfulHYiAzFV5uMsMHjlGxKm9sSd3luPwmgeCne+LjyxB0Zefxek
zLyUzow5DGe73+nxE7w/vl7xuWDEzjwUSbaz+vREL3CYUuV6LKimMKMJp39nQYMopbKpNvVPrRSH
Mh7OglD6eHDzwMnfzArQfVKTMQx0YVejV8FqBAEgGQnnNhXajS6Jku4jpipJGshVzaTf1sb3DJZr
zu3ldTTPhH8GZTtORIQOSTTZSUpTNhP4Y2kKBjLEDKiz8AKpsQun0RHUvpVU32cCRq/Ig4uDtHab
CI38QLC4Ctu05jbtXAdUam8pYQ+9L+/XME9MUFPxQBS20b1WuovbRoDb8sCqKZ1Uf0ydC4yhKfEr
oduImFxHXXfRne4VBjhygfhVVCc4ju5Dl33RXPA8l05QwLxaecjyw8TDQQ5ibYeKcwvogfUDCor9
YPxowKwmPBr0bhBRV/aLVTK923mVhrEbH8rEOBU9hh9uw7bhljU+WO77BJdFRrYGuDX9Yi5hcqGx
WMwtvNRf6BZxwqV7dX3FExTojvKmslN0uipBsG4We0uyuy+dxvEh1T9o+CbzWVzp8BTaKn9ILfsR
cRaWQrUkcrKt3BsApO8kIGEwHBc8IGWIEAYxzGOmX6FAGW24GOlJV2Uo3XtmN29VloHqrsEiueHY
X5nmI0Gp3GBqANLrHaF6qCO0V4ZinzRLMHverWeDXG2OIHL75DUeunel56HuTvjkweB0/ghub2KL
CcQmTB0RFkpy003D3mmUa2sp3zJnOdrdc1WKV7dd2eQ065nenLjTxFgjQkUwP8eolVq73KXe4AAw
TLBo4SZKJ7FlSGhki8/TFaSre52/+2huRvMqgXHVLjKonJs6mfdO6gVsFG9Kkyp44iqv3pe5il3S
6SHaDtpya8BYBQtunLLzkndHqEAQwygzmA0HVjNNR6/uMZaVBBO1ZvHWKM1TPNefJpabhcBYH1xn
WGHVqriD0SPuGsisj2Ot7dLC/dKXwg71xPwabO8yaBueIBlOJk8+oe+YcWUl7N2qawoFuEkYqMWt
4tVuoJLrpJRvi61w4IF+pQnEnzmXr1qyLscFDCAtuLvFRMvcr/hh1OmpW4hQ9Tz870q2YzkY5Y54
haO3NUv3Wie1XTe0OxwDnj9laJlaoLh7k6MqHeRO4w1fNAi5pHFu8UeCAiS6P2iYCuSb7cGejk5l
bjnm3ejLTC6+CmskkwASXe3cNLjQ8iOmaHB1xA3sO4dPp8PJWRcn4mMPKHg2ic6ZrGqqAyAqGZhf
Wqqij3d56exlBQF1yW4bgJqjqvycDAZdngM3L7vXqu6xNar7VRlvdXt5UNImWoy4ejPMwi9H+7Ho
hjdV/YaUtR+bb/DHpxm2YPKRWATSG/VxVsdgUeaD05VYNXGk8NiolHX1ddpeT+57rJ/U6QUcbBDj
dSSbZG5P1nqpwSd36noo8oOHvL/WagB3SOK8F2MtAnf+6Cs3ghG+w1Oc8Rsn2l8uJ9fODBfVYo9u
BXWzHGYt5XVRvedbgTeotX6hgyO83woagzB7ZAmWu6xMRdEBUmqfNVkGzkTosTI+5rNrRxnblibO
GUTxKI3FOdlmERgofEdMN3l61EznDMkxrO1KvUEkhT3O/CHGjkRX1aSSaQ7kie5UlGEYCw6gFSB+
tlnYWbXGI3xvFzrl2/JZt91hliyxBIY3okJPemYfy6QkZUkuO0ASz6C/ImZ+D1pPEjm3Qarfj9m3
oxah1KC7NqxIUv0EoOqOuXsWysqF8TlgdnDGly4BIGYPUZzFmm9sTC9r3pF+8WJO4phROt0oZdZW
QQ/Muy84OA0Qjr5hwldJpmqBuLdBABYSVrkWudu4O9Kf/ao/Gdb1WC0qh47xbcfyuZn5EYj3CJJ0
dB683IgPNloI4Oz6XYNew5+qe6sVn7ar4j5ZuCagys4gEB/KmvzldYikphAQrN2yxjrOzZfVdGFs
0ThUJMCeGOfSB+CgtPLHUT7XDL49eMd60x+NAhS0ZNzgNC5cxP6kCfEymPJAANfFSueXwtGvy0w7
854IZnQVeaOeUauEmZ5eE4130BUw8Zocgc92esC8GjgSbATFdiqsMeYuhfnJQaxDSM7Tc2er+Azx
TksbkqnQgqoZn/JeHjyFFKMhe1r5yIkTDvuKQyWX9dUE8x0WBRH49jQ8u9VCrTuqaTQzN8lNvI9q
YoVtPnz0aLTw2as/KF3Fm11z/hMhRBQ/ri4Oj4lc50IfgtgWax3y0rXCOK9NgTNHX31F6c4OeTyH
RF/3XasZB3RI1rHMmZYP8SMqmuSuXBQA4r1on4UUnLhpU83OrbIuDFdlvvi2huPWnFBmehiEpVRN
aul9rCF8hNAb2rW3c8ZyM9TwYaS1cllcBAUMoSMxGTre/WHZrbFxlMLAojRaT8DkbtxtXM2dwx3Z
NugdhTIzuFDJFNZrCUaYtq+ZWM44qXIhGor5be3E74rt3eWqIrDGU7FrenG75o7cscToj2UBDqEt
MK2hZEdP05wKL35gIK6SB9TepFnTBnVd34kpZuCDzzi3olIMbGjN1oi6rIDlU9UfGmvUuyxP+i/N
kv3BLQlnIYA1mDNKt84wZDBjM9q7jdJfIROtA2xNVAYZEMtsBMM08CITCfA/dqEnazKfdODeIRGJ
TVDSaVl1HTqL/jHpvbFrYN4fMtS04Qw41pe9XaGGFsaR+mffavhGWzC1q4rYt/eky0XatbXQfFve
AgE9Eud936sYQyn/Nkw8/rsvRwLFMeVI+EkCWm+z2pVXtbRvnbGj1uRh0UdyICqqx0FT6P6azA7g
iKa3Sy37PRDtEcgKl43lhR20VtXvVlLMyQ2ANTSo/XsrSGUW2oPR6oe1d66aboNz1rcLdzY08W/G
029CHQ+z53zXG9K3Ln6KCYVlH3+QFgOo4ofrvSSz9mJo/aMozSdrqdIT9NYfyGg/LNG/N1X/5ijj
A2lYeaCY+i3pK2UkpP3RJjwKahatXkrJDJ2k11vApjjSsi9mw+t5m5KGbqwl/jSRp4XE18aER9gv
4jXZU0jko7wI1Up2DWGpMLVKpgrtjaIoSGnlvd4u6cEo31ugjczwp4Y0+eG2cRA2WzgVQ3vsr2XZ
pzdOzhwXh29QuaRoJuiXGUT3vEIYjePtpyXMxs90IYTGqWXLQWMvoTvke50omiZJLmWdPjZ1eRNb
/U2rF6FVUky18mvKCHbjxRukG2aqK1KsF7yuF0BQxTpHq6siVMv3dOUPZTvthgLB6+qsH0j3To6I
pyvHTb5Bzepakp/Lbrqr1enLG+wOVm9O0+8gb5f1qysdaNJpGyAspGivo1q4r2KbpW5rN79uPVyY
ThLAz0ly7T3LB6ja8cGStm9sLxLd7qLSzcuIeSrNKigZjPN4pveit7jztVOtGWd1HvFpjs/ECQC6
qZx9vDi7ydXCQpvDjKXPhkG1KCV9j5OqsNeDGBaQOsyHRkO/yByLOWTqg6n1tNmtT8T5MR1tSinn
wzAqvno8jcSLu0ML2oiRxhITse+NRecDd79KKFHXKdbujNa4GdwqGAzlhc3XFDBn73jj5q7qp5St
h6RvxyunWVNK0eU4MQWma82H4UJFNF55nf4DtSNp8DLUZko/oreYpU2JdTOt84K+tl20Y2qs2c3s
bMWJYjBU33a3y70zJ7BfZsue73PCa7dpxqPRke6Sq8b6CsLoNMPymhfiaFlBAOcZ8/6zs63IW75y
wHwwh57SbLmZMuNnU5sDJ+bc3STsEEFtmmJ9TmJ7xp2OKloPO968ZsSCmTUz9xNEUGTVB5SLxKnE
9ZlvewhytX+sV66g5CGJhhmL+2Ist1MDyrjuA2viEzTs9rbkyiukYc0NFn012xWV3ezVAawnHhI7
ZDnNZy7L0J076Eqoxcv0JbYaAKyMZcbZsgDxxfB6JEHrGi2yka+vbekeUUiau9rsURa3s3my++YB
lE3G0mhZIycjsR+t3L4alpM0eCmzz1/QvOfFE4tsEaIdVUkJTYtQaQt3CRkF+Vm1/MBqG1mY3+7y
cd0525Sidkw6kcM8OOywp51GAvhOhZXURdnCbT9MiX3DIV9cXJ3BXk4vwHn9Nq4DfPuZ+mWwq72w
yD1Ae7jejFa/PK9Vtn4opZp8FzXDzvGmq5RD1iU/UIlm+6QllXgsLIwLKc0WQxFCW4Rf4J2eyhey
N6OsiYOkncgsGK3HkYR8dVjQbtr2fjKO/WJ+Gxmzj2JVosrK7pem3hm53E0xnFnf6+R1OrYXxVCP
4NgfZh5if+rSh54waT+Jre8Be+FWoxj2HMXqVZqfgUeHgBkD0+r3EESfXOOHgREZRX0ER/fBqydI
zJ3BBn3+0ueOt2jXHFmEnDMWIQddxg85+Qydru3VhdHUitrnMA3c+uX2uaRl9iAq9bpyvGWnJhMJ
GJ2RXcr4rc+XK3148KqHzq4PjRTHOLaTWwZTtsXuryj3bb5YxAp1Gpj4lRiM3KojUrrCltAeE/RP
Fn+2xuNKoEIwWTeZMF5XVnvWq85YjpHeQg6EO+U32YJRl7eSMqRKqNRxZHb9RCkiX5l5nBwHI4PG
BASv1MlpePuVGr2A1j1OMSgWM7PelA17XBc2UDgKdKb05BK5DxlGmnywgYZYSOVtL7KFngXojxwG
K905t576xAktzrKBVyyZm1GdZOeSNatrM+zJGAD1KuRCAH0YQXy9mpki6CyA6XpWUjLInmHfuLoX
jMzCt2LEAAopFCkvm1bBCVIPb71y2zOUhpDntgSV8eJZrWWPpNm3+zw0HclxBKAEPUayzK+1qX0r
TvK9PVX21OLk7PaKUF+HkgOY/O+HtubnxRA616Goj8xBT6gHjlCzfejxQT7tJ+9ScO8gIrkfq+a9
wIeCNiGO9LY8egPH8Tw8NttRoTw1thc2LKM3MCa5atfTZO471vpi9vY16hWtfO89CDDxq81QYpx2
8+r+zOlwFIafxViFsBmCjWNlO+OpWIZdWkX1SKDFY7r81KuP0n0l19iP0y+O7LMnpkgb9cAu3noY
bt1JrbJ9y6gd03XITAHxhLXre1oGTbsxPYWYEfJerLo/V8l3ywq10KprES8ovNW9SzpRvK7CTzsT
iKBBwWYFMH38uM3dnZJeHLvY0eTyAQLm09P3VDeOdVkdlemu1JggF/Z4EJV5yHCZd5Z9Z9WPLpoa
koswyERToz9UJQ29MBXgkBOkEVHcIlE4x/RsOF6MSLNLUgoEVAwm1ACl7m05f1Zm8tVovAWXvr0r
2X3nXXJvTe5JcuJ1dXYsXcliokrrk1D1yxbMY3cXUIM1W5B4ftGMbNcm3wu7hK4IhH6p59t5sFC1
vDTrwoeLisCW1R2aSPVEmPpRWR6KiVXE0tt7exlw9LgnM5uuVNEwEE7CyXjN5HDM2vmp1N/Led2y
Z2GXmPDwap9lfqjF58R6MzMXlPqGkPOc59Eison6+cossn3WledmuI29sXnSMtQ9inLoYA9qeAaq
3gudGMx9fEZVGNQLwCR93eWkFckCOZSu89J3g6G+6zAqSwK/iuphNp9qwM6urlfXdgZ6/n3UTyvD
Xvh05NE4Arc16gxQb+x4NHFFH2Vq56q9xnfq5wwn01PhHvtMHpXkVFMdp3lUUChmUV2/lPK2tKud
pb4rvMLzq7Y5LYlzyKkf0uUJdNL1nEWluvICQYvEsgy/T1YkoUuEa8kts7WFptIcMvkVG0vo5ct9
ieG6Wy4uvBLcVT44uWvmy828jZ0lQRq0kLOxU+vkTvewVGlYs41DilVbEHxWsMFqCIzLTcokJmsw
e0NCJY9OZ91uSPv4wvEPPKiO1O5s1WervLYpPpVDMzAq2hmZxpL551K/GP1Fj6NM5/3XOg9dxZdq
zXWcMQ7BLVBO9k4B5eJDmBZaHg3INoKpIq/J1CNX7tfWOOADDFxCJxpxI3Tu22TfefObkd/Lnp00
w3LH9DGkXdU1RMURfchxMDhYMs4ofWd6FEzoYIIU5qUvqjsUhTpbCnYfLhGNnnNWIF6FyYYRJIfn
mrB4BCJu+x230NoaOR4Kei9qpwhA7VHXiA8hvKPXcpyPow/9aBPCqqgajNg5rGwz8lbGZAy50FON
kWVNypunBJyrutXRXHt6s/Kq1ZjXluNVL4fmUCvt7ZDGH7PdvBuILzDlXfCidJd8KusTMnwqQq1o
r1dPvBXLq1Rl76t9/6MpsysBLtQYCwY9Y5CNbeSm4aC6u0q5JV3C3+bj3rruhaNwFtvkbdzGKj/0
+q6WD1lPSp/SRmPXZM+mqd6ujnm1doBrln6/6Gvmr6xst4nvU8EeopO9FUFPiSpS3qqWr0R5jBTF
e1m1ly6/MXQW/yw9pNJFDbfoapS7WL+qjOlO63+gUjlmjTjq7gf214ecIaye3cVY9lxHRI5c94k1
RNQJc0FeXHlcxyiNX/X5XFuPDLlvRGVQfg8y0IkQ9S3wrX7fDY+yzNMAA+mbhxi69N7cqb1qbSP0
0DH4XQz5s3M5TapjXsprdTW+auQ8zI5DPOWRp+MeTGMn23VOfcO4wGAU1S5BYU5Xk8o32aNmrGfr
UFl9cVvHonizZQw1ftXveLyGKGdNEuGPdBlIeMobbTZPlMMSqB/fClkHaSFJlTPukwqrpmpnP+O+
ozUDkTsl8pQBuh8gXnc9ISkoqA6Jq7RhnnMzdxrDaaahIeq5w+QoW+IaCfGtUD4bGMU1ssBJIfyl
LDz37GbD9DRJ88NWechrb3nQGA4tnvgeh+6IVV5BCJgMbL0Y+HtMJwmUYSWyLPeel6sfg6XYB7Re
7skWdJRyAFz1sbJn98lUXZgUMWFJJrs6Ot563Y9GBxktsUPwigsjwbS7V6z4QY40H6OVPnt6QjKd
y5AjjVuVp6pPDnmlGfeVtos9I6W6vp1Twp9XlKR+lRkfXgpCbgUpR8e5mLcdRxIZJut8aLDdcnCp
WXyhL/S4hTx5zkm+2eOwVE4VshwrwstZ7Bwm76FJtl/rLJdk4Wp0s7lEprjM/4u9M1mOXMmS7Bch
BZNh2LrDR/rAmUFuIGSQgRkwwGCYvr6Ov+yuzkzpqpJcd28zJV4w6A6YXb2qR8dgb6TiE+7GtvBc
9tiu/UpulwnMxv82woQFPTi0BxbE2yRot51KD9I2T31oXnz8YjRwUKhnT9MxX8yVJPh1morOjMrF
MHch36R735vvrCbBAl5STn0gxlluTenPcMbysnzDOOnmGxuRZKeUa6cYIHNfMyU5tsFbJXnOCi1t
7OMp2mWR8vdG+ZxTllluFEzpo+EIalBLsmQ4IKcNnj00UPQqimLiIBPbOJbNTpn1o3Ds+rGx2I+G
c+xfZWK3O6fO+03hZfaLr+S5GCtnw6RJWM4fu5UlGW0GWsxgg6FULKnZP7WILhsEfet+LM0UX9ns
9XtnKVlV66lasEzY2fzQDi0rcpfw/xZUUboHARCsKsd6KmL5WwfaKi41xsdwXSaN8z5WfvtnuGm8
iW2NazkiNJVF2/1ZMtBpYbLoH55B2tFiR1+XpvM3TtEhrlQ5u2Di1+eKP4eRYYaPAwOQ/wTLGBdf
qBVOGzaZ34PEMFWmpX3fef7rEKKQ0YK5z3FubFNdO+9s3NlLN1Jftb0YG7gVvD3q0YpMDKbgIbLw
F7Ac7rllP34QOPhJqVPt91ShilNLOchnl7DzTrA7/HCJHTHWttzsTfhp6QiTMO4rkENLi9DmpZqr
x1LvR9OtT56B5tTEez6LnnfjJI512/30gyWvIkwZHNlGcuROWCihsiP1YDTkajeahxRYK+/4UV+s
cha/KJyFzWcpFVLPN0HEdE1jwMsHmMhIRrHJ8oaODAaanUwxKRPEvln5EtZZjMHlXP50rl886T6m
Jq2eFPuTpSHit3xQZFhtzWopf8KclolIoROxiR0koOQqq/MHpclYGQu3txtbhw85ZLgbMCZyt7Ap
JBvtd6vW9rU1Y/u9Z645SFKDZ3uktdbuhH2pmB+45EguVQ0HjE3s17KAA5CkQf8GmGiWVJ/xXFvN
Kc+hOokxDXaynbKNi9OMz61jnxIX0oOZeCaPjZWRXt7gWwrQUyy0zS7yMLdcSZmHX2VnWHjkDZpU
ZSfOMeGZrckV4YhAzT2K8/SqBmN684dpJoJue/fKmtXWI3uMVimFd9d1TngJCsePBtljhIGThQnY
QJCYWnrtef8PX+WYiG6XGQZjS1ya687pavPYKYxyM6TmR6sHhcf9zG82ccg2lwFsjhqMfghzBYn7
xOnVGUcI7vGmmZN7jf6Lwdka7gtv4t/XBwZLacsft6Hu07OwWAYnDtXEPMqMcujsu8JJRLI2pPkW
xPHSbdsqm/ZuVQYfQ9GDAzTpEW8jTjHj0S5w/fg+3cgYRlEZ5vi76m6QgJqd0y28sMnwUhEeGOLw
EiaIJhh9ddTnfsDHkomDpcT9FLcVp2ZtZZtY0iBW+57FpNj41hulw849+g7ZJ+XJ0rp4RaGNVR7H
YLYR+3ErG3pjGEFu8czazQlpA/k7F0NEF0MU2A39yPh6H3yZUCcej/md2eXDpqHecZ34VHIHTdc/
xuWUPUhGjNb2q0vOXRLPxxj/yWQ3j6u4TYKzbLL7KbyZrwnFWnVnbrXvsMeNF0RiadvrbJDJr7Hw
gXyO4m2ks/Lq9vV0b9s9pTm57Wz4Z9n8ruN4j4bU37VFbP26vQq3ImSMIjU2v4zmwIfAd+IxKWyx
mzvJn50yvkUkGQ6u28zPnvYQXaaKuAB8sChDnngwO1s/IFRJg807XAh6zIfQi9IxJ+GRG66gabWv
XlIWCXEADJlw73iH07M/BqNqeSISI5oCK/ihx5wljQj6bSNZ+vIMsVNpGXhgMrrzdz6m8xk97qvR
LMxVIHdQ3lkk9wVqTDkt9cVvQiaoXHHD74vKPaRdYe5BsPMVHp3dTMHxosLgQC0ogj/xtnVjtseW
UftB1q4+s7Mko9JO89mZ1byhP5lnLO9o74Q+/TjFtXe2g1Ff50FM0Pva4jXAewwLIbRdcinjpC8O
SxLADZkZc98Zivupn7JtehNjezt9nPF8X2c+W1AfwnA2RmL7+zKdXrM8KB8IpOrT4PrxG9kCE8Gt
+EVIxlxXhrKiZZqafddU23Bwxy2tjTKKuTW+hEL/IkwXbOR400abudSvwegQFmvaxMO76/WoSYvf
y33XQsMQU2Gf89xl8Z805pbrD2ukcmbhghV+s7AfvfrCwpVVoQKxSL6bitG5qNYDd1csHwg96DPN
OH3FsWOuXdiAahqpRpg8eEWT7JZh1bNIp4oVZOBGToRUW8OMWRZX9FcPNNBu/JFADxeGnkODi0hd
KGpWIANXiHklIXCGGCrJ7aSwgHAOXg3oVU5xBPSk+LRqPrrYxlfgVIAjV0V2s1+00wi0I8Fy0rdV
/FMnVnCaUf1arDURAT+MPHkZmSFubdMczSNf0GIfwuz4qooQZyY7ySseDpIqFLvvyiX1WPJYtnEx
7ZR/d1Ps416D4O2SyTuYoEBbVN2E6XnuYyDfM6M5CY0Sq1OcPfb4GrliBkOzyaWd7XvuHyv+2uCt
LIE4thjr5lWQDXwsSWD5Q6SUnVJN4lfT1S50j2qEie3im6V13431dMhtYlLrUMO7cH2Vv0lmBCxf
bWZHEmDpn7Fqs6t7K+tpvAFpukjJy8djOB0xv7LQSfnvgTcWy2CdgkC29wWcnC81+fzqaLVgPALR
/z33zUI7cQmhfDHnYuMnBosCZ7gtYKfkAwOGuBq8ybc2GtTRHoaMgGUo0gdjpmoUump/h1Pfjsa0
t/bLNKh3qgkgP4eC27RDzD6ETXRGxmo2VL5yi06n95L5gSexMRAMezwezzqelj8lfaznMI4H6I9L
WK1s24AfDEprrU2Mf0szdRtSUNUjfQxYY8t0XqJuaTGxVmPQXWHQ7KccFLfkSDp4QW0dYT9Cdx6n
+twqSTwnn+fr1ODm6TL/MWY9uZ18J39Pg6L1MLwu/Z02iBcYk7fpjHT5aONJPqs+xJ2VN2xc/al/
NRVfqtWUmR0aXe/fkarAnzg+OF6CYqjwIphzdynb3Nn1oB7J0cSspwm2hS+dp+W+8UqonvSDboxG
qwdKpjkYaPTkFPIr3qT9QrFDF1DTqJY5uCw1niueGeOUOpb71SX8MlPHBgOdJC1b9holL2AztIop
vXtY8lzx2XnQnxPp5fV6Ap2/KURuvfEy+dIsFQ9shcOVi7oAPdeYt3U25ed4znlG4iTnWRjFMn56
4RxSAn8uYzYf6V0o7uOKyE3Sheq7nVxOp/jUFssOOXvlez1XADqdtr51O80X465NkCpdQAzhdCcG
TIddvzItF0dtdefWWR+RaBGMk/Ey8dAHt47q3kBt4IIifrOScN85OeIdVsVb3rbxxe+QPslXXdXp
vkTOYHnOhn4CxGIaXOxzL/IlXZ4RkcFmZbptt7aDdFdZ3R7Q06uJAqjXwWIl94FzDHzjTsc14l43
sjtuuuVQ+iUyTYIQk7HztGf5rmmiNYrlFAf61Wj4f5yUv81GyBfzz1+O93/L+///IgDCJkP6X/Mf
Vj9lkunqHwkQtz/w97Ss9zdc/AHQFKL1MFT+M4lv/42QKiC20KQwjcys83/gfsIC/wA4LKQLyyGO
7+Pm/9/BgPBvt1QrK1mTfQFpAvffCQb8a1L2ljv4CyABi9gjaPAvOXxaSqYSMLCANcJhjouOYVS/
6dK9i4eu39qYAf7h9/J/yc7ffg3/lEP462+kOgk3N+kGgIf/nM2llqIZc7gWnIegrqwCLybSspE/
s2V9skPuaFITgBqdt1CL36bTPeaZ/JqrFsaU4Ww7LX5S7sgwwtZeq36RdGNSx9W6cVXwP+T8+Xj+
5YelN4/mIcCyHhUgJv7Cf/5h9cxmFb3X5kwdEfrg1nPHbgtsJFgPVnymNbfONN/3QW+TYSqWB2KM
uy7tRqag5WVuavo8k5pVoBNna3xVvO8mVkMw8dSFDu93kWG3xRA1r5XTOh8sJx4612HhBEfA0Vi3
luAK86rftIWzVSPvsq73nc2gk+GlRqqJhF8x28TZHnwQ72b2hF+T3V8mbmjMPTcXq2HxPrBqcvJo
cglVF482r6y17hwa5UM22Z09JSdQb35kcm9ed37zUS3g/YelRHtSqQW53VNBlPJifmj7wXiA0u5t
yVpS5VyjDxNoIny7+OCltbmhJBx+gRds44qLE/7r2fkBXFP8KMwHW50YU9TbrEKENjYmkxYKZPak
gg5TaVW/pb0bHvzA/7W48klgMG84s9dqKtkbcfPe4Y4CldwuywnuUXjIx/iVkBsl6ROv2XbiF2SG
vACJmrN+6WgbMYnV4VczjuHQviRzZT4uA9ysahloFDcGgghjaX+xC8138ezs+PzCfds0+pqY7Q1Z
VotzxiW9SvNveuSr+zKMsxMAOm1FFFKlu4zhf1VUabFjv7XDC0BhXd+a4iBCBKKVEcbuXTADrcu4
sT0R8KXsPVbU07N86Jk7Vhm1fayi8RzOpvuSFRULliI8hIv9ie0cNB+1zusZXRHkUV1trNK5RzIh
kdsvdLQrXH9Z2jXwsVkekT5D/ZW3iahgb5mWGtcJQLx1HcR/SN8m38hzn2ruSzZ7ZZVTOZ/2e+lV
zcNCBiGqEmuiYYZvaA6aImrxTa0Ty82jbkiTLRiq37W/ZJ92YLyOaelcb9nbE0wytbOl4dylWDz9
pSl/tZ4yn4oZrTM1fXSaRMQqkk7inmmZMjbAJJgCRJ6O69qXbLRieQlxQn60E8cqk3fKBiC52eT8
4mBkXIaM2SJZ02XjupPeNYUA/txnfs4vR8CY67A+SeBxlzjGT1uUofjyiWbgO5/F2tRTt3Wn9L4R
JRZ2QRNJXoUhqlmevLTm9IiZMucBTcpt189EVOJ9luLDkl5HztbqyQ11EuZjku67rpo2AZPRY+li
MRVaip1du83FMMPlfbb98V0vsftQzjfXVpeyRpmHNN7Z2ChXzKCqVvqu81g+VmIez+irLmnCNMA4
48e7XhPiotBRf5XcYj0LD6Msu43Zpw3DxHzORv/FRUN3HeWeaLbyd4rw/UYUt4UEeYf+YahiilgM
uXW6wN2ZHkbWcfTbFqS1rTYqc7Oo0FP7PUxI2knneu9xrF4r+IhsTmr85pkMucNKzGDJSNrHrfXn
YlfyYlHcsfc77y137PyFkU09KEfHl0ZZyZlXUEbwQMEuSYJ6oyhVvtZ92DCSoNSTOQs+ZqPOdxnf
1QfZSlYEWQ2LOy8GcC8p3ELYKUi0BYa8jG4JO5afqHzY0PKm/4OWZpHP9pOrII/Oxt7XODX75lcr
04+5mvhd6v6xn01rlyrh3lViAEFimFeoic+G7b5NwnwV7Jw9RnWZnIuyTfeFi/a0tgnLPirHnI6i
tK0DyRIVlbwgf6ypxvTLA7yXVoy7hOsaIkEtqxC/RZ5YByRVvomDppCGzdEc+Vgr9o4vea5VBWyZ
5YizN50aZSA3UDTauMgEY28rr7IVZsop0MqoaaV+9+GAZdsy1i7GwhQz8bqOe/O5mZuJ32xX/3Gl
rvZLjzhiksTJT35i7Xo/xt+Wld92P9tR1gbNnSvHZj+BPkT68mP/S1hJs6ULPI6GMEztFfludke9
0x0Rz24dt14fxU0izoGTy4e4Kwums3LeJ5NrHBLGZmeVaPv3Aid+2ohA38K9ms5KnQ5W1MxyvMTt
lB77RdUP1AFarAK6gxWEeYGFXDorIJbz1jCbJdIp9XKJ5zBqVsIXURUiAvepCO+pVuXyq6qSYrYx
wm8mcPRiwHBCzMQAdPJzQXDqT9u4w32HphJurZobOE/N1tQGQ7yds8WwXfYrePs0Wx5CXeFJx+mf
EUHstelUuDE444Gd+BTKEBlnN4GcSrdMWsiL1J7c3dLDkd9YpCKWaqiuMo/dL2PGbhs747Kf3OHJ
hlFxTGdfs/B23I1EAdrIUP+kVVJe1FQ1EHlG67bQOBLrKTagvvt7xf5kq0T11jGaozyAUuM0aNL9
nNXmOqHxAFJBkJ9L00xYow4er4l5BO5Zhia1UzabAwLPAB8CEBiObG+foTG9C3q9SkETkS5pzara
a6qW7AIKiVxlEZ8CTiASkSMxjUmgi5cDh6TO8yIqu3J8YmqTW6PPsIsFw6IucVg89hCCiHHY8cno
Q+fN4d5BEqGuryJo3f2sWcANRUcSqh8xOPSGmbIR9oNTWzrWoXCt+I/2ybWAfGruDIUl03LhUTR2
/idTgXMgBtrctXBnXzPFl5RXtjEBJlAaLMnRzOUwPTKe4swPEhOxjR7y/dxPGjiwk5brslboYUua
R/hip7Pbos/a3h+0dxd7XrOE27Ka7meh6pu1R/msX5Nzl1pYuUo7jJSH78uockKrf4miUpDPMz1x
GTvB3l4b8teSTfG+XTB7K5Abd+kUd6dkmPK3xIC3pIg/rguOv7tumKCztKGetkHb5Uc8C5LMSRbf
jYWnfozpJriOVdJs7KoZz2MyezsHqO+ji++vH3Ua1XXyNCqrPgwIdOvFNe1d6NyciCQF0d2FGUFa
6/cBr5+NTm69g3mT3zWW4VzJJHjroHfcEzQedazDud8twr9nrcOaZ6L8wQ2KH+G28VYYyIl+WrM3
xxOiCcGtkr5khdnNPIDW3ETaGef1CABnP+SZdbGmEuOPyE6pyyax7vznkY0rwSO23+5gf9fN2BzB
Gq88UTmvEh3hIRmWmyJIU5zZfXfAvjF4MdQPY7EqTLg5cZo/+GxTNpkc9AMrKcXBtgTBhZM0fx00
h6dykoa3Y9ve9RSd5SbNOHWYez+xw6pMTZ39mmVJ+Bb07LJFPodr4qSY/WRee/epXY/3I5mPDO4j
TpTF80MCGaNGp8tyeSdChIUmy39hhuXyaJPuclCiUI3L7mLNCRdCo8x5dzf3sVU9u4oAo23V8Lva
XOwcLY62MWdPLD3ObalwH9jdpveN8uTg18wVOhjhofKQWzibmo7CvNActkL6uJcwiVV+Fm6Ez0k2
pPkf2WkIeYHzXWjvs4r757mRDwuz2BnHzW+W5Z9EIdLnJkyxbic2K5bqWXLJPlZZ+qt0p95DSieQ
EFpFhDyXrUOj5DZZ8eWDl5Bsi3YYaRSM2zXeR7kuS6H3WUzRUTVTZdzkdrH220lel2p56hpqRZP0
Vu+hIEaYCWu9zL3nk7wpod1ZlqZ8RKjHMltxgrpaUgXWxN+Gl2XwPghxDVw3KaLmr51T3JZmkq9b
DjCscnio0e2x+NZKPnt0vpwKUrE7gTUmwbQhknY44JqozqXATEX3oVotGgaTQ5yOy2hg35tZ6a7Q
fN3t2A/Y7Zd+n9yWMLkcgy0inHgcJ/mNFw9b+kx/SO74hHdyqtYEEavRc/BY9uYFNhWlVCxLEQf9
D18aCuZJNl3ditqPsey3SR4sdzU5DQyiRpee6LaN6hEWkqM6WkFKg0yab+He4R3ZeC5bEsM9yc6p
7tOMzi2rxwGR52V/RJzUWMYKeNm9AqVdZ8upmKYAq3XztpT1l9kuY+S0DDgrB+F0RQ5r+EqK292X
xciTTeFOs8LsxRd1Eh02qi7QWC8ad90gxkVz2d9MgthYiKEleq/bcB9qYz/XcEJXvqlZmlX5KPnq
MWLC5viTFKbYQODidZw1XrZeepbxNvTUqFPme6von5rwNldBQM1NNr2P4xBep9QOfyMfLehcDWtC
bkirkEp6tkXJtJ2Kptplwn1UFXRhVMiHrgi/WO48lX2aHN3mpgovjJH9DMgPw/TeZqn1a6q9bNcy
kk+V99KHQYNSR1i3bOeLeXvT+SGZlzQn1BaGvt5UlYs3GywuqjNX/eYUVtYhmGW5zm2f1YbdfMPN
qJ6K5Jaer4W5c5PiihzmRZwsC9YkQTKo0vGqy/jJWh0e+Znevfm1nBNkQ6u5Mqzbj50/3Xb7NS1s
0/woGpwacMLUe2MXTMlB4rGtKoh9wjLH0nQbNSdKM/uQBX23MC/x8w1bE+ArJgseWInPJbKznsoh
8ozVpkvyo6yKassXaOPRi7ALJ67A5nQa7RLiD3P42o8fw7kozmMdc2SFGC/gpb00frl3k54PHab0
CXa03C5miNWb9+IyGO6T06TGK3duli+ONx+Iqce/fRIBUHlKfXRMES2yUG9doY9+gRdNNum89kPq
yRrm88gQozzmHlr/2nWk+aLYxe1YnhrnBX3jwFJcbf2uuTVbV+nP4szy9+J0+bbLyQz+fwnxLxLt
/8CQtf/bujEkxE+ABv8kIfIH/i4hOvbffJRDM4D66lB7cysM+ztdxHb+Bm8ELqfr/dV248Ad+V8M
WeHxf9mW8G2Ys3/xRf5TRERftPlWBb4XEEOGwvlvAfdsKEf/IpTBoQW7Q/cuIhkAUcFP8Y9EzIFF
U5FRZI8pFCA7+Ugup9bUsqbSi3+LVgRk4nySpsgmnTaCgyiT6zC2Ga1cAPju2jLzd7Vbf7SA4HEF
Yg9eGkFSYTZQQsB12BLnIXpouNLKfKBwct4TuimfkLfIYZN1uoWQj21RkTzJDY35GiMLUUKcKdQO
RIJD/4ifYTcP/c0TPOgIgJQZEYfBA20RzAydbVhitWcYlhqHDxpK5Vt4RH1RPUxcPvZDJd+lq1C/
crpTtSqimM7RulwYL0c36uLUPEH0w/TtJHS0QrGiNOA9s/z2viUifwgREVeJT0RlJg0LMvijFD3V
hwHVjY3/R0OQ3ojBJN6YswoInPapTHvCxmF4tkvoS0E6v/v8k6VrffZNQeEn7rPRin/lohwjAxDn
xcblsK7NlLxioR3aYP003QaM8btmjAn1dc4CmjNl9iWxnb9aAa+geama79klBTbmY7dPhevvmA1O
ljTSqDIqTbSI4AKajYv1OIO5Unrzs+NZM5OkHxyqytDBiuHsYHiatlTCxRKoE1H9EBTJS1u434D/
Oq55qtniJvGwNBN6jZfwUxjLlSj3sCY3bG8HjJh4XQpGGo4XHHJA8EZBrQViqENOrbufnKE4Q5b6
4PwL51XplOFhbhuELpX7a7SjEPutPjhM09j3uA0OTTZGsijAE1MtwlUlu8s66yNM6XCVBjwZyDLE
O7lRzKy9FiM1iGgSc8ohyX5YZrkQVW/LfTq2eJ1bcStkjtORGxBdsL33mZMluMU9Z8s4JSXNjWVL
rzED2qQdDmV1GvFwtZZ3opjhmNTVm4fex7cI1yqSMDHUvLNeJnUz5gucnlWKVbBF0Ejc/QDbkkgf
y2Krs5Y9aZZ2Ywr8M/WUYTWHIif4plPywhPnqtd+KkXA4E/gt8zG9i414uFZ6uUQ86QQsSahyG8d
dw3nFW0XuElZC+ba3g2IXKnCJcKsF+xVnQVXbubO79zgq2eg9qxVotXGNbXcuuaIhyRt537d2EZ/
sszJOSrRutwXKL/bNDgTN9XN0NaPNxmKfst8AlaonCE7QyejNr1XWCvC1Psei/kSVv2GqNOuyZwm
qkvDgqAGtNAUuUkYu/Q2BFOrF7fB6VKx1SIpleT3lZQtFnAxH0fYQut4YPc9OnraFYtmkNCacNAi
+uneZaLxla2fliShuxhKgNogd5MfUbe0Sb/vcw2PJHSYSOeY2L1BNKcNsNPToyyOmmYWSjiwW5Xj
uEsZM1akfkAZDjlrff/T91r/bhhaZq2syNY2Yue56zR8nNkPyMK6qJba6nDYeYvxkIFdJNuV82Zh
eIHKNQF8y7wXj2d6USmCkB3swqKKD8lAsWcdYIcKwkdqPAY8TlTS4iOoIyZ6f0v6j1clJMpTpgwM
7EEcHltsiLh9EktcGhnjOUp5D9ByGN9DxLv4LDlJ1RJKyjyDeHr4R3KvrCR4iiErPkTnOeeF/eTM
i+Fs+jhuFd5L/t5BnAxkJvr9qC9FYq8FvH6trwM5sBN5nX6fAiJdDy2GIEaWCPZMe0kDUb7gGAho
YaQWeaIPAOFCIo2Evty0xH93jqOsE+kHf2dycuC4JsC4Gapeo9y5hBPT0t24ucOtfqD6IlvVTXPL
UQy0f8eKkD/b9rHaFKl1rcLqfZ41FdfLc8EbP+n8I2zDDVPi2gqHjat9DqP51kSIfkHz8JQSoPXU
Snvqy8Pqi1eTHzs7xSx1tWtfyim4T8LsKOhabgfNw0jBbxF0m3bGfoKTYSTOAke11xA6jGs/vI1u
+oRmQ5p9fnCxkv1G9YQxGhgwTfi3TSFtaz6d4SMiCxFron6ENbX7jfTBBPk15MF5ZtbBjtezFcGb
mz74qWNew6ZxThAh6OMoUQPXjq37aJ4gwoRTg0ObN+6zTILvpqLcuzfFC3SUcSfacCBPRHfQqh5t
4kKiHe4Ga2BkGehr7830D1+uYB+KvLAj0cqM2KtZbRgZKHbo3ZnFTD9B28wl5qCii680wFDarPjJ
1YQ+57DHB2Z6ttPYc1aWGpN92RfZ2SZFS5NuQGdBOqPv+GMbPMomSD4Nr7BevQD7yor4Rw8ur8oQ
1xiTz5NjFceQi/B5cUzrV0/+Yepn5yv16YhJVO59dQVWSIW0t8P6yMHvTJgLVW+LPacN7+PC5ODB
mD3v27psn2nHCS+zb8qrUjkvipTphSfQq3eFrFq+brf/zbPpEOjwkWZ4JTodor70QerdFznpMkNx
ufYESk8wHFOgbu8YHyBLJpQUzeiztI0jY3e4zjbKRE8nEPp7WbCp8FLqMCOlujqxEMk+Rl72W3gS
Tw2pZszC/VdcJ/jza4AiVVnMzGWLdUiwugD1DruN4XnV1zCk4Zkv1kcjzHjFR5S03IaEeWizEntM
J4LHtNL+pYTStJ7VAhDVzC5xkL5Xsd0faOl8r0V1C0V3PAvaXHUdK5BxLsznMacVvi/Ccq/xwlB6
OjVvVdWINeVWIR962p6NETLkqsyW+LDoMThRbY5+ClNzDTXL2CJP9qS/U3oq6n45JU3V7cYFb4z2
5DUPAaXhpzfXvCFGb+Uy2axzVG/Ijd2eTqzyjU00e+abi5V2TOLK2RA37zW++K0rg+kY99gXo0CB
8lApsbbcwbyuQ1FubCd4KHp4rJ2qaDcGp4T8GpIGKetsp62xeq0sSJKi58waRhgg2QCPVbWyovK+
jIAFcVvrzipBPESQ19HoirPRU84BQ/jFN8F62eKpbaoPNpZPZWFSzEywryfxpZLNlHrxfWLFAFIC
ElU4N8g+kSXdpOb8vCyFePurwGnO5l1YNvnvgP0ILCtdH1WdDveNCq7e3LBSKwTG3Srrv3LIk5dF
WcZICZBVboQMargAyX3fDcWbb7jixcEUfvUkG6TAcojrSyJMNHE0zyW/xVOY0JCaCbMFoeMXFNbP
7HbtEa1HhPTZ0rka9UM8fRdxAM8iMLbOglzaUxmEL7T6nThU9tokkUUot34xXrrQBrxBsBAUNYwR
yAt8SYWUj/60HNxihpaSHDztpNwB3I3ygjV4laOdwwudprdRSGKyJsFnwVVuStg8DQ5PJjfdYL55
+MA0zWkz7CuqZnNyzTM4LoKr+mHUZHhikCEiC4/WbLLUGONoxC2zWxb9GEgPO1DJ4tvYtPVvU/uR
Ss27op7xwztp91EZwYduYhIrwBGGoHkZgupPMNtbvGjsEHla6zG4ABBAblXGuR4oxQr6IxLSJm2I
mtXNU46L2IKciORtwXSxH5MxqX6GsfSiZvKnY6u1OMmCxTaGu/xOwbq5qJF4AYTtCN3tr5wBV6XE
52rkp+psJB4oXBPWQmK+G4qjd6rwvrquzafFu44fKSv3lM280ThHHgXAKr3pM8doBqzCanY4h+mQ
FzNIDpAGE3A0SULNrDGHpSqJinwuz34fOPtBZta9RPHcs0XFxUlfuiYNaWCbL7AC83JEUX/ohXtB
9clWWD/tHcYoEONZTeey5SSPFW73z3Fm+b4UOXwiU/84KQmievJvQKpER1anQQjF/nhlKz1vwryt
13CInSuSzcUJ9MOE+enGM7U+/ayUWy5P6U+eZZhqJzP/AidxmeqBF5jPszMMbzSM1i8hcEU4flBD
0h1cyVvSbcWpgAoOFWDtF3K6sGL79mrrBi7veiI3HKWOiUO1LvCdd8L7SSGvs16FkGRKsR1bFNW5
KQMUS1ZsIPFi55jVzU+sWQos82yfQyd5UXZ3l8Vuwx5LfeU57l7iVEQy5Yyh3CrOdp8nnyEwiJS6
CZUva/DoJD2sAErI7FWfgWkqPGJdth2CZVM42bjh2mmvh6KEnaH87ehXnoH4ElT7uXP3/0HZmfVG
joTZ9a8YfnYMgkEySALjeUjmvkmpraR6ISSVivu+89f7ZI89wPjBGL800OiuUlUmGfEt954LzfKi
nWV8xnF60y6KU6eob6UdPUdh9E5I0kXfcQdBGH+hEqyRycUbkJR7kZRH7jeCsyVpxeRxWRfMztWB
8yg+RSbQPbft9FrmUgOkzM5BS9Xm1cWC/RtvG0pdqNTNJNe5VerPoja7DxYma7MDDGSKdTJAcqJY
3ZRQp6LKfsuJrPPpfNC8mfvMjvyib7x9wwW0y2zeajLVBoDorBnH8HWo8VpM7nxTWfylrQALYu6m
O1zHn0PJGgCJjmunn92I57maTAePjZJb26aEbivOIoxIZMShXTOw7Z+lJluuTrNHwpUegkA6K9WZ
e0N8DrlgzM1gfbT0PlYQP3OB21Znn900aGQrSXZwrZFKVmRcKCGLQ9Sj6T4ebfPFdniADbtxt9qE
qdcimMOMhrmqMqSvTfXdx3C44bmdAPQmV2vJpo3npD2EmZ6uWjXPHqj7DboFb1U61W93DLy9O7h6
D6Q+o8O5p0YlBoertzyaIn9lvIjrwaou7KqHNX+foxnXb71Vxn4jBjglTJhTP6aPOy3szzfscbwC
jY2FVZXXc+UxbYM9JXMK5dx6dW0jwzVktNRfShy6NmtR+jvFWTgsrpqWJXfn5LzdrNEwXy0Lxvch
whUc3w3umcECp8hV9BhXiC9rIy6RvFJzdHYxnEvu+R8Pgw+LNgl4UsbzObf1Kza8ag/VP/8KSqN5
QeisNvUSFz9NbgIwsOZi60xWup5VkPu5idTTQya8NpUZcOiY6bYELvZeo3j8qMy8/1SOO8BksX8S
1csDNs6OoY5Tb0VCa4h8J0TxQ8ziEMn77g0iqTNx7ZRjVB0lWTDbIDPTDXsL8lyiSuxqoWFgsnkO
YGeL6omvBlly5lWkaMaAFGY9QZPuawypxeA8o+ipVwnyrBv2CvOpMx0MNo2Y8n03YNsn76Hgm5kb
EBp2/2gOdfVIA+6ey0KOiIgQy06CEWo2p5mfukRAzgnC1XpqqUBK1toiqsJNAT9xmzk6PrixkC9w
TeJLkCn4c3DwLwnIrTlHv+QGSXtMghDcYyPy4b0e+Bq6yZsPlizlYZY2vE5MBtr9a3fsvhlEV7w6
IydrMQFp6wsF/wpZjD2gAWMXxUJ3JWdC6CtWDF+WU1c7SpgCJBrbWQcj71MfLe+mzC/h2NdXmVXu
xixTHszwPgEvO+NPHTTBuDISrn9t494jtB4spl9ObfY8ZdNXlQrAsiCCnrPWvHP6SM5ee2HwATYS
CiB8sHGtaKvv7Tx/9EgQeliUM4O+lqELPhLnOluMn1UafqjYZTkaO0A+aXAunnA6NEECpFzJhuoj
ABy1D3U3cEBVfGxWDPmywrMVyK/AnklG5NM5UW8yOrPQH3VV9ozs4kOAXESCbTAmGvJ1PeC/DPV8
FNir17J1TErRwYBkX2P3nHP37uVMcOykwkRTPBksQRphTYd6zEKPHALkMgGc5LWBqmU9zQwtukG6
ew3a+5fZG9G+iHM8NKQbnBqe7VPQRfFDGlossIHq/nIz+dDUFfixtgo4l+uFLFu3lXrdhUW8EXYV
tKsKT+4ol4GHcJmvtpPa9HRFdCvLOj/KBXyIFSJzjNh4sCXyEov3ofthNhNAdJuWI+xlRbCeaNYJ
tgedmGInoXM8zOAVEb/7NRs+00xhHUxT8FIV5V8W8eDje+oEPxlT1NoelOZmUQmQGAhVDAqxYcpW
HBqDntcx72ZCjRrRVyJEkt0GFaAlg0YSvT6bjxhusI0OK+7cEVCztw0aDQoWrVwCaqmWDvV2CuSz
9kyk7qKanjMjCM8EyqptL4LwsKgMzBx9yIcGXpcRwgB5PmpOORkZmArsRy2Naxo52Utlt/f0k5jJ
CSvAg7YzCk808NhravOkrIDbc2rlsetmcCFZPD+UM4UkTahCj9bl60SFwQqtzx6xCBFkSLO3Nl7H
tZEPn1I5fwK00ySfUeGy+83BGCOuE/vKQxXiTEB468hgJNEGIBKSAThIlmaIU6zo96RsZEpgHGOg
0sdwLNeDbZDzPiWLcbOm8s6DXLbY991VUUNxJ+mtpNKrb17cMWHuHoCiXORSPYwelfAsUa/WhB4Q
+gLkRSiOraqH7t6/8UjTO0b2LR9Etwo8+U5jdvRGinCUNJw2w6504/Iv4wvGweK5yMlnKac6/BNA
mYjdTG+LyAIqBtNtNXKC/yJ859gN1pO0Eelga/4Lws5DXpoXb9ikCXQDHLLWC8rP2py+jCIJtsGY
PuE3vltwIOYDQkmvnaolu7kMm+OA20Eb0UfFJGWsrCfhstQl70LgIxN8kF7m4Rkrt8xGfLaMCkGe
RsQTtSdHmw1tfTVcdWfoNRF5+dFsGn9x7TP8HLyHSU9YYz8/z4vRbeZwfrcaG5CELP4aTYvxQga7
uCLTNpsVBpLR3Y0Mn/dxUtSnqSrEZqiiI2Cs/jK3+bhH2MKZAqvllHrOh6PH4I9itjmCKMSqVL+E
OsPuEiNrOSE/+6I1NzAgMydoU4erZCZop7Znv6T8BcA9sDlv8BfmlNNxBICM9JT53PYybRjXJjhx
e2LTWfx28YMkKgUkyGyYLdGsZP+0eNCgF/wTCUT8C/6KuRqi/AsjCAGsZZ6UQIeAcip/NkNX88MX
5z6CRu6Aiy5ewKzbgq5gDEjdWuqs+qM7z7qWSSjSY+Am8NtQn7ofxoCcArauUX7jSPfcda2a+KtL
iumo2nD0B2Egv5568psrcrjfMJ6zhl2m310IKIxn5ZfETHWXCSTR0RUmK9NlRZnEdl+2jNmIYjpL
WpPnghgZ35pMuUPqK3lXO+8ahm3+PBZpdFrymF2mwIizEVEg10Mw9EyILTzdRZoY2x5vKoRK2jxX
htFJVkDScIToAwHma/Ll0RcDarv1mDVsx/pdEbDARIWES+kh1ARbPjt/OsCpqwnVaifnnz5O8l8V
dpJzZwVHfqvmaPaFs63wPa30DBvHmwGuERGHsOQuK/WiyvVngLY7bL+/sQzdOmNIDkuFuCucx/AJ
Dyp8Ntoa/PqMNoslfQ2ChFKk6pxtwKZLUX9xuI4Jwpx2kzrIWlMrOw4pjZ6B0qKvk2Htkc6xMQLg
bZNiqZHlzLaTLnDXdlI/GbVm5BbdjEl638PQTih1BYSjhetvlSz2wK4G6r4ueOPU2C2AM4ugv+X9
/JjbCaeGeS9VUn2dO+ItrHLkJR7LbKSSUzszXqJDGyavdDevPKPKb7Bhl6b8iMCDAIx76d3l0BTe
jZQJ8y8zr5pvzAYfJWteoKhIs02PkipaBXbz4s4T4G4p/4QjoIpsgNS4Gs1kX1oxf6sAc9zkVFcs
1z/WwmUM5cZ8aO6hRhpt6Yg3jMn9giF2RXyA35Ob8pt5O4LsCclkAKh8XVKMrFolirXu71L71LD3
PWiaUreIii1sZEDfnhrRHYI2YDHk0TNz2sNkGfAKDmltoAs33Ye5jPpDXbr6scvH3s+DvN/qIYSv
XBG95E5NijbY0e+eKDUnjETMhgKEKzwX70kGvmqxZgSPBlSyp7Tus3f2aORsUMzSHhcIleK/EHr8
OhPfwIFsdFsV2guVbQeKrTCtjAOkPqxZQb+ryuKPy3POBY9wUayWGpiritmepEVZ7wPy7a7dUns7
hgAvnsEKwGoogsrY/cNFmKGlwqBoLCD3guKSmPYMharAgi/b5tnCEnm5f5mdA7DGbogS6ersieCJ
e/T5YkGXYkA5ZlgZkD4RJQACD5rz8pAnVbGr2rZdOwNMHSCGh1aTiFTm6Tceglc9FccxWlaZSNlr
2gy2IxSmHTxMPM/Nm8t2CNkvDmQE8vXW9AJWrbV4dCz86bwbVv6gpnyg5473UCTnFVy/Gei4O/6m
PL918ZBdY1Ia3hxSFpmXJ8HaGu3yqcDySGmSWvdBerLBhxmdR7S2T/WcNAiiYveGWBqAS1c6IEK9
u2Tf2xZTaPhZLAWzn6XKXlrKRuhmgbcmb1Ec3M5LniGrt1sew7674+gmH6PKvM2RRa45BU0kVhqc
r667NWXuN3cnoVyYlTFPsMi8g7gSSAZotev42XSFPpm5vRW6Sc9VBLVrrCKq26x9C5f7LA4sJXaR
H2V0BwMA6nbO4+q1idwLCE0TcRHVDCp9pPM4OMDr2uqz19rcNJMLvzo0riqU5Xdh95hl0Av5+Muw
Yjg0hl0ly8MceMXV1bF9Cmau/0oS752HTwF/8GPYev6c3pdZLcCTtUzR3w9LYZ080sC5suFIV8mv
DrAUWy2H28zsLuUkrGOt63FfgTMQU1e80CPCjRrVi4Bgvars8rEgRGfj4lhfEadlw6hHidTPrK0i
GBVWA5LMNAMmvXm/oV8qIFeqgIZJTN+6RyizKoouuOkSGFclCrlrmACnWvwRPXJ/0nVIkOgTYE1J
zdK7aOp/aE8W++H6rv1kjws4+K3r+59uRIxZFjTsbUaDUJbvbjjNFAHMZVVmto/RMvlTEx29YNx0
bbBBn846mwGyX9bqpY5yv+iSU11r8o+MZFxu4ZLoKyVAuVkUtgdSytZROgKgMMgHMzheg+aucspD
IDp9sHY0T1nasZ1okH4Rq9ciosno1PqbN+iUOLjyHA9gGmsdX2JACGxG8xS8Jw707UgqJ/IC63Vg
dbIPR5E8BHUh1pAyGOSKtGFGWpjusZuYMHs0S1M8f+QsMELe0gOfEIJQuHgOJEZaFNOPVe6BhGIH
aLGy2Y9tYO2MKOn/zAmAo3YKu6fUWyoqWByBm4RstVWvgm5jFyVY89FIJjRczm8iraKTgZuK+Ybe
tniaJx4ZxtwmZFlqEbdsrGe3jBK211O1t7pSQ08v7lTJPrkSRNhRL7WpD5wl8fMZmLWsmQR3ABT2
VW481hhaTv3M9UW+Xrb2sMTwJbbSJVbD6pCsp9YeDejHeD/u0gCirnZ61heaxWNeKPhNJYYIx1Dh
KXCao7EUYldETCtT96PFjcmfKuKixQcFoKWH5stJC0rRvIyYQUDO7cOo+dPiZm/BT3RTvUu67MnR
gF+GE9M2P1IIG2pe8Zi9r6Exr1fvBl8Qcixq0exioymGFfKeVUyX3fpZQOlaxTPPp2jp1pgFd4RE
qTHZjopRa612HXZyPRjXbnLHLej60lfeSEBGcxzBveCyQn9RqQPjWqZrw0bOw5rMtE3Ce1TU6aYC
NTGN8v76sxXOok3RpTMYTpOxQkxdWnFSL2gI61wdKiDisTC+nAQLBW9K4rIqDPEaNC0vJayeGiMO
DGCojR3OrxHHvzdgDDIPNAcMG8QxMhyHRXTOpJ91YZDtDMrOAwmRxoPCZMEzk4OqKp2JgBs05Bts
2NJnavo40Drv0jSbrhFBZmqs+n1isytixsRnKOXrMopdVE7FI5rqzjd6l+PKcqMHBfxqXXmogxHV
zGvVEX+nMSLtU2aMF2NUvx0nRhRSGumBd8NKz3GY14/I6y2/Ax536OqePqDkRkNb+jVpmx2tLB+W
IoZcyoqUe9x6hSHI4RVH2Tu3BWqBolx8+hpvFzWkB7RsCFHXZ8DdqmXttPLHLaz5IXaQysVT29NK
xvPaggXM/NrRv5a85wXO2PIxWCfyZIeyf9XgnkuE+WHSsIDe33kKOjXdBom8IITGat3XMEyZQvsp
x+LGLo194NRrS6OpNNz4D13MpqlL8u1nbx/G7RG+Rr1x02nBlEPIHU0ogQbaJAzJZEj27s3GwYwx
lgzjOil7BbC+Ie5QTQdwg48lUCMkDj9z7W0j2MDjoCOO2njxF2leHFIlXJzSedtGz6hQ8DBhSyPd
IB4uWltbWzLmB2PoGMK4EXjIDTC4TylMRmGBkckmRrQBHgG4KLDXgMnRAHmPfBPioaJt+DCNlra7
Cxp312OfPsVWG6vryPTnvpNhO9+vHURc1V+TJo+FYj65+2GQrS/m2TqkCQ56O2INQDIdjpZufmUv
fmpDtvnK4FpLzDucLHPDM0roZ28McgzSNvJnhPHkGCBeTYJYUMlABDSzU0i/XyaBLxP9qMkzcOL6
aRHxG5TN3dSGO7fRj7HlPKk4N1cLE0Cgvpj0Q8N7DlXN8qob9MZIYLjEdoRu2KqBRUi+L2THkfxL
IBgKZEM4DVmDUCylEQFesk03eUV0iqlwiKIw2bKW7r1r7jICX2oTCawExxQ6t7LF5wABJ696xjMG
tx5S8hD8O/kiWO41BObIlkyknbqMrBV+VXBnA2/kelH1ol+8O+69jKBmNUMoXyfs8cmart/2kH0m
vM52GbhPdobVqpAapXC3lDck5uGRatLZ4mC8T7Qk59KA2vcngq4OSshdzQ1huV2mMJunRJXUVr5x
7lNOCJWERcwUROjNrnbrZH4rjQenRBeOHIfoVAFv1gvu2vn7EWsiv7dUeHCisLlEDtZVxPEzU6Xk
Vx7PEeTE7teQunQIJmKlssnD25xxNbusIBLYhoi7fiRE02VUMXhFd96YLYJU1N2wsLwB4J5OcLa2
lcQ/b6Otjx4lx9DUgVrmgcOz3xyrrLzKCWJIWr7ep6HbFj3bwXJxTpgjACppsirwoDPBeIi913ma
GuDs4tqkikNBM3CA04tloGmekJmx3Fw2E7N30r3DrRUuD24a+ou+L4qHBbWtYT4ZYsZ2BKPAltkL
MVvVTtol7FSiuyNJDIgDsw0zQs3Aiwa+4Q5nfIbDWVyrtot2IvJ6AXYDZ0NUzl+5mKDiOlggahtb
DDm+zAO6+jw41KtFvRDH0EaQEIj9fKKe1Cenlz23TyHOgKbsXab+eaUIEKqsWoGbT0K/96bnYqaZ
62S9i91p2jiBrH3MXXAqFWP7SoRsxAfL45UakT4ZvfQdMwaSs5hqO8fTkbqkPlVVKXZNWnZQ8HM8
rmaWf4T4ln0H8vW5iKn46mp8x+Yw7hOLNFwRtOVahhAl+6VZdqzu3Gvc1j8DmwUcduG4geUTP5I2
yZnG+QyXVG5aL/jOi56aLiLuFv3WXgzeuM2He+VqUZUxrgnOnhx/s4Zt94g1uT4dYa6FOXjYbmRI
jIZmUL+M4WPPdJaEBMNepz3Ll6C05BUxHUJqVU0vLVXLkZ/1GpsxkmqEqDsMkSQvM1MKoKdazcZO
OB8AYcqtdob0hUp/8mcGyZjPTO+xieLmVpeo22fQHnyruMnCRo4nW6rlAiMmXHwNKGLjuYF9sHRF
aeT1cMiMHi8n4UE3M7PViXZovFQK48hqQu0ClHh2yH7U+OWYg823vE27P/h0KtrpJHBf7EE9Ukai
9C46XMAUjB0bUxgsOJzmqIGWmKJwy9bQyORasCJmd8FCdC340wNEQuQ+Q9H6W1Yqqn9XAZwvP0Pn
+1cNtc2hhqZrFXkzAaOVbSHOhYtinFqzLamPqvbSdNEQb7v5rgHBgBK62A/M8DFV5XKrVMGQhshE
irES7Enkh3VU3UmJcMMoN2IKmXjJJRE7iUadSt5vZVbOlve5Wffe8l3ZmJ3sBQhPkzsoOKyYqg3X
fbuH3wdJ0n1UBeZxh34l7hfv1mujXSNtlSerYVm2seICyk5qjYZHN4k6RDDtW3vpdApM9VKVXnaP
B4xJUEvPo+VVN2MgTw086GdZWw8wXUkrBSvl566qj4j7xR7IEu9rSVqQChmiRRa/M2HpH8BpjAs5
H1CeSzy7rvFoJuTIDGW5MQvnobjnuDrDe0RNCxV3YwLNbrvhJPl24qT+LL3wV8I1LqOoXTMNOAfa
O0x9tpGKKR+14QbEHHG2xiDSbc/tCEBHm+GxDuGcYlSIaXJmcVpgvqwTwrF3VEEu4OjRPIWJzc+c
2JizQRp+q3beVqUMiDsana0RYTMkFyzbYCuTR1Jz7KeaeGxq8ygwPlsngcgwVMHwtiTCuRsXks8u
TeiPZmgz68YMyGUwifTpKG4jBCRNcDayqnunALthvCL9BVUIJMiwHXbEp+HyycuEm61PfnQe45fU
1VNpWuQO2PNDpORPaYOpqcQBd89ZJiV5PtO1rga/HRvkfNZZlM1zUNhfZHxwRRcWfWPjmcSxuIHY
TomoXrViUbxCnH1Nkxh3V42/A8cPAIHc3uA55NJGN6/VunenzP3MGoc1gYk91m+WAuKgaPKPqaOy
i8IYwlBDcB5NXnYwx8LeKAW0rCyMh35s+hHaaWSf9cggekVzH35EMFhXVlbqtxQ8zSqdiuzA1ARe
W0xeX8Cd6IzdQx5J9ZqnGYV9FCP9qSHXEI4FX3kwgq0phPpg6Pok2QwdnYzXgwZB/Ml7W6Bpj0vv
Na94TNJyzo+qcpP9ZBce4e/m8h7FirEHC+Qf5BTlxcrn5CVGN8uSQohDoWo+j8r4HGz1XXlUvy6k
wQew6h991lsX2pX5l1Qq2COhbm4zUqBdi6blS9MjHPqqrh+krKzHMdbqpMhJObd8uA+cymwymgyy
QMo3mTbFeHCSNP0CnoMqGJmGNxlgy3uGfubc9OdCLdE1F4Qqh3mznnWYbJrG8OAXe/JXMjlfSTR0
p2Fk+qwzVN2w8I1rYs8e1HXrlndhOu5TPKi/w6Kd1k5cRs+8rz47U/xCsZYH1NHnNB//Emt0WLqw
O81g8pGYDAku/74CRWRb089YoAeLs7lgyDRvy6Bv1nY//xHO0OGYr8qb11fkhKRdzI1lZDdnmBk1
SheeaolTlzZt1s9JyW8MlZBMI1mSzEYGOsJN+3dnpSkhZeDa287t/zgccGg87KUnhuqepDZEDKna
xah2saPUtYIwsTHM5KsMBWuF0QIKG7U/LSbTDjAavqJS9M4zHZiCIh5iPsR4zYa9+p0MLBxHEfPa
uKSDVPn8WgpzQfoY275n2wcl3PLKPMg6MWPjOL6/+3OyfJCsA/lezl6LfrF4BtbAVdCi8N+3o/4d
9Z53zu9LD3cqitc80xaJjzDXloEvtUjRoThOyPkdDz+lNmeiYvM3RqnMhJdCqq3Z3VNreviQOzPo
4nVhimU7thLVfR5lzr4rbcYvk9kWgBmGfG8Og812Hcf86CzOB70H++NOHwyzP3U1qCP2p1a/19IO
TgYMy53TCRJwaGSZfhjBYSZw2u/vtszaS+BcOy6WiM5lPkGOVXonJhSuA6JJbSAu4YGYuIF0ErmP
wdIZ6E4cseOtWFhKLcGLAvXxXbgepuQIoSUlQ7ZfFoIZRwcFtqTo+kQViDZSMQB2GLRT+xnzuUZA
tbGBP0B+MX4NpB6ANvfQ945MGjm7Se9jbkJxpBv5nLPO90MRen6rdfuUtd7RM0nQhXN1KZ3oO15g
QbGeTM6sR2nwwNxtEuQTgOQKeh4TJsMeSht2dHQS/jCl33hB3sid/MJBnSKcq/tDa3vTvhPA/6bF
NrZlCyDRcOe3KRIPyLEZTEP76mMFk7CUH4MHeiagPvBjeZcT195BF8W1yKxnz8MkNjotkKA0b/0B
bw/jdvtVU0jsiiKQm6EunxRX9W1s03aXE6C3MSJiEEyhCRR10UbBcc/GV1VUN/QHNuGWHmAKed/J
zkxkJUbfO2rzylZhM9bEAtX/PCBFYT+ZyDgA2M3Lpoyo1pRiCkWWGBvzznXvGRDtuJaACIWkhY0x
Bnq9CWzekN0BVWe8p97m6NGL+4bBisysqmakV4p6XxPq5Hs6JdUkAPYVCWHv7Saxz1HHc+mGeA3Q
4Hb/EObN4htBjbOPU+sjJKvUH8r0IkUsr30vDD+qrYDPhZStnPtn60msFqVNVYNOhB1v13PmIMqd
zDpdhwtuqX6gzwWWghXSqB5HVZsPrYvs3gwJnvAFPvg3hOTjviEe/Ez51bBjE9/LEN3nQ4ZJzAhE
ibam3pmTnNnSvd4Kc0yVizmeiYmY/x2J9P+F/3qofornrvn56S6f1b/ef+k37ALEp1H3b//5X9t/
/3fU1OvP7vM//QuTqribb/1PMz/9tOSn/Nu/8hv97//zv/of/9vPf8V3Z0Lc+n+gu/os/Py/Ur3v
v+LfjXfK/RctkTzw0v3jk3P/I9ZbqX+BB2VYnqEsw7Lx5v2H8c6y/kWRs226UlnAvUwLt97/oXdh
vDNtza+S7p3rZfx/Ge9INvjPvjtlmTZPq8GfkR9kSev+378/n+IibP/nfzf+hzXGwdjju/fHMEwe
BvgBa1tQoftuU0o4SRGSqJm7h/ejL5VB7gqpbH5q9rmBLJouXLu1NtiT2+m1seKg9Wd0U8AHl9wI
8N52y7thiXtCU1NixCBbTLWsTLqFZNbJVgQeq6lBgA9E+GkxKfS5ekMLssg/m5IoMtxbL2xHrIxJ
aRIYQMKgyVUZ2nDTCxEhGXw7lGTTWxLNwbkLFn4sS+4UI2/F/vbg2JlDgEfAEgW3f5/Cnmb/XCMF
H4tfQw492bEflJk/RHb3LuD7TaN7ETb7aWbaXt4iJk63922zjeVLhdMmUPkmqqZ9UOBWaA2yJCdU
/Ik5bKDuIFN16c/Q2JkdKFtpftnqrfFKVq8ygkjK3BK9ul8FxFE7es8Q67PunGsgoJe4yamqPVar
EzUTQcwC9vdi8Ct7Z0QeTMh1QRzyRJszwSRuUV7e/7FBkNUQRuLKcaAu4peQaRJEwq8ab+X05jve
ke1c5IfO9SpjK2pmzC5Ukpi7RDBiUbUhfuYFu4Qx5W8xo6YubW6xLr9CtDgrXTEDhmR6uGMsNMb7
iigJN32xlnob91aEkjG6tYvcEkF4sKvhBsfW5+N9b/RbgkujFB+ha26TtkScpNaZSTZHpy+Iv/iQ
JnTLJYgrcwzfXY5zco4B7IPxeI6cJ7BurwNJ3CqOdiHwcIQXDA/YHazR0qH/IZlRF6RhpHAlGGHE
NqK/YKBtrtWJ+O1DPluPVuBt7jYs14o3JQq8TI2sQ/WTltnJGQ3sBfexh9fzycUFMtDcZ9O7jh2E
SS3GNIN+yd4uyZvMsq2hh82EfSru1StL2lPbWbvQyxAGit+6dC5lhe87rb9ZTWIV1wykudz41mKn
fWzDZjM19hMLrb89oYrL1L5ZVPsWy7W1y8weNsQG6skDA4x1i8wzAe0+IV+wcs/ZzATIMJNiKXx3
eT257CkEHeAQPAWjAJZTQF9zskdvkOlrNCIJn/CLZEG21+nA0hRZuiOrjZLiqIO4/mjqS89GZoWi
ysY51bwJ/jclEAfOQf+Ql5FP8igJcNZLlg9s790EgtwA+5IMPBGS/TNL3IWyAq5fAwDNRyBxhi5Q
UuZbIyZguyYKsweaFjDKwEHJBj5zDjZAEdRGF+BM9NbommTsXkfmJ0MYX6A072WVHSMXLfPY6Uen
mg7EjK5LOXPlBngXqDBZBrW+N6ZX/DAHoAR7xvV/J5hLLCq2A0+IEvlBjmgQoXQoPRIsDZDm0VwQ
s7XY3vPjxOYH0KpaD3P0nOrFYUhW3bClnDDGj2gkRkLsWcuFTfajmxr3cODfbQ4dUawesht23+nH
LBsoej32R+ue+6clOgOoSywx95HJJ5qxX2aRVqLxxmG4K0JkUjR5mWc9jKgmuojAT7TLU4YqIc57
/MgIvp06fU4M/Zx3PH+BerUhYAdpQ9I4f3U3PDpGzkqkXcWipv1hpXhi2vI45eGVLOEL3v6z7Cf8
ykyrasUo2zuAsGF0au0VTPYoJRJyNAdQ/BwMlPy8uH8nzDIg0PEJdqTJcrTTVRgEqcYoXFicMi4t
I1KUxpMVzA+qrY+6IOeCPO/GkBDpkInZqEut5MDOk68n1XtU0pC85hoZckd2bSYRuA8kEUqUIG5p
f7G2Zwrk8lfy6Da0bohUReiRxEdHGBdp1Ki3SItz0p8m1dWvyiTyJA3CrUJdwI7nHMjkt3W3h8bR
IWceUVvLM5bKS2SFvnbwpEAuZiR7RNTP41TUvtXb28zSxCA0N0mY7ELMoj3b+ZprbdrPmmKJ0mlq
3Y1rA5VPu62Xl0wJovHs9PpgEieLdoGtwOj4fAOxj2N6Fwjn2Dn9rbTq8/04moJobae1OkzWjwg8
wsaYf5vOHxJf1xIomhM/2nIatjNhazF+8sapV2AfcCqTSB9cWF8cLTzuvZucWU2wXCdmpbf52s3p
OkIupyVKH6ZgZuhCWNZCX9C28eM4Qdaz+nFTLk9x9Z7X1fTtRDDky2e3wc7gxcDH5aXuBBi8IEc5
6hn57B6dqQS7404lLimMvhx7TgfEgzFmUP7pmA69R2NX/UIs3JOC0MDZxXloegwVkxEHUNlytXja
gNqD4PxtWrzsF2or4rIwe9qPE5N+uCym6/xmmQFNYs7tr7ngR6+oAGcauKQtzraZsFas0zsIBdWk
jWof6Vg1NoZYERS1gD2PFIN0Lx+IwM2de05RFrVfXuOIZ7Nv7Yx9ryHPZjnj50+CRpUbNLpevM1o
xgY/rryRGIcuGTfTJAFHWg5OAqazsJBHK5A+ln4+hEHOnC5ZxRt+LjMr/2ExPH47ZiOjq6ddjYlu
hprle0xEdzXeZQwbjqj6XeRi1L7TLgJ3j2wNvXwxs1HEy2cF/4u9M+mtG1mz7X+pOS8YZDCCHNTk
8DTqZUm2JXtCSLbFvu/562tRF6jrI+lJyOEDapRAJlJsDqP7vr3Xbkj6ne2HTnU8LTsklIo13SUi
v6UmvpRTArWGccjLiyzvk/gULaJqT8tOp+6lKHLypZ0lBR7TN7g1ob5xRLCU4SJC1uA7NzP9W4Pj
UBhigE3w4x7GqcsJsWWyxYlB6SPAGMb5EKmCacjdhAwv2BqYLJgNcKRgRhDDDH+oSVH4uy6AuE2T
Vgax2ktg5hh1Ub/skn6ac8QbqxjWxQJ/oofFwlzUjqkFXC3I3IshScbYn0Su1Y7WTzlejVNEidUT
lSp8eKZde9BDmwTXVS4b9QC/DmgkrFrSPaA4cJBphxCpczUIKEqps3AQzlsnNi9xfETMIp2iL031
oniARj11yLXqdtjyBUjWYar01MyHVEW7JS7xEOBIpEjcmiV7HKhc0Ewcjx6nLy3pLCc0TqZkN3h9
kPiixPZEJXjBJM74Mcf9SJX+WUhb5dejayI14McnG1rbmENOEY62ZI1DnTyjpOP01xTb7W9BuRZi
0qqpin1VUSk8USN/CjFiMKtdKANGjHKNODztSMemUlLQrV1xNk70I8thlwPPp0dJUX7q1dZwqRht
dBkUX/hml+oMCc6M4QWf0VlHX9bgrFZSYKJB2VXn9jIn93LGx4D/LLQb8lSt5h6f4nAR1FDbN5YH
0AWynIL0btoowHXIW6Y83WJzWSYKxnRdqHOQ28G4bM0unvyuoUpzanhmn60iW426RE0kqlAekT+b
IpHhLgkHE7y8OTfeNivwDNvJoM77qUKkOhqpuhgZmMnWDCLoCRwqMPwYok8xDA0TBb3QalD40N/G
ROPElB59j20v/wY3Z7WtJ02+s+2OFuWVqHFXSwrAv03r2e3Pudf4j70qGMkEiLEA+24SpHrL4gM8
P5CoezeIzyJkWnZEPVIFCoGKLsGP7sJsKX/nbT089TYVbtTAvVqhUYFzEVOZ+9PWIW7SAcryjCdx
CPqtpPrdCuuu9vjjIo/oEZhJBI7UsfmVoizLT0DnOTZ1a/ZJ9IrGe4luivSxbkJj3ybltk1G68mh
QE4OaDCuCIlRxCg5w/YcEEebIcEMiuyQl3kcE0ngGDezlS94wsIy/OHo7yFfiB/lsv/d0bx3rpwo
7m/SobGpZoUIzjeuCr1fEim6ZPPbzdd4y7vcj/rRwh8pmgAZjWZ1NrKeTjovWN3pSpLcWXbYiazR
gROES6X65RZu2+yAKJb2IQ9o825GM7DZjgjXPI3wqiw43nMK8Sixtc9GifnWQ2vNgd61n51ghCYK
JavbGvVk/7RG2wFKKzXwX6ZmbN9gvEZmPWDoOa1aVzzTuKN8b1cDtVLKiinb9aUkwKHCL8Mmwalp
AC1pqW/LFoMFqTxp+2tqi15t9Njz83W1IhKROhM/kq0sliSwxd2O7D8cPAAEMTVl2a3d1HXuU0tG
FVeS0lP7xHIEfE3aY+FFAoi8wcrXiltbTCsYehHybKhszCcomkIFxiEd93OlwaUpgj6n7WiX9U2E
LgDfSZ9EP2vVeL+FQfNny6uuQMxBNaPJF0KR2dhqHBKilaLpNiNH6Ibzc/9ozCMCQCizVKZ67NV0
wpiz9S6KgvIUWVJD+nNg0VEjugL8kuM6IdnGOc7cDX2yRe4Wk/L0RmDOxaJIp+y6KpWDTENRHPOz
vEF67nlOLP2XasY/qthcxr8adCzP3XF55qXk8p/azf9vdR31IZJ9+6fIH5v0b57S+j/8u6wjnH9R
oIGOAmId6Z2nAXv/m6fk/svULukxUpqe0KwU/ynrOPpfmmx0EEyWhrfEP/63rOPIf/HnLM9bXXvk
sknxT6DsVJv+QqQzVbk2V+ZKltRKMlaPizqoGun4I0GjUL2mfdQeLpOuwiIQk+T8V63rHRw7RKnX
l3IF/CepTSFs231VP0pjHZB8wGJs2ZybuJyFy79NLyY9FBeRGYJHbfLsWwKZ7lDFQ3T68eXXwtqb
62tqWJZasVG89eNHRVowA78k9C6WaRh9EVbkgqLAubCnIgPS05AwyzY2so3LGSrSH1CCNTH3USju
tD3oX2Gigy9U4RrsrNnMfI3JvsbuItilk1plEHtnLQSSHjQaz+d6rGFGFypCblG7vNbGyHKEJoS2
jpuoqQs29CWrXE5GHKdu3Ym7sAMP4TeANZ9AFgz3NCisb7ilCkIEmbR3Y5FF3z5+KSR3vfdWJEB+
SYiNbav1rf1V1ZsrE1MV0k1/jD122j11v8dicMAIzpUD/cTA1njP2Us8Zq1CBKIxAo2YjtHVs57Y
9e+F8BL8AFGAODnKwBG0lDJ+tWJCtoRqJg984rRdTYcidJIDO1n7FwU6RxxYubqvQWcB8IiIz3ty
+qjO9gb6/unE7aryYepd2hOxCuZbBwE4tm03mtZgHYPsGs8Ff0L6NjKKVLf5jszLeQS42UdXA8cp
C4oordJrNhhJSuyZzttTjg8FG42EJJ9N7lWq307KAl6RjsgDoFfIqNlGhGtp38Of8mhmiGg3hZpR
8LS9pdUlZ0JtbNvWdn8Ggnn/hLbJWO2Yx8Wyj5tJawhJXsxuY+m7O5yOYfiFXL7JYv/kRo+60ZY6
sUrLwRaJ6WvwFQhfizNasdS7tFsRLlWL/n5rLkj1/aghNW+bODFbekp1CDPqZZA9p2QUXpI97WTW
224ZU/ti4DSpz1sQ26hMpCLxE62xuUNaVIithVOfvYpL4/kkFpNn/eKBlXOOqFuhtGFVjm+gN+jx
MghhyO+X2K3ifUxvGAgOXwXtLJM66mlg24jCgyFtrR1J8iwriUhWVW1O8RbrzJjZrHCiubZUQeic
nenR80dwuZilg6ENnvpFRvFedrYOfX6kmWwrAxE4iisPzoVOPfT6ZpG7tLnTpKkg6mDfM9KAxCgT
FNGw/fjjf29CojFLpJCNz8901viIvz59UsDndDD7zgeJ5h1UxOGsVS2lIAAfy6Yfu2kHDrHckxS+
In774Pnj66u3Q8+TWpoEa6gXpN7x9TthhDHmhsGvEjK9AWLKc9BN8Zklc3EohZdcfHw98c4M6DnC
fREbsHo4K1nvrwdWeAw59Eig5gWqpU4iCG2mAkpBU7qPfT1hJrMWue0cRGDkHpqnWV3ZTyU5rfN+
mtc4XJS6+wUz7TnpPKHefHJ/6wpQAsUsi9Pf//1f62IEh9iVnoMwjRaDvUZk/HV/Vm56U11j3SbS
pvxCdBkNWg4lu9EkZXsDFYcyLHCsk2IgZQ2BjyV8u5OYH3OjO7Qc5T5ZsdYV4fh+WK9NB1O2x9pt
r22Xv++nMNrCpB1s+ih7KZUNyRhSKF+7X588+NtJ2GGPIFmTPC1dx3k1CQuCFEds6KYflePwhewA
o93VwWD8yWWr/xhUYOhcJ45CDEDgh9gsc8xqLVWE5Fv0I3LmlGS8h9pZbAxulCOBnpJxRVeUes62
L3MO8B/f8ttvl8I07SB0f7wY9iHHr8Z1tKOHYL3jYamehF22h2AiTziGOXgXo107fHw98ToexZSO
aykL+ZFlugyZV4MVi3tJnoe12h8y+R2lmwcLtlEj8UUhUkhVj/A9clo80IHS9Ps4NkgXR3SO+49v
5PibYOvC5sUkKRHEuGMitFp/yr++0WhxKlGJhIKha4w3metaG7LT5q8fX0W8dxnBHpxen3I1I+P4
MiAPWRjTqPaNcvJuZ4TAlLfqXN3GfTb/6gk93Xdts3ybW2mcz20S2v4E7oTQgoRMxj02+ZSYe2pn
t4jas9uP7+544lzfAb1Gdo7Sslz4m96reaRyE6uVhCX4gK2C09pxjR3I/+gAL+Vb2KfJzoUMsg1q
3Jgoydq7f351zpSu6ShlKnJEj19N3OAmlWCg0H12AsxYRthcmcYGpZMobLfLVBK0QjuIOBP037sG
JMrPj+/geLj++/kp/SPWtZm3qZAf34GrzYg9Ht/AAGBm8bsqoNPVJTVCrYoCd5BkSADmdth9fFlx
PD+u13VMsKMWvE7mCkbY8XXtulRWU6FnBVhXks4JTuRbFtbsjIgUgVaZKL0zWmBOTq4SyoNTNE77
2MEjTwE+W6o9YpZo2n58V8czwctNaaXX4wsJUtLyXk3afCMmwddUBZcgQ+gGWPi0N9ESyEwu5xAT
3fuPr7d++f+ZlF+uB3IRe8jLNv6l4f33ALSnBcRgyiImCtvbpigodqmgOGA0bneXcw7fIY6fUUx5
6pP3/3ZMMgX975Ude30Tfw19FFlFRlxs79cJO0VyZtJdoOHFfvx8r1bpfz8gpyQmOY/3iuv1+DL4
gVXm1M3gZ1WUn4QIsi7txk4pR4nia5+t6dK98dS3Qu9l3kJBj3X4zetC81LOwjtr8zI9TRpZPDqD
434y9qT59tvnnLCqCkxFnpjpvvoGMYoj6PRU7bfV+CWsoaXFBilym8LMwLXjn91q5Jjok7uViEhu
Tb6DNYnnmEDNKJ1SHxVfek70M/jWkFMiOd021X6Q/ZAWNiLr1K8cHRX9kwg57BYMJ/m8USqiB0WM
R7JD6jYdgLpmBz78BYOrd5+EZnihWTKCXWq4yNN7M9ZfIuDvkBzZtz07kRc9SGOioFPA0Vh2plNh
hsgB9wKnm6r5F07xmryJ0bVOqR3lFOdyyC0U1cGrNIWiVOVCCP8h69G8Nirh5mjK1EB8LwJ3IGEA
mlaiuBj01qSKe20ZI3r3thLWKWVmr8V0ZVWgRTxajbTEK+duLHGT+P0I12fTSPI7/WKeB3AyWuHJ
4nAArqDA5NaezfPU7fO4JBqL3bP77NaGMW/cSdXflQDkS0yEyaAO2xRohtOROk3Ik85928mdZVtl
RnxGJ4XNdIiRfJsNffd1cuzyIQvi9o8b2vWCMzQvqIK3TfInEpwATvk2JY2pdgY/CWx0fGLXFoN9
Z0P01ZSIfvaKbg4iVpr0LoEKQRruE9cK0F6UYr4u+kz8Qew6Pbkiiq44Gw/2V9At8X2s9cwJgHSO
SzRMdLyaEn4omr4SzHkzIa7wQfyi0yNoG3alNZldSuAJcsxNFTKHbcZq4c5YGWr3Kqvs+CGyF3Gl
RwoL2LJm6rNAA5GsdYgr6+1kRd4BGDQ8EpKqqPmKYl5AbDn2adFk2BEhIyADAB+Z/p77dPkuAZSb
cP2c4JRin6DzNkK+8dNqHjBeO2SqgCRuk+8u2pLHZICD4NOgMn9Y7E1/c5SYa0Cs+fKsADo9RGS8
FxAkJjGdzmR7w58GF/O1MdL6B04Hklcs4d0YGcaQLV325Aylcljh0ObFr949b6J+sExX4FtKHEvU
HDU9gl7/WiXyFFdzupAbq5T2mZO6KsDLba0WvNLum51VOeFwTnY6R0SDRDXr0JIfDgUpGRNwTvVY
VtsEVe81rtAUs78Tl5xASRQ4TdB5gWbHysiz9K4Zn9kqbdJtPKQ4QuBnStBKQcT5VKiyflR52rW+
owPUH5QG0KlPFLPJo6im+pk03OjRLW1Ei8609FAPYozCuFNhNm9CPN8IIWlfpbsUb7d7NjdKZn6d
psbpMFt0D9MoA5zYseI/BRAcpo3GyF6d8fhQ2/rZIZ6IMHe2YL1tOpRlqolOTYc6kyL/YnOIR0WE
S/Qgq3ZtfDm4K1ZNiWy3fUBW+CFu+Vg2qdGG9p4MS49PvCutB07uYwLBNrCvUsYgzWIIzPmJpQa6
vE2HhHy3EgWsrcTS+NXrEQjTOEm9q5Ifyt1yoCZJfGCYV/yMcXdRGytCO1R4AwB5SZc/SND9A2F7
6IxQHYLlXJxEfR/xTw9b1fVrGhzK9wdpg2PdaMPtjVNolhoYNWmgSBLa/Hc26/rGGGq6fr0xa3Uw
YgO0pzUHxXmDIy3fUYehOK6amD6Ni5ZoAwDH+2EZtvvceV7wkDvF8rXMs359r9M6AG2v/TrPC2G0
Fp6alZEAR2PjxGRj7FvtGj+EE7Lx6myQOgSvODasSuRbexZEhzAGW1iXXQhgc6cWXg0Wk4wWTTXU
VBMqODDwNScH47Hb4vjipBcRcN6PdxWtWeQ/gyBiWs4JokXLcggXDpchv4hj4UD6cztK2YlXmudI
BJYvGHeyOxMBx7ypMjwBuKMbh3oOYMsSWy96QL9HLUeCmlPRA+2KIfLbSYmrqkzsafXghydiWb/8
gr3zb0fIMPOndDLPYr4Ib5tnjZCXAqhURhMj93qiFAbD2LudYsvVZpLjaNouN8ZoFX9AKSX3/AX5
3BoB8o1kqosfbt6MeECWNKa3S/w11DibVtZ2diWmJDpFdJYiEwTqmDXxrQAPu5yD28QkYFt2ce1a
VRf4ZQ35zDebl7Dtev4OS2VAXkD08P2QlVN1ht6ur09ki+wZnnsDPQ9sqHC3bTVn2ckkFpK3SAYt
ezrz4/LMHCquvCTgKF+3xD3AF8ZzsF0SuwNJXJn4vUeCRuCA1yAiNiZxwz0a6jJFCeeEVWpd98y0
40UUqZYoF2BFdLHIWMYAmuF2b5oJ1HdFeNnPYlk00rPApBrlE0rlMSOIRs6HuA5z+1Jgz17xVmXi
YDqV2tjZFr0/f44cF04CBpBgX5r9sKaACDDKs4iAmknCAoj0UsNNWjr9HpWe+o5S27hdyC3sTpcs
h6o4tayJkRWZKyWq7/sDmPddNpbGBY3GKj6RQVpDGm9uYwwtBa7WEIl53V4SuNb+yYnKuhf1+KUh
ZnvD7uYMiSt9sE+2eG8PUEQYuLYpaKoKm6Pq8RYvKxmecZONYBtSyCgF5o/QB41ZlT7usPRX7CT9
mhmXLNeJReMcwsm6RYCsRducT2pcM2iYMTfYylxuX0f9T+KOcDp1tSELGtomrOzWnPFsU7LJ+k/2
/O+cRDiKr7dOuXfVrL46jdcTsqVsgpEHC4WcUdeGoTOTdLjtK9H9NnV9J2OHpnwk0uaU6pKJs0pO
X2N7omw8mKCVP3ulpv3mXEA9AlkqWlhprbvo43eKVgosYkq3zvOYlc8Gk57eyTSW9iP6DEqwXhV7
qAKJzgYA4gKFqZq0dn0xxsn33LTxxI6uGG68goxG/BUmhVMGsnI3FGdeSPUi+uNYKsq3Hlk56MEj
t5k561nDvF5yZuOLHuw3krQ1GzUaweBbvcV4CO0qe6obTANnS+ER5hcjUj3pEbGxSAiDNuEwzMEd
MlmssWM5h18DPvfH1gwmG5xbbz9TrjV/ZEtI2F/q1X3+gs/Dhg7Ea9q2ox7TdReCwzPAd2ae4LNC
9KVC0nCyeMI9HQV28yOilXQHAxvdSF4MNepScIsHvM0WO72uwwIuqbIb53aZIAslAwg7kVKk3WU4
F4hXS2q1mopwcIxsKpyttCXu5Bb6HFQmliZ3aJZH/C4JBi3MteVGt55pbIvQIXY2H40BBE6GFR5o
S9wRRNaPCKwKyK7oespgl4V9fd97DTi83tGV7ecdxVm/aL3sZwiyg7nEKYnZtJxBHFyS754RqgQS
d80g9x3bR6YiwK3RxubalR8nKQgbvCXdtbesvn4KRBlKRQPjdm1WVUvvFLP0hgNtdclO1RHImozU
2IxeVHqbj8f72yMyXnapwEXx+h2OycefZhMC2DHbYAASgqpMvJAKEpu1oMAAQ56S+uR6x3Xe9dun
KkEZ1aKraFnqpefz10EVp6bpjI3LtGwVzrkHT+Uesh+SSzhN4SfXejuVOXTUuAZlS0u/qdn2pQFa
Iyg7PxWIFXjSiUrIElIUIU2c4naxszpsoGmSmFeq6Kz9P321nMNpq1J6oFkq7XVW+OtRBfx70E5k
qjVYRq+WKKgOcDYlJKcez6yCV/zx9d45/tqUO5i79SrT169mmWpa3DFt2V4gBkCJXAHkKMQa08eG
5RuKgZGdYZDdfHxRsU6nr2oezKGKaqBleg5B3sdPSYOoGVDQkCXhxdVF5gHNT1pzOJtp4m+mhhPK
GGD8MqI+oH9a0D8xyPCLvKr5JKb6ncdfzepA0GlVecy2xzdiAEOiHoEgpy3xwregW3beOA6IfPFt
6QgdKepO8/Tjx7ff+cb4nK2XChM6s9eNmlQOGhzt0Pp21g6/SeRypC+GhuVmjMHD7zsDiyicKVR2
h0JNwJ8DL5ofow4wM8WaLoaiRaZPgZd+Cfe1cDCqBVnfX5Irrcj70Q0HFAmUs9tD0TJ+mHbLFtmC
6rTMFe6ZKCHDeknnXVp69qXnQB7G+owJGK5OUyrfaYcSXXjhTtUGW1iG2Moqwq1LK3vy25qYrW1I
N7E9YFdrac2ZBtJlkyzIHWK+wP5kRL5TptK2ZSo6krhC6Ccc/0Y0D3ROGMiIHDK3noFEUBu2W2RZ
n1znnUKcpgJLwghNEpNi6PF1DK7ckdzQg+cU2P/Y2HKkEDg8QNbeBJITps+OviEKsRk/e8Z3ZlQG
BKYW02TTh7fl+NpL6FmOmtBvKisSB8+ZRpR0ietX3gpBSbzxkw3PO9eT6DEk9W5pmfJ1J8gcmnKR
Td75QegtV6zoNZ6xYgquOwY/MYw0aIxPXu/bn5GmoMcbtmmHKbUmev09s+meWAZddS9pgw1yTReJ
At8ziuCPR9fbwUUtB/ylzfqvBYP7+DqiL9u2kUzgekYrzJhfg9M5+4WiMR76nIqHw578lGLlsLNz
I/ny8eXfWatIedI8n8M+jCPi8eVNNICLOaDKGKbO3fc9WAPRV5Ofm2b58PGl3vkRQXF7dFVYsEgG
fDWLmgDkMmZonlQv813Uh1ZA5LuGMeZx/IGJ3n7/5xeE6bb+eLSuUO0cPxsj0TSacmUy43TdI/rK
TwieyL/WWuHdVGPyyfWsdfU5XiegrSiLHhU9I8bfqyFZFrNqlck30+ScrzDXFHa3YRootjXBbQfR
knZ2SMd+/lqBL8LbXXsSTwch8KRE1oC0VJpEFeFkqr+KqPJCCUtCTChI3vvbpDMcNJsVkOrNXHqV
uR3DVnzW5Hjnc0Ruy6fPTKE99/Vnn/dRK2abGhNy1fms6acU+j/uIKt2gM5pJwzPptGwcTglWF2s
aXE+GQ9vlzgmNYkixllr/bRcjn+0kNJaX8D79XUbgNB2c/swmXP13AXYFuwunICYI9H4+Et5Z7Az
k1qmY6OvcazXc3blAY5tG0KIJszwm4V21pkdJcvlP78KCiw6t4z1tcHw6tFKVEY4jTsfE9Jy07BZ
gg2hq/OPryLeOYlpz9aazqWt0Hm9GtKMK019BSIYlYyf1Jebc2yjVMY5dpzGVYeVGIbRF4rCVNG7
GkZcHFlXQ5FDGzMV5vZwyBrzk1/1Tf+YPbEryOb1ONyhdXKs42cflsar43QCHBEawTU5ddWJOyfl
905Uc+8rc1Q7twpycwPnLPnBR0A6toUP7JN3s17m1QgFP0IPj7UZjY1+tTgXXYhifSDozutrqeHJ
Sutbm+ZIiEkN1JtS911EE0Bi8DXBav9xm8EjnSOOxC/20cQalWR0h580tt755F0azWJtK1q8o1fv
ph1aN9c22vXRCB4LGc6nNlLRM3OYlp0Xc0ocEUJ88ibe7h5WAQoNJGp5tPLkq427mxluNoURjvNi
wRcUhNlWSECc1IlrX7MY7BZAAxcRbNpfH/8G7zwtRlrWVZttPHfwalYOJyblxINHN5ap+SWi53pt
WLg7QkoqJ7PTdE8cU8vHjy9qvb2qCzhP8KTuutC9HntlnIdrvYyxp8oGqK/TW90VGxswRy0LLECo
tOsXXN0ebZyAzWEP8RhcwwW8tO4eCkPCmbmSUeHP2EOJMQoloTDS7bNpQ6V7TChtVuIKLRpO6NSV
f6LOYf6yRUCBJnQmzIm1zAn9Y8urDtEYW1jdwna+zJeg/WShfbumI3tgVTdRxzDWX5diCI12SSWh
jkguIvx3Cc6XnRW2oiAuTz9+r28u9XL01GzOPI0UdpXQ/r1LSoMETHDpoj23uq9LbUwHsgIcv4oi
559+sCzjHK3XfjZ9FPf1IIndnHiFkZIX1f14O4o6OMVHUvimIeC5tiKAK1a1t7ZVtPuPn/GtGISP
1RWrRMyxHck9HD9kAHnACbBX4abKzDtU3VghZmrjDd7fk2Ve1JesQBZoLDT4aKrYVy0m2hsRoQHv
u1DDuavbq7Zcp4+P7+zNsqW4M+rojOFVkaxeLSiml9tkOIjFhxUUXEZur86RottnH1/FejnfHs2a
bPHRSa9CZU0vQK6D669TvpP2Vl6XFpRVXJ7uPhaeEfmdrjJrhyXNfUDJXz6YE7wDv3UmYriCIhlp
oNolGXo4pKG1jjQvMzyJlGk2IKSan96Uuk8lfiGxi4qxcLGbLsTLjKlp3hlGPVznbtvV4B3MJNyw
RarxSlvAVyghmhCaBBEh0akcawu2ehl2q0mZphB6zMWOdlOb181eDL17SYpRQCKmpuK9MdOI4uIs
Y5PUWBxzNqmPLYVDGIo/WiHQglp5g8ZJ6pw4QJqMy5++7sFYl1FGGFUTkfFyFtZr0NzY9O2wUvrN
9nRMFSE1ikzZ+bTyDLy6hLK4BlYSHHAnPc1SfZu7MzllS8gH8WzXo/PNq6fht+OWS3ES5XmCe0vb
FeLDpsFYyPxT2XtOrjTPGoTKYDiGgVQ5oM4/6SrhDRuMMGdv2U/U6MGp1DCvwTCCes0DFNDaCP84
OiRpqjVBo9KwreWvuJZWiS2t7n+kZSCfaUNb58tkISE1mrTydorMqgKYa1Zc0gwSydmSpJg8FIos
dD122N3RBISRZ3LMozw+v/CFUb30G1PNmY12tOV4pGPFxnUabYhtrayaOwLNGxMkNmrkrTN0aFvH
rli+F1Vhfis76YJZnlYJAsBzzMZ0eKikIj2tg23fjtU1oRvjL4A1kwnGrJl/dkuw0jDrKv9m9DUR
Y1G6Qg8ildr4vDjT5YRpWGaANG4EdTki+yUnZREpbGIrLE5MZEnNCdUDuNZpXUE9J/0b26s2JpKS
0IuvvpN0xnWIosV6BkHWtH7QgF/njMQUB6vacEGzmYIA3GI1iHmjVV4i1QPMC/mM5meep2OIK6hY
Wwd5aVSndVcRIYOsbZxRD/W9xPhfmHhEglDbB8LapqeKzq99AaHd25tEVspdPzd1QoKPIgAoiWXz
0DDLfSlV5JYkyNX9JTKk4j6JYBz39OzLXZtNmKJ6KD8QiqzGu/WIBfqaeBOJmPibgyd8/dVTuwwj
7CDExw85mzWs4rVYUNOjOEXFE8Oe2dRu7ayRE6TibEgFMbaNoASM/NSwvoG8qKA3LfUvTgD9aZ7a
Ns40stLTbQRD6BfVVZzK7UDIRSEXas+dI3kxQwvgBM6Rdut9RGeYn3g2ygxUJX3VjeeikcaSx5Dc
RHnt/XZKVT9kywrt6SJbom+xRHUugJD9mcchZC5Q0cCAblWE9bwHPLYZ4gJ8FXVgGNs2Oil4ya4z
mHtA+E58nrH7vGL/j6O5MUoL47XnhNYna9Tb+Xgt/lqoVhUSHUJyjufJuIN4E48UfjGmDavHFCeF
US2frUdv9m7UXfCmeJRekH6iRDu+TBcgrqKDScO4H2mhNnwuPzOBsy4KDPeMb6n9YmUu3kFZzYcs
KusfiA/4ZohMA1q1SsUgip5MMzIakB7Jga7yD+COxreSn6H5ZI16b/XUZJPjc3HpDr05hbcU3gY6
vSZ2eqmLfWgV+luhXJoXCS23c5qACTkTappumXiC25pW8ylA5PhmLMK0P1/VUApUuGjuaYmQqvvx
4vbOBoZTLuQQ7k54rPPH75I9aFbgFAFekSf2U7ciP0pZtD/KMvpkC/r2CMTPxoYXMTOJXmsD8vhS
KCrKDCYmEEFav6Qeo+Rn1+kmfyiLqOt+8upD2c+uT+covIziqTwf6PZ+cjpctwTHS7mmfkZpYt3K
CFqgxzeB09Fm0aT1SXHSOIwzKQFuPf2wnU5eDX0lPjnavHs5WiE0JgRf7OtnngbKkK6mGDpEg30V
mnn+NMklhTO1ep68OPhsbLwpwfCSabwotOxKr0ye4+cjZAC99EQBS0GHOUGnW30tBaSmDDgXoHuv
Owm8QJ8QBOPetrSmdhW6+89qGO89NUdctkuW5fGSX20YScKdR8AhWK2CZvhhN4t+dJLkD2JwUmeX
QNz/02+YZ2ZbRsFGWihtXj2zK7JUp+wEfdpN7WkGDhVVXa5ONOiMT670drhoIUCRIv7k/Gbp9b//
tRMMvNmIJP1Xn/5WHPsxOpZp0zcSkPvo6R6q4dD+oO6QhQeZOFRpSZyLL5YgYGVnYMtbEmb7+9hI
rLuOzKlugwtl6Q+DU4lvyhABsI3YuVpzpm5Mmu75pjanLCOzaCTEwlgq8wlko8TqifDwkFFq+1ZU
XvRICkmIWotj8vk4FN7lEg9utLfkAJNn7pL8C6lsUEcU/lS9rUS9HCbHy+JtkhG5s6ubpHictYji
XW7Y1ZNDvBIc3GmUnNckYpnOAMQG0CM3LVJcjcg5aDscnqk9E0lotQC//G70mvASTtpU3wx5hCoA
6CE58RTP8urLx7/CO5+X4MtSnGctfobX5xGaDp1y7Jqj0JQRFaCsiynnuYxhRI+FzKP4ZI5853pM
FpQ0OeHRfnrpD/31o7u2Fy8IlNi5eBBPeSWBgTpLw9kjITXbTpE0P5sr3/nO8ASTP8YDesA5X01T
uLgcQzCGEOEuy9XESrYJK7u8Qi7TPpZdhMS+bAXJDGLeUwxrEB2jPdepeqg8cz5BvObuhoS034Qc
m+aTSe3dm2OFhwXGMdt1X1UwjHokz1FyHKrFFN/bkZcCaR40tSullk8O2G/qFpy8XJNBjdaDButr
I0LX52Nk2JpreXBM47quL6p+Mc8RnZIYCyn8ECC3/uQBrfd+cY7YMB7Wer12X80ofZmQKu/whEPk
YZCCe6mC8wKGg9xX0iI0om/JMd3rMbPuo9rATEkihbkRsDGg6oGIJB2rwJcBd5JKFrAXImYqN7Az
WoBJfY9Oq7sjlAx4WUP40LRf8tq95m9KvaMi1+8GIssJGqyS8hmlMN3B3hg695Pd2lsVDSd6yxIu
JjCpbH7K48lsYMhOxEkK31V98z2mFAU6ShKnXonC24UBGd903A0/JKrbjzIc82gVYUkFYPwumtpr
Tj4e1+9sH7kfF1Ich23TfO1taUQVeGipkWoVVRqzfaUzs6FpFH5yoMei/HoT8IKQw+LM5IHG/NXo
anCjelU7jr4ZzvFJL8ySyDUkszezLvDpQw9iAR0BtDyClyC2RrCYwkXpcwBuEyqGTRbY0SnsXwd/
e6nyW5NNhT6rJftuTuOtAC+u5+mGktF0H2eGCUcrHiEPS5g0MaqrCIRIQHvxPA3TRRKxpcrfHHnF
n9SaNKdw0yluMfQmF3r2oi9phqh4owyyXfYuEa6CnWNQ34ulQryVasRsPloi9QyZLlv2M3wZhoaV
OJ+1BF8q50ebJ6R9NCFZ1+lhSbzjxx9M2GloFnFFRFDkkT6mgAqsIDp7RBezDMgPtbinKmfdAnL0
ui0q2Sk/q3JXfo+dwAYLIYvwJgCUIPdEZZT9hRFM+WMx443eVsSIISrm7vudbiEh3Gmd1HrHWho3
/3Yi/h8o4L8Um+r/NwDytPmTPRa//4e9M9uNW0mz9asc9HVzg8GZDfRNMgdNlmXZ8nRDbHngPEQE
56fvj3IflDKlo8Su64NCFQq1y2aSDMbw/2t96wgUwB/4Awow3L/WsxQnKirjHmIHh3n/DynAEOZf
cFKZBwXOLxoY6zRcN9Sp/vs/XPcvVimXYva6/8Isxp/6XwKkK/6iW70a/NdWOX/e/SeogOM52WU7
uzakLbrEtIvpEvATnm+9BCAdTT+/jaRlffOEu+zDFrptvlTGwa39avvsydz9GdX/p+4rEkLqbiVI
Hq88f67HL1/N+ujH2EwfX6+wgoVQJ66ngf8SyhfjsWitxNoPyDb2HXCPA5o6dGY28PawaMqvCpQ8
K6HTXLa6nq+6cSKkoCUfqezF1ugt6N8lfcMzu5Pj1fjpd7o0XGkYQsdEQ74+t2e7kxAQ6lLnJZoz
X32XRApfpbYMIaBIeWbefPkGOCZytDd50fhRn1bNZ1cSvRbmolmNhjCVh3GavAOBq0RB50Hz3Z+Q
ar/9Cl6+AZ8W1SoKYHTRODx541AEM8qRDQDcgooNCGcnonSSEQtRzO/6sVaEMBjBmff+yk1S0+dq
QtAtocxw/DjLvKzQV2cqqm3fiIAmrKZ40ECK9OkLuzF+v32PK0nj2YF0fX2MLfLO+LB8jmunZyVc
lAkzXIGhc6mxougMEyOyVaTBDfXErzlnPfbivQAn5rciJMdReR9lGbg/fRMq92a0WzZGyazIFMSK
2KwQRhOyJfewTNtcZMaDDoX6kY61+V1mbg09wVqCj3Dphbx4+2Zee3YMEJsqEFoK57R3rTIYp27a
ymgiTPimVqo4VHpabqqkaHZ1b51zxL0c+lSAWFPXAUJt4WmD82xAunnT4oWkCeKambw2mti/tMrc
3CkJh+DtWzvem6yvCVslm1C2vSb/ttd//uxSALGnAGtbi0w6tzcc9fMLGqH1maucKO24DFMs7R02
easbG7Xd8WXoxBlWqbgM7rxpl7eE4ggyLx6nwRbIvzBBufAItnXqLju3bLpD3zbLBqGZ94+Udk8/
hK0hjXoaP8FKLTn+IYnvKcidFSkmAzXJgJTJqKXae11Oio5hhjTYTkJxZrO/ftD/2l/8uSjNHAjE
6+EaH/7xRf1R4dWgPBnVpZ1HNl//JpaGFTkQ8EnIBC8+mFAny6w9K4k/3hL+uTSnGTSOHJdw957c
L6LYNWWW+00d29/g5SN9KU/BZhuVdaMMNqUjWtfb3FPWdT+gew5yPyFW0jrnZ30x6SGaY4yZzOS2
JThxHj8D0ceoCZu8jYqKMAfCK28qBAqbVJOOnCShQRBscG7j/fK5ryo2+lrM7SaL+8m+zqs5gdUS
SyII4vYwD5aMls50Me5Ba4993F+YqGgOD0l95o2/MuBdNpSs5i73jXDoZMB3ICrlmHpN1Hh+Tga7
aq+7Hi+3XSfZZ9hTxRa9D646o0h3maegpPUAunplJYe3P/AXc0nAD6EvgryWNi7NvuPnPuVBUamK
1sJayNgQ6TDRV4Limo+Uid++1Iu5hEvZwqOJC9Ma8fDJulaOcrA612+iogbiImF/7RDmnDvEvrwK
o2gFK8GOYPsVntwQGv7UoUBTozc31YHMr+x+AneyffteXj42jxlrJUcgNBPm6a6sE+MEAEHXEQjr
gONyVRyIYYOjMtTW7u1LvfwyWFPckEIA3Xq8ySdfRpzLIe1tLmWoFGP92DrGvssCb1flWIDCBTh4
VOJDPaNaevlxsKCt3nKBIItqx7roPZv5M6mwnVp4I7RPFs280kemMq5vBjFyyu/wa1ZND9m5Ozcb
AoXirz6aD32WNXQ6q8uFbcLTx/Ps0ovrdTaB10XEyUpfxUm+JtnS8b3LMhMvF5L3jJK5SegMlNDk
0sMP+3Wgi3ndkJPDO3AqO791Zij70FhzAlCdoCZaxjK8DJVq4s0gnz02HRL/yC8brOJX2TuQiRMn
Sd+lukqIeS8sRx9a4qlgamKG3pHsXX/m++twObkAkUCMBgGBrbQ+3tHAavTOR2Z/1doq+UD8Br07
7Xu4gZwgBamL5RSFVTA3+f3ULyvQfzD/lsHssCsRpaLeGKqMhM5Zh/cd2ePWDvMcOQhYsmmWDWSb
BZvJ6eTnkF292kGypm8mmowUDNYTDskKPB+d1Fi6F07fGj/ibHI/s2PH/sxWip5au+i7otduE0k/
84Gims4HAJsj0E1cNxeafQa8xakqaYFAGSIxxpQ0nlXw4KjQX4CIJ+i+bXsyUF/HoFSnHnXidhxj
88doS+ubg9mkvJNWuhrHZz3RK28goQK9mWiwV/FCXlICTZE53VMmcGwq+dhmhSsg5OLHljvRppLQ
g3ZM3/m1bz0osAIg0LOBaisRToIKQm0jB5/nEdfbXLpg4C3SlzbLUKSIuMokoKoxtIZPkF+RqZ2T
U/7dhNrvH0ar5XCQEojRIs7InG8a8gueqNacAeLrdiCOVQ/qe4VwW0dZ0miOLxPG93SA+rmnHkIp
IrMEq9GSyva2BcvIk7DgbkbM5AR4JvXiOHuNp2fc5xBJM7qbflJiCbbpnRvCy2CXs1v9DG1yWFXq
eV5tPVil4B+xS/HfHbP+ErbtMm5VqIxvJbgpyGBTgtfbrnsaJ+Q12TddhbuOdJd8+gKUYk1vCzAn
oUwxx2+wRRlFKsynv/0WO88G1La8S109ey2GyhayKxHgSbp3HLnczikNzZ3ZUTTdwpMtD2lPKjKM
ympYIkzvE5mWXZLipQf1ete60scXmGlBlzFMsl0xdMgX4jidk12fZuO7bCyL33BpiIm3xVB+IVhv
vPMWs6/YGEMcBtZdJLcWopkimhnR8BtL0FYb0BLje8xT4mExDcogOIvby7SywYAlGslGRcVu2IcU
o/Lt2Pne41gPxCLTiSCvtK2Fu4EAzZBN0GZoPNV19tMfegHFVpJ+vLOVtO7E2IDzMslNTHZBmWIY
TwEFY6SiC3bZJwtEOUivbk1KV4BNACavCQkTIFfUdS2G/mUexe+ZGCcTu+4AFa4DCBNuF39Rzc4t
bA9poSuMawTjot6CMCbseKrNBYVUmrnhxhpqvvUU+OON5xYAywdihPXWcDxIFl1V4uvuE9PothX5
XPi9XWMkfccoXfJNu3Z+zG0XNb8yZHbXGSuDvUMk0RGWUsG09YLG+2ph9VLA8UpVb2todzu/lIQl
EVAc/uxFz4+NKe5+WuNlP1QjB4jD0JIIFo1tddGiB79fv2rn4M219CLmp+Gb4bThF73wKW1EAglh
03tGQspkS7APmLoq/BXS21k4IpJ9hzfRTUCHzxYg5FRi/RpHi9KBTpLmY0YsyhoP0DQGA9XSN5T2
XAKoe7NEh+Ap74OuR+YEosgLPEU6bR4IoCCFPDdN9yeJlt33jhNxcxgH7ZIHz4e9FYmJ2Kwj/g+r
OlVH8pxhFd17dVa3UdLVExbaIa8tAuFg00bjOJnDZapl/L5wMhDYQ0vcDw761JQbEiCZpEU65gfy
Me0OR3Nif7Fodn1qZ9j2B3e2+u+0DSXxYN1IbK8YDYfUvcbyQLdXrtpVFlnFG5SV8l03Kzh+9aIL
0jbT8B3fY/s9HebmhwfBZ4T40KBeagVldFRNRKfTLjXma85i6XszkGWxMynFWvAQEvcn2C+Vk/rb
Wt/7QqXIS3TYvs87aSN9qFepj6CM9U70mL5A3xIauB88V9v4Cpwp+M3rHOt7krRdyEDgTzrSeSAT
M6gS62eO/BMYA+NmC4vCf9CGUX5fUt9ctqkhgIZM5dibVw01MIj93drw6Kp8/MoJsIhZRxaXGF4F
+aNu/aq5iIcMrkgGe6jEF2bDbadWPt205MFVAPdj98cQkLG8i2c+hg2VW6z8WWsNARbQifN5NVSo
5oKqoTFLDB1qFhTgxqUcmhnjjpyIN5CigU1Ibhyaujhf6pvcG7W5o0iG2176YOYJ8F0Is9dkYxoH
y2mK97IAzb6V+PEN6qxx/DBTfdHRBLE5h2drl19Yujrm39Ftdy2FEBzMbbw8AgLX6Y4ROn+selPy
NCpg65tZDKSFLV4DzV42YDmYJMtQ8U+9Bk9pVUjkZV0FX2+u/ewSrruHzqEq/MfAjwsCK8XYFhuM
OkzuIlULURGtZd2g77FUpMv1FqiMqM/SoctDbJlfFJssjdElhcbMR5nQEdl0ulm+2t7S8j05ABNR
1fj272qICW2y0hZDJXZaMJK9Udbf8CwZeVSUTfBDhEma3uBUbb8PopcVyrTZuXfgJpabLrNzfP8m
5ikrHsQPX/rmLw90xtY32UYhuhni38kAjHFD6F1b7D21NHfKtHgXOARbdztWRXyTBb39017GbleC
I/xewYt4H6eoHHBQ2+quLAzrHXStXLHgld/IWJ/ugsxAYOsSgUYBH/bILhzqYk8Dj0XGtNM9LYrm
MmsIaA/9Bs2GtGsQwwlJab+aNlu+uW7qfDIaZ7y2fGRvVEq1IkibCOJvo4aRHpEF32+rGA3TO8eu
HX2RL+74ZVwE500enPmuof0wRyIPehz+7fL31IdaXKYkr35ChWcxr1osNzSByxmaddnJG+n6gCLc
mJpFKNGeWnKF5XV1UWYo6dntbjDP8mGZBahv1fo4zZueCtQ2WP8/EUvv/DvuUWNsKmG3EPYGCR+z
ywfxcWnm2N7Kal6+gJ6CxqMnd77NwSR7kOBJNAZg06LZzrspVPeTQ9r1Zogb/5Mc26FG26M9/Il+
6hIUokWiw31ex5CvqYzFf/eWTUA64V2fPBKMWiSLvUWKaN7ohypdyzuxVu5XBq3/KYV5dcU6B3EQ
6MlkbIm2wdPCplCGW8fMPH8jyyaTW38MSKcwLdml+zhv23iXQ4Rz8WqjoL8yCSS6lNqcsoORG6AX
rNKyvsLOYEH0KvgqkYQV4LOiWOkNAAF79ZsU1iNlghaAgkn09C4Lq/xRBpNGnqZmcDUIAHE9ZpXM
rp0ZrcAO23l4byIMDOEyWA0hIqarP3YxfxCfeDo+CFgf2L8HyCbayatvMwmU92uX92dbmfMn4Xcz
Ml4ScSagSlnBJqzFr8QRxIy/gdgClc1CQPS0XRpWcpGFI9TorEGTXPoVkA+Yb/Z7mWoHRzOqA5CB
I6k822BIxoesXkn5UzqzW+vyXvLj2AhIcsNC405BdFx90lZ9OTQJUxK5kMVPpzDZ9gEObz/MIrbg
uELHvIJmP5sbvx8CWs827P/D5OfEYQwVjTGiPJyAdJGwXe5y4ntKdgd++xOgFMs1gXtxFsEeWkB3
JIO4DBLPu/CaUh8Q5Fpgiua6iAYxe6Qz9nDVcPIOd8TUsEcHIkrEH4pjp9ialp7fG944EDplUZb5
gO0FF2K8pCNxhsMifhEuRXclNRQ2C9CCsKASSe18quKKdA0HG+/WHZt0vGiKcdppB7b9zitLGg5+
j0RVKX+2I3MwVxoRk+kv4pp85NW9IJMjLxYi3PyKDMWmEpm394Y+9bdJHdOpIJBlVlFnFTVjScUN
rviiJGQqLjggCwU+LxIZuq8I/ar/Dm12Ye/9YZqYB7wMdbJvTnNkCDUVFJvXQhyEf/MDiVmzi7hV
Nna0BD1tjHLuZmc7Stm98+2ZSJYkVCyjBbrgwma9Z2/O/5sgLHeMqaPZwy8vcWyABOR11uyMK17h
pBZ1ka+Umz1fb8c2rS3l1eAN06ecrJwbsr0KYoHZ8F8WAuvXZgAofSnrgfEWl61z3w/TeEVan/gy
CBOiS8+XCUi6k9P32CKayKK2Bd5Gsh2kg9Bae+3KTnGKY6XetYYzfYh9lNPIbgv/E21+Y9hMDXR2
Kl79QqQf/RTwQkgyvchgWwD1IB+me2eumdig5Iq7pFncX53o2OHLOM03yq6q36Hd6R8Y/IPpNtdL
+w0Ecb/mYgBdJx0SRS1olaatPvS6sr/2iH99gp9S5DYBCpM6ylQIIiU1NR9OAoek2KUsuSmZkjk8
pVi3yxfdKWe6Br9OQ0rnk30LHc4tI0IUmIhLsoMvFjVzpJsY9R4plz75hJotL8EoGVFiY6CsgpjS
JZ82xjSrz8ZshWtmhSnew54hcQWcy7Ate50D8TK1e0XPz3NgggwpN16H6U2oobmQ2u0h9eWvK9ia
iKb+VLipF2yrjnxGWYrw3ZTX3Q04ZTK/pFTeElHbLL+hSp4+jEls/GJZiMnHHU3TuLSHgviasRrQ
aTdsXN8tyTqljHE+ih3bpBBYMd4SknlkGxws6etvoV+X+gLJdHbZ2Xr6STiCPR8QmxNWoddYiy1d
cuoKoe0mj05vm7ywBpW3x+YIZqUMwL0OpRgLUsEXHqjEG8Z5eTUjOkVHMA+/CToTC2JobqkeGqSO
wUe8SMFkE/rhOsXfCx+xu52NvropjYSnTbhIdov4yvmdq9n5pTNLXaMX8ocL9m4c5iaEf5+txXcJ
h0yYLjxCb2I8I0TTIgFdwogXV+qolnVKtFTWoK2Hgv3bsadm2dq65YtY6KjYG6BXjnEA4+BQj7ZI
79sOWplXFCvcABBXQjwNODB2kRMGgstGTmD9Ew2FcT/kpPBEDViN8sAiC1e5Q0oLMGUBSE52jDKu
J5Tf3CHuc6ahbODgTLZLtrCba390VprLrYu94bawi+X71HXdjc5m47ucKuM7UQIUA52psVjg4f/b
mAakzQaBRbSLjLFV8qrI+znZc3hs/1Z1F/vrVDBbUds1oJD6lpSKW0fU2E1I0Zh3QzDC1qAhYJL8
Ezhk9JjmlEaOWNRH12j86uB2o/NV8xVPl7j6nF9zNi73EhFDEoUlEdqcplZ2VJMLt9s0BB9RhZGc
QDYlxZnrgkmY/7logge0SFV4yBwHhYPdwMLiNNFrwlOFWHFSDkrvy9EegpuwLjIe85Cml7YCgxE5
TkqgVFf39qPv5TQvgKPpmlw/3yU3jSClK13UfRvVgAIIBW9Kn2Z2PJkAuzsIwMiJKLxtdJ7T1ilD
r4p6vAXVVhE8dEsLDCAZ0T9AiWW36M+xr9V7mdmUqM2iJetqLr3a2VeSOk1UV5b6mc1sNDcLm718
U01m/6FaEiPdeklRfKXvw8kUkE9oXyq+ZtaYBk//zuzbQl6lOZ4wNrOK8+XG1YL41ZnFZtzyT4Pu
Pemk7mMmaNZs2m42WAzrPv9iQZsLacc7AOq9Ki7HTZIgcWccgh87CMp9v+mdBTcLW3sNAD2rHlni
phstKi/droVJ4q3N0U0Z+HlMYCj/sUugsNZbp2uQ0DMvxSR7wF25kwrPC8UJK5BX1FJyAqTsWZM1
x4EyIurNW24MUgVsIOXUFDbF0OoOAg8wNKosQyiKjxP3Vu/H3lhRDj65Gp3tcTiyg56QWntIx503
W8Mj629P1JZvpe8IakzcSxh5fn2ZNyAyN7QSGuwXyVrHyT3Qv2WTT1//E5qhMOvO4OVSS7yDP7bc
j0HS3f5nHRe4paqRZm8J0XxrsmhfqJIayf7tUvkrhWMGhE1v+UmFe0rV96TS8TKuYSIFKOSRGsuN
Ydg98d2Nc5Npd+LsbRFnGKvwEOeePtPgOJF6003DfQsHyTXpauPQ8k9q5o6sgF1VEGpDp8MgGJjz
uBnzUmHGk/nONMr4Ulhg2UpKw9usnqy90uH8T1sT/Ai6lysbwqFt4J10tQw30I2dAMFbpt66ymQv
qFXb7m3pTvX7t5/3i17LeqkVQAsXlob0afPI6pVnKIcZjiig4JoomWYj0769/DeusnrTEb7Szzkl
XmgXb7r02e7biVh2ZdcYH+umUGdUHi/vhd1oyKECh/aqv1g7Ps+aDoE9xKSOstORjjntazsGx0cm
F4E+b9/Ni84RyB7ei8CW6nhWcOqIrlNEdGPaNRFSZHEh1xtpEhSR1RpH9valXnSO1j6KsOHXrDR1
bu34luYipvQh1xa26SVXy4IHwUjK/Fr4FQXWpQt3PS6pM738F30jLmpTq0bNuLbfnJOOso1wtRWs
CBS7Ocn1A7v0EYjVQbn1o4zFvNV0W0lO9MszfbITXefT18dDpWFkI9fDt3nyBk0jXmuLfH02GGqx
ScqxTDd0VrtLq5m/YP+yb4zJolbmoepWreqvG3o0ZiQXwqwW8lvPPImnFJfTPhaYbsFX6BI5Y500
PF1APQ2HDYzVCTG1eiIDe0qmCqDcFG/GCZfhMA43aM8B++C5A/TaDZeDo8qL0MFFUKQc51aKyLVZ
KfkIgDG+9+KSQgJxUWdmzhejH4bf07eFEpUG/Kqnez76BTTUOOj6BsrhNH0CdQQmyzaLi7cH5GtX
WWW3CA2ejAsnY8ONQRZ7bdVETmUF7+rG/zrlRvvh37iID0yW/jqOP/9k/ht6vitC0jjK2IVzMQpZ
3kFyDc6NthffMU8sQLqEq3yNDzgd5709qaEiJIz+aO/c2msI8cAEc8Nm29hoWgIbESpgWNpJPwDF
zKOFDFJYMm5uEbyS1xeVa2XXARatB8KHg7/ffggn9qtV2OGhxnFx7kJLN61T4oEFqhNsTd5EbeX+
NrNEfutbee+NS3NtA8y6KvXcRIvbUw7xR79/B4EH8Kjfj7deghO1IYT8YJGo8+Xt3/Vidnj6Wagu
EEuh+TFPpC4q7GeHmnsTVa2o9kmTUd0agM+FlVdcLXLAFFVDTJvDn29f95W35axDYpVsUu8MTuYG
jiJYDgSDovDYgw5xwCYypvY6mgTWv32pl7sARgTuNAR8LkQTemjH3xJV3sFYZMZKUlS0V1s4bFU5
27uqpI/cAepaE3Wh1mJKuXVDPJhluJzLS3jSJB/NPfwIkCYAmVASskyfzP1lOLPl7mgPDI4F8doq
rF2J2mfjmzifS177pZin8IpUx+rvMHe6h4LIbvx4VXIZJm37u9RKk4CdWneVKuk34QT3PqbzCpe0
OVwD+Rf09UiS+zKZTrgn0U41kSfNc3rUVwYMpH+M7kFgohs5fXEVQqgxbvuaF5dM31zgvfe4RKqd
26EVX/zYQA+O9sEI6eC+/R7X13TyBF0fksK6kjBqTiU6uFu61qSsElXC6R/HIDYP2I2se7Q75r2c
w3OfxiuTI7QirJ3YBPlKnhSTzzYgNb1XQNJWFZXoCe+RtvXv59qxzyxKr3wIePkt0AUumnb4gceD
E1lHlgvYyVGdSvkRJKhkxkqy9+DRxZnd4QmR5mkOwmmBwwLxCti6U4DchAWYGQY7hepEGgm7ggQA
9uVa4GIHrQUHshtNQWXf5FvJrPYAqumzyOIbdirxtTXIM5PPyydME9lE5CaeNl6n8BNKbDhLSZSP
4LzkB0ej7YJQnZxZSl+OG4Q6KHfZQzINoBE6fsKhldDWNhTakBKbUI1bYgs0b7yoUe3eNjXlk7fH
6cs3yvVwljLR2OjQn+hUz8aNYxSA+Syu51h1tte4WOEli3h1Sp2jx7x6KUKCWO/wAKKcO741clLL
UpJKHfl9ry7dVZS0FFDKILXmZ8bpK+9q1aWhrl+VkeLUsBoWtLX8khEzlBnE0spzDinY1jNXefVd
wbdgmKKscryTG4KTbxbTyA3FdBl5Ta66rqkERd3k0KNb09n/jXf17HrrA372rvxJEqquJHel+uWj
9IJhg7g836dTdU65+9q7slnrWGhtiFreyV5LhZrsecGt4aMKNg5+okh3pbrG0e+cOaC9dikWOpdj
Z4hb8JRHklhjO4mBynreds4laPt4Y0+VuG3Mzti+/QBPmCTrnIIknlMFUUfUlv4EZTx7gsDTaR93
CAtqYYlH6TWIY0EQ3rVA7vJ90ygv6ollZTlb6HVrNePtyts7AgHjKHdbSSC6jINth96cBknXkiSL
hvzMJ/ly8K4/kkEl0LERNHuyBTU79o1tzyTrTQWUGgFWO6HQfGaiefnYcbBjgAABw6aaHK/jwUTp
Hr02jE6QHG11SOOqvJTSW7YOAYlnLvXiJBmsfkz2u6zD67H1ZDA1We+VuBFKmrRLXWzpq/ifp4Ae
5Aynv96YJW61aAjmc7vYl9/nCn7kFmFkIZM9pf/gO15mh810NBBsG2/qJNFU+UV3MYj4mgff3PPy
9RVDfbm1Bme4xs7WHNJUJ7sWOE0X5f6QPUyiuDPdwf8k5LicedUvX8LK+mWvRUQQe4XTJ5OE3dSS
z4ziwQr6j4aZNO96kypCSu7Hmcnq5UtY+WWMKaT/vAT/5H3LqiDxY8qKqDTC8LtlFcFmoHtN9K3p
GNvYVxTa5/RcOenlWMaWiNXAFcySMAROduw5fCui6xEpk22rH4LRnu8DtXjqzM2tP/54t8Xu7o8t
kZH2wmzcunCmg2JC/k7h9WqZKiRtPfVPFGewjdGu0U8cYMVeEkbmbcKSZvnbM8sr90lZhu2y40P4
BDp6/DURKwCAF+9hxF463IVNn++KdEo+vn2VV4YL20lKQOtBZIXqHl+FiRI1mu5yCuD2cN/Nwwc8
EdVXt2S9eftKr91PiCFF4OVhpfbW0fRsopxlAtTFGBB+mIRLxm01PPpm2H56+yritRsKsS6g3Kfc
Y52SmZemxaRT9nk0GQp2mtXRPAHMM219KEbbrAiTnafLeetYHX2ncu53kzf+EMRu7jE1WDua5YgI
87mLBA6Tf2NQMazWUxiMPU4Qx88AWQuV3lGvkOJUv9fop6K6oL/BkaGkV2fRNba8mIB4r0R/h0ni
zPVfvAOeC6OGqRmvE2/iZNpkhlRxD3xmk+dD8ZAaYfEOvOXZHMNXLgMfbTUwrh4Odp3Ht1kQ0q5Z
lYmsQNMwI8lO0wNWWRR7dUmNn2S6gHSOAMmMQKy2q9Llb0ekw6FAl7czsr7bkZLrP6R0Y7ZPw+P/
O07/Yx3o/2/HKT3lps5Y7X7VhJ7Ma87m+gf+OE6t4C/WMpjiOKrWJsFqwfxjOLXEX/5aUmK/y7Zh
LUX/y28a/rX6UxnF1BXY+ay+zP/rN/X/Aj2Ed5sSIzM1TcZ/4jc9qRyxYeHIFqzXp4ey0gdOPxqr
tbr1kLitKVtd+4v+2iaePhgIaG66ZQ6vMlHV1+uicaCi4h8AxtLc9ZGbtvRR/ZD+aNxf1XWSPzx7
hHd/FoPn1tTjzcDTDwuos/HD2GNyNDj5YX6cG/lYOuaWI4i8rmEk8PnqkR/KZxa5kC3/0RS6XpBp
zedkBfscg9RqDH4+hTrmqDI9lRZNTChgpgrUlbKN7vPbt3Vc4WB3DriGaxEXz+HtZcF8kXqaOBQE
2yWYgN7GC/BgsFUmfSrbeshtS36JS2ItXLPtz6xGJyf09dqcfTw8CjRv1js9ucM4sDn3+FOysxev
+E7mSnmlZ58W8QDrYKNKuz4Amx8RX+dkUusAcsuS9tahckzvlrnFe9/BX//29gN59VexeaPmQomQ
rZV9/Nz9FsqLHSfxligOYw9byr9A+KlRV1L6+URHS1+3s19sSsuPD9XSD1+KmvQgzuIfUCMgGFG2
Txv6zK9aJ+t/7VD+PCuO2GyE+UA4XKz//NmCGiw+0nl4cNTww2DfEZu8NXNH/T01/XRR4cr5Fi5t
/9ujnHEYBvNDPvneNcyIBg5v0v1DnhMvbq0SgWbBo8Oe8OQReQtwxXRVObrohRCDIXDctYpodb81
ja+pG87/rJjzdPuUw5h5YINY5GqcDBWUlSWGPNA+oWxII556gA1Fo8yPigzcKK0zfHr1SAI7L2BD
J727Jcm82OF8aa+MODUeTDoeZ97J8Y746TcxftdNsct0QKHp+JVMGlWTVXpkcmI2/qC6eNqhRx22
ThJP1FuILvBVFZ559MerLRcV5prDQH4Tm0QaayfjwOpbuwepmu8aP04Oga2Hw4In9czzfuUqzjrZ
QYyk8Emx5fjWahqrYUYDbzcVALFZ03MvKnu7un97VL94gri7oFvQJKD7g8f9ZJdYZ8wNhIR42wKU
4ztSAZ3Lmh5TT8RRFx8WIJgHUDre3dtXfYpqPfqWuCyLHLdGfQcG/snddU4dupRCnG1TLUZ8AVrJ
+O2IKa33zSzTfTUKVK6zXbrQzg01q11cN0ib1TJa5N0F4N23BgvisPZYuo+FIdnxNDYiqtVi5UIj
Jd5+o5y5vVdYiYBTkmJ3n+ducrPuy9+Txic+SOpX7q7taFRsQG7qGwKNxRTlvTuXGzShK1k1bqZD
z2Rw0GZuNbc8RtfdgIWZdl1tt3tMugN+m8lCtpmEmogg4sy7z2k7ebemUY31fkit5opxAsx08tmK
RoUDpiAqsoL4XKv3y48aG4u5CYRMrG099u0AXp0UrA8T6v6LFoVmcLAFQYEwS4fye+dSsd+F9lx+
JlE+i2HcG8aAaCQVKAPNDmmsbYz+I8YopbaQq3KUnPJSt2H8ccxi+bl0csQklar1n63ej+m/kl+k
fj/lhT9fnV8bSUxHNsIHtihMTscDlnjGhZq1RdCcVRnbhnSaAxZQb+dJtDz2Ug63aUm+wdsDaf3A
X4wjHJggo/i7gGIdX3QEz9vbCdJzgju93QKKcyfrtt1aoGX+6VzD3EdAOlcS/IsS8vGltE4K9ksh
l+KrAElJby9O0yJq7da5YpzP5N4Y51JpX3mo6Ktsz4SFxfb+hWU2SYZ4WgpvK5qwewedFCm9TyKp
iFGW+2xKvE6Z//yZUliDcUWTDhOtfTKpEmyZGrgCuNEsc/a0t7EDZUG9t2XinymHrs/s5PWxlrLv
8NaTP7uf42fKlg0d69AwZhby8HDIyIsxaZFj5SN6lUnpM9c7gZusczddPkrzKwCJzbR7Ml5K35VN
j1lwW3nY9MIqCH8Hy1g+ZumSfeoBwn/FKtqPB7NRYtnKBqwyoWTx6O7MwrX9aGmD5uCtksEtH5h5
JxNMi+RR6vlS1/iyznxTrwxvqPlADV0aQiy+6yLxbMsRY/UZja5BKAfG+KbvVwthG5uR1+pz/vvX
LsUuFKGtoMSKgOn4UgPAd3wMSK1Fik57REJ6mRsG4FCm5TNv4ZVBTeFj/WRXrQbd6eNLzamlg3zI
/S3esvgGubHeLOxU202gM8LjOxQqZN/9s9L706uHrLAmqFMMWdUHx1dtwjDD/bn4294vako70AQV
YnZsGpN1eHtWejmsOTcg76HmAAYSgdTxpdJp8UvcpB7CZWDxOakWO7n0CjQirWBKH+UZq/b6048/
I8oMyCpQnT3BPU9GdZzaBfGMNLKh57p7bczdTcgSe2YwvnZXaOtgAa7TOx2047uSGdI+dCnuNvPm
EKF81h+IyexvbS+k80uo35nr8Ve+vC+mBo/5j/cFsO1kTJZFGHL6qqF7e4MB0y+bahLAhDPQb8b7
UqMltdOYAn7aXulJLgRrjh1uq1gLqI9B0OaYGgPSWTU8FYCFnld9wjOd16iW7biIRtSMUaMn9hGD
7OyLcOmWT6FyJZF+c1v+yOJmPqSZPf7WJEG/T3BJWXtJRNC4Ke107PfE3/USDynxKDvEY9ktOmf1
nTRc9i0ENQFhalWYbMBzlt9kDjho45gJROXcVP2vtFm5JpjJcAyNtjU+xg37ryjEydNxkM7lNUcz
84ejwIlFvPrqQfe9fCh427+LVMe3QDhQiQ/DEhebQHXmCgY06or8Gb9K+ZiEk29cc2oe3cbp4qvQ
L931IcbznWtkULodbBfxXhcZ/oK5StWtY6gJPK/R+8jlC3I9N0aX+dd2j0wYWHcy/bI6iVklTbzq
b6/tZLWb8DR94rQwfEFPPCe4zEaR3PSlPSWY7ebpMR6Uh822JX918z/sncmO3EyaZd+l90xwHrYk
fQqPWTFJGyKkkDgPRtLMSD59HaKqgSolOhPd614moPwjwp00+4Z7z2U5gRIbPPf8jq26G47z5tDG
oZduYXKXYtoSq0C9eyqXwKN2WpzZifmlOJCgy7e/tnUynnE+VVXai2y3N+827xgjgQ9ZDZ8SWDp0
AL9208Af31aav6suc3kcS50/N2uTkbCLSeoB2eLwRu02z2hBSxIXS7V1IThrQZCyINcOkHZtOHlc
9hjMMfljZwYlMM1GrOYFRhH0YjO4BVSdyYv0w/m16VHzYp0mbDh2xNrdzDauhbjeQnDcQEaik2Du
eTWxKxBfhj5uTYYoQl4dldNEEjcOrSvf4GIllJ8aXDuC+S5ecyMguXyc+YdQkEqI/5kj72WIRwc7
4Bi8VGZnDCm2ljC8g9jRXwyvK77s3o7qU9U72WWbNbwDogi6S+l0CPuVY+ZPyt/sF36QSfzuNPZv
eum2Z57rEt9KMajfokepc6r7hd/WbrnkYrIyxAOhxv9Wtvc/B//7uUwFsQ+qQ2YGIQ6l/3mswCmw
GphUdioAMZ4ESMCUO9i+w2ysD9QdbeyYWqdBpkcGEv9udfnPswZ+PKAQSBNQh+ht/5qdwhcXwm57
Ox06TIgxKeIiHZvdp7eiOG1nUpClO+TphBMyHQgLeojcPniw+cLT0COUl+S69d+Umv98F+/6Yfpa
ypSdNvrXVTUbbajBIPqpCGkvUOTXj0aIQ11A5Xz611fVP037+Pj3qT1//C7iDf4uMQC4OdINZgcj
ha8vS6/WlHye7nZfll9XyLmfhRd0GOMwwFkjxis6kD5Z8bLyOpN0EsAHu8Jy6I7/+hf758eCbQz6
JfpfdMz/tHFcG0xn2wzelvC/9WJKTbywA+P92IcDx2Pd0YeVmZWUuG0SBUon+dc//y816f5cAnZB
u4mOaueu/H3dbdVgll5Bvmmbqfx+KDn6GQMOlw58BNYVXx430kDAU9bBY1DOwYXQ5qndM2SmH8Df
249//fuws//7NmRgDIqQ7ZRj7dqyv4pljGkLZjInp5ZQ8sYtms071j4dYiwcEpYT7GulfRqRZtzn
8AvqxB54kLDmmfhQeJq/1MrMFGBMF1yWGu9n0jasA2JnI/zkIEYqzSTz6nG40D1z6nUwnm/yIYwk
OQDgWJIhd7y3Wprm2fZryHSdJWDxt5M1nu2qyPFVZH3TxxJ9EREZNsdlolfPfy+8vPMTc10trH+1
7WS8VrK8xwVaIMWzQfjGbVibE6pQw/81dAvHDXwIE0dL0Qw+btBRv/aucLBBGaQMJIOr84vF9/Dh
DA7OGkfD60hHQdgG/xgmwi+R9+RBtqs0AeOvrJ3wUBuhhag2WFABukenDOwHzxmmV3/T23y0Nkc8
SE5gJyErzsqPbrVigy8Xf3yZAqYKB2kjaTjr0DYAQ3vmHTZ1v3uETwZ4ZVkCxyItxGzehCT3sVgA
T53YjDP7KoZpIggOE5ET9+UMHGNZd0+yI8X8uPSz91X1YWecuCGb9nerVnN+KTeez9ctKjyblW5f
kJK0jgDeHIz28oYrfLpsOD7vdzmtuoVjH7lJ7UAYTddm6d1LpWcxntZiroH14miznlgWyyMMb0cA
kQrNDN52OAJUQRSKOaiZiocdFEHU8FzpFzNfMFL5BQsHvs18t7LLkcDkvhwsgRsM7PZxdMzpV5Fl
msCbNf8FC4CYZDKyvZ+Uv7B/92xmGxmpMXygTuHK7PD1fae1JGG7qcasSgqsw9klXHUJRWjSirEd
/vETBNWyist6MtyDFsX8Mk3+fgksa3Oa1z6cSIBsg5de6AAi29gsx6HEG570AbHjmNSzuj7MxkIO
7dbxmGKCrQfSJRBKPFRrGdoJoYDtii10LoiesOcJqs86mTHxlXkY92PZrkziGYUeRziMrzPsw/aQ
ae1R6Blq+E1QRl+cIVNLYPqIUAji9GsoJo0cMXqIpvBuK1LPGsJc8tDGLbX/nGA1pnO3uIWMvX5l
R+e6k38ashkczrxhVEl5CJfhltQNEwxixwPIHsT4SVhhEMRd1E5BOm4IIc49LouPnOTNs9FGRJKV
WbSYaWCBQNrIIfwuZwmNc5bZ7lqsWSak64QFNp4XrP17/2pgalrNVfBIdcsPbTBTTJ2lWT42YwOA
lkc8aTEL5f4kxmWvcfLww+iNpYxxg0VdikpzT90YJvNVQpEAlsNDdbNsbvXbCybjKZ/wWMdDU6qf
IBxHM9FBY36vRWS8oEkGjEF9aTy1swPPpGRi821uRTan2lfN97oK/Q9lR/LFs6r6j8YQezfmA8Z/
YxqAQLRQ2V+Jjs5/NjNhNzEMKEQ2VT27UMvGws5j3jPZHoBeEFrdCIudJ8M4QVR46BE2GRI30SdZ
tgZerKGoR/G+aDrYLt4wkhl2xJAjG+uhobyGJ4GNtz1Bp3R+gHavg6SpxXoTKg1rRnq4sC57YFF3
kDj62UShG/uFUz/XhBnN9XIlPNdVx40e8zFbhP5Y2s532Td34Wstc5ylQlhOajdqIXim2PI7SxE5
FVuQjdeEqIawSQc92Ri16jYQN6BVHe/MxcISW/cauzj6QrO8DDIQBjCetrxvu5Gc83HePXRO2ITW
YfTzrU07C67+MPT9G3A01BNlhKHxYNtq+sJsznkW5pXxoDglc6b7nVTJzAeLo2ysSLI3ltp807MR
gSHirRxPETmwfO22W7yZGZxirhS8dEm/EDvSl2YvEKTUrK/ysK/rh8CdOz8l63NZT1sUEYO0CiId
dS+Nd77pUbAicKCNikJTcHt5A9QMpV+5e56t6APe6RyDFKqgyIYVQ4IG7FlxiGrpv6qs487KZd98
ldZmYq42gvp9NnPxJHCDFKklu+5WrCWWV4gergcvzF0yVMvQjVLTnY3xoJ0O8vcY9svP3LfJE7ap
oD8ysgJ+joWRqXPRd9yis3Jq4oztSd4ugDlYNuFiMWO8SGtwyFg54OwFbRDOe50miS35aEc0K+ei
cwigMKG8ZCkMaQ30mjAQhsEte4T/LFn+/7L9f+1I9P/zsv1Ydn/jnff/w38u2x3rH5RwKFsiFu0o
L/f+4r+W7eY/YOsyst3VVHBe9kXOf8GdA/MfaM3Qm+1cUnyqu3r+fy/bo38w/th3JeybAJmH7v/V
sv3voo7BLhnbmIMYqhDk9nf3I91aF+gujLTqAu+t7AgQSrCMsOvE+70TILAHv64rKOXE3ABEcgdb
Ko/NzezfSU4kfOC/fXKP/zzF/wtMyQSQSTNZdYx5+KhI7NhnMv9t5KhzLBSzHwD7EIpx9lb4xnOe
OzgA3FLoTzhIi0qqmUYuyYYQ8ggah/49Q5n22aLnUf8Pvw9F785xpFFB3fDXDIhB56pDbzVS0/Dm
n5ZBEmwKEQ4mP5Fre2hyI7YfwYAjNjYdwzfjzlisp1a4/gBDwAbP9q8/oL/7EpOrDwI8fSorANgW
f03BzNEANsHiKC26FjOb6LcBoomvgWD40ldW3HTcMUefhnzEY91zBkdZPv+bCaPN1/J3O8Dvsf8q
u3SZ9eDfNqdt9P1gZq6Sjp0RSLBLo2XCIDO1eSthh6gnvuHcSnXo5E9wlNpv7bowIlp2ok8SDk3+
09E4o+OGP7iJPcgxbozE0LOSZaOFKdbOBzTdC8P6xnPnzgdFjNp2k68V4n1fztZbOK3s6KtK2uVJ
T2GhUx8Cg4qltAuVtnbpi6TxI+P7Ahjoj6nAJCRahO10KXit/HjzmKYzvXOhUimjjuCMlf7gotYK
dPOOE4Vqo4oEifc66Gd1t8oZeptPSJnFe+GCcyr0RphatzNnzhp5qornvBQi9SNtGvjcHW2zxZDB
tzYaQ5z5zeotCTQxrrLOWR2LZO+tKRPmQFl7CL3sq4qy6AnY3wzCrim6JYbWP2AxMWyiOCDWVX9M
uA1+6k4lgtc+D/nVZ9ef82Ot8vWxGbL+m1wcrsDeh0/Jr4/YL217tjhJV/bKhk8e9SuFj5qQVsiq
LY5ytmdySBuusGQGXs3GwWtG4Je5HueUuXFQnpldm5+LIRVzpLHvQNowxq9xUSpZXzMksn2802Sn
VJU5oArHmcLHRdi1dyJFZLWPOHUJ1ZmksmVasMAj2Q5QAwCLDKF90myW+1Kqsiwx/RWQgoAZwAmA
X4IgDKKVFId8tMvHrLMYLwp/cX9jOY3ivXNKxtHxY8NfGM8ttnvjiDmovkxjvOkyvzQeN5VB1YJr
SnkfiBlqpUtBBoKjAV2Rk5dt84Xk4/DYwEUhmYc0SDt2B8ZnhIjYBUF0WNGwNkyeExsu93Taq1lf
pBys9TYvt1+UtNF35igUEgwggTJmVkn7CcEgKdGqMiQF1OX7u3J4sRd7/oaCqDlSkzBGmw79ZlTf
udaZswR1zjg28niAoWiYz4Ux0X7s2cDeZ15m9geyRo83xcx/syzvUgDmpZmuYnlYwnltU2Aa4ZQ2
aFp2gpejgrTKbfgJfQRxJG/PamM0HcnpZYg0VJ2qCbJD6XZZYhJWZcN1Il5SCFJRmP0ufhI2zlEz
bHQuxdqDdUJiGJ37kZhBcnKdU7ANnCru0AYPblAPN/ncGHfAmcPYMIv2ZHjqtSmgB0xhM1wGr5z5
+iNlhYkDfONeWzO8RF0/M9C33tkSb96NBxWmPi1W1+mEiM8zr8HJ1NTUqsNHCycW/YH5hoTwDijC
9sn51j5pYUyfZkniFMSZtn2edDVsadO4xrNaXIgkXh76R2wAH7jg1jN5qvK0tnq7MUbYC/yLu56y
aqbBbYFIsQbyvJZASVhl6dRRo5LeBUphsSr+S6CmYqEnI2c5D/0w1mV+CcT6kUWz0R/R+5vZeYId
yr70e58t3UHYemfEuLta+Czs9bROej7TQ5yZcV5VaaEnuoiM9NKmg0fkqkaMl2yyjY/aXKZHOyvC
a7nUmPj40nHSmSqIZ9PWqQYlY9zVCG+mZPOr8nWQlsFHHYzLYTNE+62vl1RkhEsaTBUTvg91zx7C
tA5+PT25dTCdc9yZt70bqB8Vaa6fQW5Tzsp2uTTCf4yke4ma4FJG2yOnw60Jy2HO3Ze6ZnO1Err4
LoCfxvl+VhSN9akjcLQVJ57pMfbRZnnMQfKkMFnOXgvUaBhpzdvgfjLaX5Fhn0xVDB+gTLZ72LGb
Ppij6/LnumasllflRKD/F9zASWhO8jGIZMgjGuYnI2LSvML6cb3yRg9Zdl4zK7zpM+b7uiSs0lov
1PlJgZc4dkrPqQ6rxU7jduojL3tvfeU9Rk0uGm5KeyWDlGzf5slU/Xuf9e43f2jG7cUCqHwPvrn7
5Wjjs8uW/IEBLanglW2Xd3NYa/lFBW11V0gQUXEfAP+yPxoH8Uea2z13YKiG2iIAymZXMBQYYHbH
i39EAUyr4viL7STuWlclmg6//s3nLG8tHoKBHqpe7oWlbHUcgXUFaW9Y6h3knGhP7E6QF5oaIuCm
rICgtXrjAlTFa+5HBZuaAcLcUBoTDZyv5xN7KV0dvXooJxaAejs7c2GeEWmYzp32QSW1mfTbtDId
nRqDTzq7O4GEMUmUPvA36/CYl7l3qNpwOA7GwvrGzwczSgcfAyRj4e4ZIPMCImotyjANihYSjyv7
P74MUD4YW7G+GkA3ISMVqOZPPo/fYwFqyz86zVAQVTqq4d4aGSImTj+bTFqI0BmZubJCYfCd35Ci
tV0AxsoPuVnwwDYBKDZRga6upcwiwq2n2bMTCUeMKjGfJna2pZd/LmtOlPrM5PR57LyNJTpqqjsZ
1cWlB4VcpxPznQiHmmHPZ41YC5hK1kNXNCa5GJRvMKfCmFJy6O97YrQ/tiwsbIhFKvdZvjgRM8TZ
s0b8g11D4jJ+3nQNsaViTxi/qtFFPVmP8r2HRhsHc+08IQNqE/b7W+xWlhivs2UbJkyEsbFOXIJl
ujf/2Uop6zT+hqxrLo0lbbK6RWkKEcV4RDi+Tkd3Ms2cYE+YSWL0q99VZW/JVAiZms4WEaYrt+64
zh5XoD5v2qfGiuHPue2xbUg/bhbIU7YRxKQtXDi8V558Bl3mZPUXlluP5LxwKTMIP0UKFe3RGrr6
PFjFDF1pkQACjXJQwbHP1LA8ecBrj0Ww308GC7GdW2ccl7zy73tvuLXFj0ba3amaCgZYQHGuhW0c
3NqVe5pdduh9da3c6QgoivzkJnjpVP4ZSRZOC5td3VpHGzicY/UPjdUOhwZIgVy8g4b8c1y27RmI
VJ6WhTIvQ0MiQp5L+7necicdw/pkb9Wn71QK9dEuiLnygtn3eLPMdz8XW5X6lKHtBYZZbl3MqTYP
ypvM4kbMVQA7x2YEBCpJANbdpVjRRIWqw4It3l3Z6L5/LoBr6EezM9voK/KQfeaHzAIv+ceiYDMf
msYy1buVAaQidWbLxHEpNEqvIzPELQS34uvmIDfDHw/OSuhEzAiLsfuRP3oVH2ZOSbOXlexYj3DP
lFzuO1cIfZqrqubVyN2m+r11Xe+SwZyt8zPax6oBgxg0UAvLEhzs0BRFUhtF85y5wQfX2yTJi3bf
Ikbk7/0CVTWc/ebWr3LzKIU9PXi6rl6GKaCqzuaMEwqEc1hmMNcHAq9F44uHSS/DFzPIKmkj8VPM
dvu1DMwcGf/u+6Gwu/gqiJ5Q2ER3WGXcOFCDIq1Ld8xNRZ42PYmrMxDRA5zH8GaOXPkbK3fBn7WU
B8MFmM8ru8zvbsGemZqh/xbtW+dts+/Lyt0jGKUVA9zyeD/z6axtW+expYP8G6pO+21wy+gsC60O
ixcsJ0+7zVW1s2aQRrZ3q8ci9rql/FayST2R78pYzDRvyYEzHzihvSePqiIF51t/RNJgDs8alcFt
SwJxP9jLk+8ZZH9F49vcTWRALq06MBQezia/cmpNZn8JOme+Vt04pRKp6MOolTjgbT7DSS9PHFHG
9zHQ9xwHK0eLV8GOKmlK2HTVdD1ZOxTvnK7XZQZ93JjoUUJ3KFtK3/mnXAifmWh/4R8BSFiH8FjY
wEw7RnYJZL7PoRteh6pyr9xZ9yJbqfF8U8dm7oXPVdjlR2P/QvyhD06Vu7kymfzyPRPZo2Vw1oMY
Z+nYF8+Or/cIG++F+6g44k/KnwYGatAlg5pMHnf6bMxuYRBNBFEEjfYrrN3upihsETPxBP27ZSbH
wMaVALXTFWF3bRrsl/yH1riawvF3zwwvHgrZvo6lQtYYyUdEiNZ9OBX+J/xdsKKqtx6mwml+Unf9
kZV96N2S4y3crs4ShVCR1XQtJnnxmjLYUWH997wvXj1rZr0iq7smB7dszZP7rQ2tjOYRMjg+edzd
poThXsswvBbLUNy6ENvjqs/XO7OS7BVted02pZl503O60FDLwD8o5Wy3TVX/tCp0okz3dGm2L2Mn
X8ZQ9I8RS/CXgmV8or2svOks59N2QXUtZXPnFOWDGoblSBSPuOUsbM7UOVm8BnI7TZtxWR3zjX6R
jf3IFyR5ldqh2r+ZFDDnx5bndrxGzmvBxt2z+zsQfDi5G/fM/NKGo+z1t8Jyv4sFomFYEQDa5UWD
42mh8hqmd96f+QAixwF7T/lljuDGHXZvsZoIiS/74KtzXciUzvBOGjy5Lqg+hB0moXZtEHd8mlVJ
p+Qhi2XU0jBSd8rDAjgyRWt49Y3opSfzGn2F2xAGZmaPvkUZ7GsWZl0mvtlN9mZHU3v2kJDG2Ofs
UyZHNAUiaw6hXDGMKoM8r5liJXLa/qDGen7ozP7Oa2czsTc3P+IEFNdt/OPw1/c6+EFI61cdtS9o
0LjVXLZqBEenuaosknJIagDwnh1staofRaDLg2e5X8MG8i3K7pe8Gy9RuOl4ZE2c1ItIlW1SsHY3
2yrTUGxPmerPDr5S2XiXMhRXz5O2POajQ+PpyOFaV0SqRro+u4jz6lhMygRtjCajNcbuMSKXE7Rp
57+OPYKerrHHk8rENYxycZi4S71j3+7cNJGPzR0qWnBcbFW8fAqQfxD5GqBZ/7OGS3tuHLCpazEC
DVTD1R2nmU2hiMAYbk+2xznbINaYrRnwuCzzR5xfiZxBqFj1yksRJZ4DXgxvsZcsZnNnrv3DJpeH
IJ+fBMMDJEnleEPGwnYqkfHcMAnHjlzwPNrCfJ7AUj75/fZj6/03TVhxHnQva6EefHPmkOpWmHI4
X52RCbPnb+EDSr0DZsk/9rY+1sN6mIwZQptIbE207sIOzlqmC03FLYwcCg2zLJ5wEiSTgkLoL16C
BPQJ0PSYN/fzcm5E87r2y10hGIrP1XFwfzur8WnYPT3fRG1t3An6kHFoH7yyvowEPBRsxgJN9ttk
HSIJuaLv1AERySmDoEsvMX9tRfgd22qCEpwWkgZXefqwOVej2u7UwAyJg8p4FiZ1T0zKBIt2yCh5
8RVtyskeRlF7xgvDk5qcFcNp8MA0IXBPq2oROJWSEO1j0y/eejuE3uReQO049pkBXLmc+WDm4ZST
OAo/G8oEEeRZVlVNhZQIsdyLGFZfgFxqiR+ldXOYEMTetg7RnXD7Zr4bKmJkyrgfNPRNGxKwG8ar
C2D0w1s9MbwHYuizh1wPo/1BzHHQvppA0bkVDa/miVXA71mF2xAiz1bmt/d4Ruw8DURdzBfo4CE/
zgjsbqCJwKj5u8xo+eZA/oCWa6eGmN5cT37xFCR7Db1s+lWVbGAzJ2vTrMudzyUy+Ay8VrcXhjIW
tSMVBRI3oh/wxtyYph5ODElkXGVKHlpvzv6gVJxSmJtd7E7giuOpwLbZtuPT7K/+kUhw9pQYJuOm
nFMiNSNY2YV+4M22z/XiNw9DbQKa9o2DWZjdZ2Pl3Uu0lISBiQrQNQMxMD658eqy6v5hU/pUpDaX
xcLRXnwbteMecrEUB5ZovHZhOf/w8+q5GqQLkZc/3Bqmm3GKnGNo+U9u53t4jcsosYPqohgzGkF3
JrejteK6+mQvhoSX9epxZQMVR7X1yKZTNGk1D3+iob7TlIbPjmcC1ZrdyX4Z/egiu2g7dn3poV6p
d/TIJs4sjYH9tyWxDyaQb0goN3kD+xn5ZH2GZE6r6s9MZQxgcHbYeibQ7d5Iljm4aWZp3FjBSomV
/zJ4yBga0zJX/mPJJpWcU/a17FFphYUho2vlhx8QbS+rJ0duEH2uLOs7Ijs89Hk5Lqgwqvpa+mOL
lL17nLxhuPAfZL5fwTSD9y6vswHYGIDlo2c75TefcIh4Mdr3XFLrOGs5sTNnYCob46i6+XEANnjv
KiluawKb0TyeOdajRzbHfA8OswsC1gx5w+p/SwkVVgwjDXHJ/VHFoKygh7D3xKRslx9iG1F8hPOL
O84kRBWLvGzGvN5Z2jnT6i4ni9TaGBICXCFzRQyjcwZw4+zIpImi8Z7ocOOzCO3igHmOofxKaQq0
2jkQeiEplSuP+OqJQWoWcclHtbfGrOzeK9WqVHVeoJMtkM7Bnu0ffQAo1PXolsWKBCLwnuE0I4Ah
wwyClB28OFQnHR84LTwC2NcmjIozrxZn8qaeDdaKCRLjMimK0D3vkWo2JHroBXK9DpRcaVQaRoJE
b4hBGeo7cKUe9rMNWUDx3cnb8HbJdH9m4IlWha4DbY2ifs+W+savVH+a0G7EoXCxhHibuM+YSZ7q
vDFueQ4tyuXGBUVPYvnruAbfMNsCPQV7SMWzNZ/lZD/N0XhsWf6kU6VdlZi6Dc8yKOTZXtwf4Ex/
a5P0g10vfm2ipnqf5pleFOhuRmgOyUYGw8/APTf1UN8aZmt8t0DcHmGrfG+IlnBy56A6+VAwjkvk
4OkTCvnrJOlcqMv708Au3tO2cz+0oAtkwKdmud0K2JW6Hk1YgYjF2pWxBha4FXS/br0bJaFjjxEh
RZnHCAfNc9gyO0TAksMG5U2vVJafvWi6Zz/7W9jzcgy4aRn0i4E4wfG+rNufYeUWl6zk/KEVv/Vd
z+V/kX7GBruNmQ3V131An6yD/+mtLiNhL7h2ZXmP1+csIjUc7CmPEFtGTs2AJDJvt3o8bixCGE/u
mSTdXRtu41G5Wh07NBv0Q7S06xa9i3V80GP05gzaB7g3ZuU1A2/bJ2rLT6Asx3hhAXMi5eeTK0e8
Euz0vi4s4ELT6ABb68eI2owJ5drkZ3cH+UE1VcTJB07Smv4v1YFnNWXW/DTHwkyAKfupb4fqMK6I
bWgK9lVMZh3Ilzgi492hRGNx9hmo3rVyiw6Tz6UM4fbqDK17ajp1mf0qiP0S4LjSa3FWoGwP8JBf
XVt8L8LgBfauwwKloNOvtqdVjQfSh50TLywF0GRhbfC1uGn94Owik/8gKqJ6nIl8QmvQnITcfvQw
Zw/tUH/5SOzcfl1PiwuqzegiLgQER4zIe4LbBoje/mLeCwzE5HQQyj768Pys0TKOLDyDBAuzdRjw
TJCuFJz8zYjeInqr1EbogpDJNR9rNK/MFB4WY7MSe1Z+0ipzPKJq4cNropvCMr5XudUcdEvQmJFl
b7KdUI2MmZm/9sp7mBgtHYQs9clyMvEajnDtRLH0pEXm+XiseeOOwmv0qVYczV5YhUTqrHwN2egc
+sKZn2YSnBI0w79HFVhJV5VlIh0EXWKgPqq6RrxU6P0oJuw/tfCrFLwBEjO3Stn2K8qkzry2Y/na
w+NVhnqUWXYL8hvNjRMa96x7f4vcHa+DG7zaxXYB43jDd5B6GUzKVtfBt6mZ/zhWecZhbdCsSDed
IGGwNkJSngalxoe3bD+Q8Q3kyeS7eMiu4szzlrif1+LOztV0XMKsvdG+111CJYN7nWkU4OXzuhTT
YZbRMjANKM+ZLygu2RxZLKSIxwF+sy2noZuiG/Sh9TnKV5kEM5+CdiRPj5inNQ16xWHmVOhf0aq+
GvnsPFIGu2+unHgNGVzcUCPr1KGquY6VMYrU9Yzo4Cm6dlY84movIwcB/5oSpLitTY4Fa5XNa1US
f9LkFLAhJ+UQ6mdrsS1aHpih5F+odJktdPt9ac8HmXfRmVHRDZ1JjfNUMcTkCz34ACpPpR1msSRC
ij1F6N/bA62SdoC+L6aJvG0tUlQe1dFuqJbgMdbXRqLV9EYuRpOiJI286maBa3y2XKZxDGW+ZbBs
fqtRoYUyFFXyApOcVWr3BQo3uAYrEJSevZfVo/8gLKQDGMLs0JwY91lGf18zS06pyBigNWbzwGuT
PzuVc1SGGZxXfuSNNuqTSarco++S3aAHOhqXZyUJlFOYqWksd1ZvIqlilEot5j3JTRIUZLhP3WBS
ylB4Ijkbb2bQdP1cfc7W+mCB/84mv+VoHKngaaUXVX6x//SSsimurrkyndOdQw/GfuLkOdGvYLZV
ImVzNHPu3gBwDpT7aDsTtjlfgjGsDhUKbB4BZGuEG2zjJ5Ee2Uk5/h0S3Lvc7/0zDU7/Sn7eQuvc
/GqIoDpsIcIhIs7qOwDoz0DzuqTTzVOXt8W1pJ8GdWXYl3HMMcLAfWS2/6G6sUppp0C1d7V4YkA9
3iP6nU4rxoO4MVj+u2IO7jjIeHdAeaSyclkqBgRpyNqgA8UCmAT+Iu9DuqR74gbOAb/1BT2Vfxlc
6kLXCf8A9A0SBf0pru2ooNomkspoZn0qvFJctoyUNmKVrV9V05HLnlcrPtQtO/fKrB96lxgR0TjT
iy2p2ApVvVKZOIlW4fBgQfc4bkA3KGvAsDG1I6sRuwScV0436Wly1CKzjts6Gm4NN9guI6dQbO1v
otyC7tR5hXMulbGn302OdTtVrXUIc4LiFWxDdMd+O7GV3qNWRuUi2W0zlPpp5DeMCvrJ0797Bjmc
Dna53NYT7TFheI78hiBCUkBm1kgA2Sw766Y1V9c4TOscPW6Vn3eE7MxstRihqW8zqPNv+LKGhrpx
n3B6o98yEDEa/6XKCrqvypGTQUZRnpuJ5ebMu7LWzks6SnZn+23ef2zwBX+ZhhH9QKQh3kOfygSb
DuwKqEWGR0qfwmjRM3GA+tKZzhtV+/IxrWgqYPbLsEiMqhagByIzU3czaZok2XgyCFMGdGPzNTGv
0A81s+IvQV8xUMYTF3DU/8Hcee1YjmRZ9lcG8zxM0KgJ9PQDxdXXtYwXwlVQa82vn8XILHS6R3XE
5FujgEJmul8nL2k0mp2z99oWIsNj26SEYEiJyvI7nilmUSQK6CeqclBcmziFBzZMir7TZ2JeNnWB
S56RHcN7i9CvPFPNGaj7SDqCvHmWxiPZTTXpEzS3KO4SLvKAspVnpdSjKDxmiSgiKr9VVPpKNIrL
QTWnbyS54nIXE1j3VUEzE92lSELdSGTWhUdM++mzyrKy3OV1bb0WmYG3RV7C8rHHx9OjAoii9wqN
9VtYDoIMow4iCA+JkdiuXZjwJ+aGjf7cLu9QqhFbF2lefxQiVq9pnGXfMiliVMLiKMUmbYc82avN
0iMnTGtF9VjvVW8hYQRkd4bkGfl63JAV0oxWiioyTFeRj1yi9JSZ2b8P+Iizg1F3g7wJl87aEc63
11pxUen5rVXO2hYjZb6fwnadWqu0u7ITFq7eQgHxRSgIK2jF9ypV6ibVSS4IKQb7S0Et9Uio1USo
ijEvT3GUYLvoq1ay9hFtPChPvHPux2i05x3NioAFYxRoBAF1gTW6um7i/rIqVNYO17S+1WuN+JRC
K2jntrNV93u7yAbhL4QxvFQRyhCXuudoUas1Zzb6VCQwbxtFptMDQ1sBLW1S7pHcU7UXxN9WTmnF
Y7EnWJClm9lo5EzXYg2qiHNQ+G7Wmm4DBO8bEgUrIVPPHiwElTmahjAZ21f42j1+oiKnmSFajdJE
WFtkNXHPCJpUhH5T4PduvDAmLswFXtB07jJNdXKDWCjlZGWjuRjsRbMgXVHmVZWknpypr6YQO7dK
GgSmuznzsR4bN7ai8XjJ2dheWLPeSG48iuQ5HZvhMTJpisuDjqYyCmPk/G2kT2vwjKBVVWlR1NMo
1bqDJoeCwDk1QmIQoH0lOMSMoswdG91+qJCoPhcxexh8SoSrroEy5feqilVcW7CEn3VQ5oRMDbl6
na8kBIdfJixiKZu7JqcT6OIZziw2ASJr2ToH64ilIEfoFebix2kpCMDJmq5ONwkj4k7AVD6akdQ0
jj1iz/fhiJcEhZk1ERZKaJr2iZ43CQ7MJ8ZyTqomV5DCxAgr9LYRtwU7posUeiDEJdTRszvIpS35
SVFa74JMWZqdYQ8ZAJV7w3Q5QrWjdynFLUIYopuAWc7yfqjQvHsVdXO667Hd4kfCrPHakGs0+jgO
8WJRrFUGgpMSFOdqOJKygceTdXAhtcMaWVWST2oFjHcHg9j4FltDq/hYARvdg2wmzNUdQTtZQp9O
ZVgUuHnJG0NhwYoyqBkDAjBkllEsI2otscnkVgvljqKJZLIqNdRLYnSY02ctRRw7moLEynYaaD4N
UwrnEKSM9l6wizgk6Ji9oV/IN+IEVcPtqkwcUnZXJmGUI50m/lpLTkaAFdAZ1dZQXaHP9UM8DAJ5
62KjkZ5qc6bTCZLoOYZnBcS8lYtlq5lVf6NpSfLa1ub0WFOyaB1IoPnih0Znsy5aWKTSX8z63l8I
7nspMXnIxNp0iW/IZYaKq6sknVkIgTPXMaNCmmq6AY5BJMZzFLIk2xC+K/MQkKHoG1ZPvzKC4PVE
AVem0cJu3PBBHxiIjXOL3gpNYonoRUxJvHN7ZnLkQzVqaBIfkm8p4CsqekS5MdHyFFI3YLK+jNrZ
4DYKq7mb2zgj1iPLOYIhiLewWlxAaC4HcS3hxcsPQRFYGUaKrkxWEIo2OJiqDLFfaqpyjhnGrH4p
gMk9Y8kmfydHHBfRQ4g0IrysQF9ooad26Zl5n38TtR0aLDBrCYOCHbLbVOHXxo4+AOp0l7y1A4fe
J+WIjLveepXVMREGmZ2+Wr0V0ORNkNojEZpnB6I123Ec71TA8czS+bc7XUWA3M5z6hsA/PRdKhnh
tZHoKL4lm32TT5/UzHcT9/M2aawxIJVWUBPELJipzv+BSDFX7WzPtL3S4IHwJ3RunalN0YY1UrXQ
uJeHZxnXYbQxyBfTuHJCfSPMkS9rClXi5isaOw1jaIFl/FqH+YWyvfqzBIY1y8QVBbJesb/YocaC
ZM6SFrg/F8qMoEGyixLRnmawIFXtiY6KJNZ8E0JBV2XOut2QTZy1XIro/tfn8lUTyqlwFuh4VziV
qX9lVOspqw86ylBK0EjYrqx2aUZXsTYVVy7qVWDYLMLGBtx0Oq3UkrC7QSFt5Tda2a+KUFhOOj5G
TZiaEJCAv9gGW+zsqlVZqtd1oJM1ZUKlDxrL6kmxmRUbZ/0Y3hqSHhFAUozs+X59FX4+vIY5jfIK
uAp4s1+J46wvk9nWMJwwnYWTO9e0gV0Nl5Hiyb2hnKNhSSdX0kteEwSVDunv/OKrNPnvNnjYRNpq
11NXyz3/W0/w79Jle1FLUoUWH3Ob9oIWjmCxGmkIL5OmG5+seLAWt4hnarmmoc/kSPVmdTcsmKUc
qE/t8xDLPF+/vio/Cao5K0hu0KDBHXB21pdxqk8h1lV7QmITpWgIIUso7Pk6g1jNXFYLL6zn+pWm
KO6BelxFw3Qrs3MrbLKMJ7MnxerHCf0jl8Bl9VHcds3HR3d+qf5j/ehbWc0N2tDuP//j07+d4zey
y8vv3dff+vSh9j9//BhQjPfSvXz6F5aoAPCu+49mvvmgmPjnAf76zf/fH/6F0bubq4//+7/fyp6M
c/5aGJfF3wl764j7hUvgpSk//te+Xa0C7deP/ekVkIw/FJ1BhFXAsmBakkTwL7OAZP5hrAk0ts1P
qb4g+/+XWcBQ/lBRykPnI8wFZ/+KVP/LLGAIfqTJoFtgnECo0e1/ZBb4PM8gbGF8A3PGiwpNUgGh
9HmAY8uNhNYXpAWacXvdkl+815rwDqleTLd8DvaEyCNpRTT6TRX9cFzsonHRZ3eHGKHDRjSjZ1VG
dGvNVrStRPtujWZ3kqUuvZ6E+RvG0zrb/NfT+OfJqvDsGPlQgQDmfD7ZBs5A3bLmwCG89DeC5+4C
1ObvIpd+cEm+HoarvyYDYdeg4fr5MER0B0m5StqnQJAOVmTCdKtyDW5WS2PEgEjINdqRvaJU2OpH
ra9voqHJ0buYidh3MfZ7H+tBvkki1UKgyosvi8gYwsDYJzTY4qVn9T4T2Dcl3YVc591FUmN+rlh8
IXrVKLJG5Ot6PXmIt5UVhA31RAk3QBLkvIrLXF7bB0PQ3SPc1KjKRmX+AYwkYfFfV8M3O83Rtf5t
YP87E8fPA4Xrrxh0VYHZUsf9cu27McPsBMyAZFUZ5WQ3b4rGzO7b0BwuDAi0s6fjad+id0giN8gm
YxeHSi6zU0O2lw2YmFyehnRPf+ECoV4h+4VRKdcxFBqYEGh0ERuq9W/O+ofV/POt1FfyLqxWbNca
b9LPtxLwCC25glDukQ5SS3lgrP0iNqiz1tmWV8hyLagkbtSGLZmGH/sy001Ce21CEsdSkKYYV3J1
LMl/fFfkgfUxTtSRooB0mQTj5WI00ujKhhnfdZS+qHDKldU62Ui0cSlmc/mNUeTH6X79OprB9V9n
fuDJX24C7+nWIolXuI0aSrcs7LP9ymd968BggTLAXH6QlSq4RzW5RvP1xFsbKOE3ZtKHXP+wxuA4
qvL8gCm5e0CkhMe7D9KRbmDQRjc4MCcgYX0/gUVjATTNw1yRZ24jMRnVKflGQxE1TRZkePaBSltU
0oyank4v0u8ZwdBOgZUDZvug6dQgxsJye5JNMw8cZXXNS7HzA6nqCS+SZuTMoxndmcUYPIFDS9zB
iPIb2CDVSy9z8om+kGqzwDzH5BpGkzvllvQcKX2zm4XVvrdZhSd1ymgp9mXezB5aePtMaJJ0Ndpm
dVkiBI6BPIv4+tdPwo9Fx9ebgI/JwLZjrJPElzUBxc6GdgE1QthGzQeCmHRnJlwWlcV47E5hY6T+
iNLbARhGd0CExBH2vXaTjMDnXEninpCiMGjNcBWbrCh8CxTPHWJUqjwZ9MxLmtAsswzkvbpjjWFy
tskxHh2ymoAzjqKaz31Q7gi5bKi9VjE3StbIo53aHveFoAsVtCkbhKzX+BC4FTqb0Y/dPe+xQuof
soFi8yYloZFKXxidC7JmIyc00uS2A6tlscMk9VaVEzy+7RCWSHHCNQBVI1L+hNzAEZVWoTwJsLCr
kYqHnEq6m7ZKfpRIpTpDs9ENyuNKdbFIOIk7WAqHchypgcVTx25ooU17imjqVRCSY/UKjeMlJNAJ
PGzRR7s6vVZ6Yl8ce4k2ckW2ZVEF5qOBxb3dkBNI698C3kIzQzpKStCR3h3i1c+F9WBQ+jtpuZrd
KIttTb95/j4vR9f3D5xY3j8GAAnYcMqXFwMIj5R1aodEOWNsxfDaTimk7IuaFex2GVU6lXrWvpZL
JP8GxyR+fvVxaBagoA0B8iryl4ksDxfKjmOiuK1Slb4uVdNzQn7vsdGVY2sN2V7r+nqr60POcxfR
JactrtAQObMr03y7YqiMbLF/w638QZv+8ixggSSXgNX5Ggu3nvbf1sdi0srJymbh2mOs+uxIh21S
tY0TxPjHlmRcNuAUDBcEBC4XDFk8+WF2H5ZBB9oArZihDvIWI5HqiS63NiLutkankYVLQuQJlAyK
oKxQ31hD0Z9v2Xv/+lnWVy7Y1/Pn7CEcA9SWWeV/Pv+51/ImjXg/BJKWnAy2G+ghhTIXuyAVt9mi
io4kTSveLCSh7qq8shu3R7Hp4g2ZDXqCEzZj5jJBASdIGODkFGsXjZbSz4yxVnmVUYkTjzpC6Ka2
Il51IiIpOphir6CtvVdBed3oWTbhtI4ZTjI+fmYQoAGhOEpUMyVqkjTnbY2yiMuKg/KFlSy7JmX6
0NR2flI6K7rNggR7cCwU2uA45QZXMhb1Rktb0tcaHQsIZ3siU+CeykX3Ys6Z7Ym5Nbzgx4Q+zBHK
019fWvGZOPPjYTEZ94YiY7JkNfUFyZYsvCFmNtyu2cbLHWWKYLfU+eSpNpSvfBEUawu+3TQj9+it
Od+OqyAc0ZS1HzlLR5asgLDmrjkZEkktvz479d/c+LWKogPqUXRZX9HXfx+4bTjM9CRlFgaY0R7r
mqxJSQIJgZp4UySGscnAY9PYxmzZR0boNnX9XA8pAdmI7hCkx4SoyrTFO4nlTkGpYo81AnmjwAZI
fWkjrEi7r+dFh0jXmVSvqvmK0rHk23SSn4H9JRdItqJtbvb5jgba71Jofr78VLV4PeEoxXVrot/5
/AWlOA6svB75giJVgIZh08IfJPbAAQoPDZl9avLUJJWbUrCsedTUB5RXvmFQey56VElhb7zLvGJ+
98x92b0yMDgzXLe81FQsqPLXLUdlIReTjVy4otCSK81E4CfNTe8Kc9in4L93MdZ/p7OeAKz57E4O
Uz/+05wTzgG5KRknAJp47L9mE8Zx0k21ZstuVY1v6HON3YCTbUPrafnNFPnzSONQqCHZTABEWndZ
n2/E1K5LIqpYmC8nYgNz037gi9UIKsxkW06m+o2XKR6rrtCrq1YpWiRJavgAxS5E1TWh1Bp0XTqi
3AJqYtqZeKX8tHLlQnb3mTZgel01QssqAQXPZRRsDVRkH8ZQLddWmSV3cp1UgZuWzQvsfmJ7qQfW
BzO0J8snRP43kGH9p+eeggl8PmDGGOF5Wr8MPPaagxwXNZAO1h5eMeGU0SBUnMbIWu6J6tP8oZxr
tASKul+SMOmcdtQuUQWYuVf1I7RZaYxu28TUUc/lQxLCP4qqt6Cx59t4aY4yuuO7FTbLQrsC9Aln
zmpeam2xHnhxk8cthWXniCxlxatTOjfCIdb82sAzgfhCc3H5LgiM4+YWTGj3otBb+Sjr2UR3jp4u
w3F5VPHmvo68h1jrVkZ6DoeCRBrRIf/BuVlCbYnSvVi6rHbyOkt1SkJ3RtdPT2QWFRlBH/fs8Aax
raK23GoiuVRB//pkzirxnyXLf1R5+W/rKZ+qLr+sz/wPrLysGQH/feVlG78iDuhemr9XXdaP/FV1
0f+gradbUBiokPHsrU/dn4gGiR+tbFjGAvxTFlIyA/QvRoNq/MEKj5kJIju4zb8zGtYfsfdFXCmo
uAElFv+o7CJ/XdBhrof6K69nSLI9++ovL6BgIQ1er8rvQjjRHlvcXX4jntYaAYLPyak8w39PD/kh
cpeT2EGELLdojnbm0T7OH/ppeO/2zBYXxV22ly6z9+QdGcMuu1si33wbHzB/1y+tL7vFnkatb+9I
g9+jJvPt47If3ld6kOLQXTxkXn1dH4yX6Er7Hu9Q65+UFxsxBNoVsCUPzV13ag/ShnrGZedlm8Jj
ablPH5Tr6jT6wTW94E15o7gEQV7Nfn2NKadEfn+X+/FOIy1+U1yW1+P9yH4SbfD1crK206l/6Pb1
jXSpvikHzaXRvu1Oxja90Df1NvC6Ha3Dg7mJXON7clUeOMsL9Wjugof8BkOs/WZ9x74bWl40uOGu
B3+JV8pwstazDvUh4KCd01zaG30n34fTZX2o7KvX/hwfcv5seBFdzQf7cn7gEp74Dt8VHxH3nu7q
AZyYrx+LS/oMTrXJboM7Zc/T69KLdO9y1/RzvzrJB/UUeegoN9GFdRccig04elfzOof1y0cRbAis
iZ70XXkQG3vDLnnXn4PrJikd6Rh8M3fpVrtdwIZeR1geaKBtYOG0btWhvvHwrRX8fnTGzQqNSBxX
H8pR30NkdovNdKSPXU0nwPg0Ap+7W+ziquaOLEKfllO+i6+rI9LQ3En29U73DDfhe5H6wGVJ9tHe
3OS7chselUNx136TLvKzdcURHjEFBo7sR3sWnhaXHfXT1vDMG3VX0119D6GyPqbH4XLcWt/nc0Ne
wqN9A2vmUT12t82lZTgi2i4DTf6dzYnSi9jJF/FG+LKHWNwVm/7FOsyHrnDRlvj5UVxKt4zPwY2j
4jLOd+ZGOOWZz3uxi318YxxBhMobkzuyBVb03DrCqa/ZKdcOxkT1gouGRsnwph3cqwb07d20Cos3
Ur6Robidhs1IWJuTv+re5NVbpFqJG56vctfR3PIm2bDF3pi77H3T3ZHUYzwoVMsTMJdcpm/sq2Cc
+kSbuq2v+BJ9Nc6i/pafl2Ox6S5Xv0cOf9PheWMYye60n1b59KWBaigtTus+2Wn6jTCeepMOQfed
9wimn+9ZcEStYODgUHeTeu6cq7d2Y7rT5Bc75G1e0HqYZNT74Xq+1e/xhlsFhvQj/00nkWIGpua2
b1AWnOket41wd03p42WcFRewkZyd8toreNNN7FXgEaG2tg/oMbp5J79NGlglhq7sB1tkwfNLfVge
CxQ89gHqn4cHNDkEb+Vdf7UavwvfGPgWh3oPzth8yQ7xpX5Xf2d/vkNeHFyYTEvdZj4UJ22LjUX+
0O9rlLJee9nfVl5hushS2kuwGg5mrOWsP2gbjFdu5uEpxLIBip/VNQ2zhBfrWrjUPImQKtSnagR6
ilY1X/hsLHdaZXrDVr3D2XJZO8a9rLhokYbyGqKbieQGc5WFDvhcXmnvluIY/rRBCqEc6hgt2N7M
zoifb6W9sbWVDU7Dejt9lzxcU7X/WJYuMiG6wteSzzO9R2KlI2pUX7i+8hNBtor2aHg2QMGPqnmE
gqV56RZTnkMnedlphk/KtJr5xesooTjemTbZqviujuxU22eqVE7ujze1i7hIeEZ0VAVLNZ8GLAOi
4/INTioeV1ZfWn6LqKRgXhoxBr/RPt+oG/W2X3Z5dDUByx0Oip8+GPzOs3Y0lXNxX+f7/LF/jBcd
5Ytj7Spqj42D/PbcWIb7zTS2oNDah5TWqfHQpRtbfoQ6W+5QJ8gd9kSfhCoZ4tRTD2tq2ZaGi3fA
fuFaz7eoL6zdeDvemg+MKbdgcF90N/Lgos6lYoU08Dr1bs290F029qgErc08vkfWKbSvQ8kbH9tH
+VoGoLmRFb+XNpghtr3k7tTeK+6lK+um3b2jOgJUK3uryfQsaS/mWZZ6t3/CnYkor93owXgW4Q1Y
+EsqWah5im9mf9/n+DZrc6sYAPkGjBJviTtvkUcSPLyPvcztvPhm9GffCGaXrbVHgSq64+88ZW50
HYFlK8cND4fwpOjQ+H11xtFqvOYOf9YjSxmsXrRn2nCQlhTGoxrHjrqtKRELMGIzaknHOo+55jG9
5aQ+DJ70kBlO/mzjwOwcJT/HT3LxJC6b7psI92bn9uGp/a4ifKqrN725ty/19NgfcmK85a1X+3B1
LvXeGyb3fvD98S1vfSNBuudiI6od7TFc3oezyCCUVYqH6Czyq/NgucztLsN+MplXU35w3W86IHbz
kAJfi+UrXlgwhN9aiBdW8aCB2TfS/FHyovFc9F56Cx1Rqhx78IutNDrJod+PXuXWr9aNhbqRS9Gd
ccy3sHlf+b/unB3mU3Cpu7lXv+Ib3HMobmrlGn52sqgLNsz01d7g5aJ9i/b9a1U747F/Va+gXhx1
DccHch4nvSpPVu3VT6N+JXaG13vKhu86uqrY4OrlHyLNkalmrIxgB3lREWGiIBzAjXvHHHc66TPp
tq72SXwIFjoiu05/hBMavvd78gqmhYKSX6ChULx02uCHPWD7xj4D6e2s5fQpnH4Xey/WLpqwxG4M
azMah6C7kstDNuK58d7lxpX/qi78o1X5XQn4O//a4vy0JN9+lBcv+Uf79Zf+J67GKez9YjX+0eQv
xfxpLc4H/lyLC/0PKkDA0iwajCht1nbbn0tx/Q8aeVRRWQvLtC50mc/8tRLX+ZAhVGBjqmYTjCRT
av2rAaqZfygrP41cFDRSa47nP1mJr3XT/yoAmjKMZmQFGgehrQKx7UsBk7TvvFK7JXYD9KIm7hls
4iEGr0AmaVBbpc+GrU9vqC/b/d8u0b/pqH0uJv84MleFAoiuU6lRtS8bAHNsU7BXtC/aNs8Dx4xk
+bU2uoBikVphYoXog2q6t7r0o0XZ87uI55/ELtQ9yFwiSJaK9qqw+FKfw8NW4fVPeB2aZilTrM0o
Z1kGO9YVX3/fzSL70KiEYh1MMVPEXSXKbdf+62FhpNOR/zfX4XO9YL0ObMMQM5B2qlOI+VofQU6X
1fUsIRGCGHSU0f0/aWo/HnpU3b/rYq5kt893GwqdjKRm3XSpPxGgK4TxyyAR3pjmgTbc0cGwwAcT
AnfuVIVrTjlhuvr1bf55gPH1KIagm1wL5D8paKZx6nrMWiCpsjF26LDp6T7rBrqeKxRk20yxXF0Q
iSe//vrA/+66ovHn+q7lNvVr5kpbGCh0KgEFpQgagx5tEiQHdZLwZkkhgsNfH+3n0UyMK1ZkJDIM
JrTvn6tcwxzn/USVH1p/ph/bvH3H+dgBtKZwog4C9MW8UM/JIBr85jn6NxeYGYQnF40SX1T/cuSq
71RrTikbYSjVj0MypX44CFYZYfKeI03dp+u4+vW3XWeFL+OIpgG1Vc3ijiIM/Pxtp4XWcabWuVsh
3njVRclITZipfnOYn28h5QvmTt2klAuP70u7t1BbRKHVxMJYZ3pwJCIaaGH3y/tSRP88jE6sPRAO
o+vISwRVkM9fypREWtSKglEt0ZIHc8gpe+dC7reCXI7Wnyra916HmpwVe48SD/FX11kIwSbJr8uC
knEe0V//zcD6+RpAkl/LxMgUV4XKlwk6tYg/7ug0un1Uq/NRDvLZLTo7Hc9xHNm/aQv8u4NBr6dS
yxsByduXg1FI1cjnzZgTq1E/drUcQxtT2SK02lg9/9MxtL7cBNIEZgbkvrzh/t6BMJiBQHz0Jc6W
3t6qycgYoiGP7eTXx/n5yTQFszw1K1oBvG2+fKcuEFMJBLR0G/wCZ2QnGa3KUfeypQZxZOh2iLli
yu9Ao5Ds++tj/zzf0hjkkDQumdu1H7Xiv7UHYauE3VTxHSMqca/IQ5fZURYjhkujJEp67iuFV8+v
j/nzs2ki+NDWNq1JuunXhwZAc2jACYTPpCzTlbRk2QMz7++SZH6adUBYWkwBSLHI2uQfP9+93kyW
BOcGexTciVeWlgTnoLa0QwrJihKzVd0KHt7f1NbFWjv/NO8wtyJQXTVj6FMpsH8+atlIhNYMEzr7
zI7sY6CG1i7LJ7zFbbRYO4k2H9n1qZWtqvKeAYXPM3zHOVDsWnlY7H0im6m6S+Hp/7bf99N150Yb
yNyonZKe9tN6Ri1Tm+xpBLoLZc2tpcgJvWBDDyNYLPSUyMxLjuDro6sACqc7J0uxb5MBBlO8pB+x
aUOp1SeytJBD9PHvnuufHgIS9+jZqwpqLptlz5cLByV8sRI1h4YpEusR107+DX2AIEoOlcj1khSS
DAxKYmCyTmQZKBYS+Px5oX5TsEB8xDJe7JTehMBoh4NyMBFgjr7W9CYxHlkzzV61VEzJKRIqAiMT
eoFOb49rWg4Xa/JmyFvvZcNgcgclHZbNDOBx3ICdRwNRSRoLQK2aaWnAyZehuU3Wx5CLYtq1MBiS
DYrzbNxU4AICB8ydbfoKQEPAqXYPHmZ9thqZVgoonomTsPvuBlNGfCWrBFErOWAQRAFT9mYKikny
OOYZNeY8Cl2NawJURxqmqzJdpB55E41QJdTYQ4F7YkXULeQoPCcwIC5iWZ06/9cP69f7wqzOOh5Y
MVBkolK+5u9OWTpBMlzNbRfZsKGyR2kFMo/xO8ksO4YvT6xGuR0Fpslyn3w5xJZf5sFk6qGYE2eK
wC42IiAkEq1YMc0lhSM5HkpnaTCgDhif/EVOqg7wg3oVxM3afwqG1mm7Rj0ZU6hfGEVYUTY07Ohq
aZdNlkYndVIkhzI/5RqQWprLOy24WdI1+UXlwYtoZOPvXLDwbJUxVxwzCHCPj138bQGcg6Z/IUcI
U5jhl5im/Xiq5JexnXclLp4nuVkxohY6rdsYG13osOCxAL9Y5FtEFXzkdhYrBa2ur9cpMd7UZaDt
AtKMruoFZ/gpjtPEBYxrNNukkwOEilbE3B/2gXpgPjABD2vwIgKTjjzlrHSkWoj97RoSiX5OQRop
qSQbmz6ScBkFtlRXWymtjG0UzdMGuSAgICRgy6MaxngjK3V54aYLV0Oqtmbw4HbdSqqqaVilxrHZ
SCi179B7U4db+pYKE+L1HuTNtRgqFdAfZ4E/oKbtT+3Mkg5yvpRegrLmOpCJ36yBk94S9JF/aG1P
PIod1VB3RAaexQ2rZIJMFF72dlWr2yazmgofbWt/byrRlDxqkv4U0M6jqCoWC5SROplup7Yq1WRz
6q9kAi2vhY6gxmCcnLB26gepg/XWENDbgEc8cvHli2LWGlyZUrKF6NHijhd61/hhgXNsRwfpIwrm
bygDcNt2NK+fGkbUTSTpOMH6nvoUJEFcqKNQnzu5JgEElBHNyeBBL0blqpEFPd9FeRdJWPhJbFnk
NS0StRJMzPPGbjJsQSFgtvOcG8kxz3X9prLFiMu5xyXjDAnlDw7WfJ/IXbbcUmJpuh0sRHoXxFW9
mZFxGycUivpGGeftMOUQvuBFLBRVVfGAd7gIt0GoKJsqqeRreNeoXWV98qSQ1IuVj9uMA+sxPQmx
acFArFK1vzGzqgPEYtPDsXNSQ9i+0T0pEwsEncnTxKzVUvWEZHwEKmH4rSR1B2FbXe4XQbp64eLG
pGyX3EVIukJQvw2dpgYXmYcypt0S0aAn/oKa8LGduoUrmeoZM0YY8hqRAL5gXeyviH6Vt9k0yl4v
tOWMhmE6sM2mR97Ez3ihaY4nzS0Ii87pcNPVvbqJ5OWhSfSHhJ2jw1WFPSHRNpsg2428x52RicvB
jUlLTsrTTVb3QgfYaevvq7e5dvOyEygc1WK6rPAhBKRZg0ebUjV2Q31c/DijrIdNYaUmhNp1VEfG
PdRK3JH4NdxBj7D96mJv2uFtVXf1NeFH8Xs0GPm+KLNT0rV3NnJOz4DuDwPkpZqWl9RsgA61RTp8
Y6XzDg9ycSdpeG3QNDwl82IyljVtj4M9dYchv5ns8FKay+Io15r0CA/5Up9goACyexbLe1PE91Zo
0xUkqnax5sMsh2cmKLxH/eCbXbutFzJabKMu/KnVnnFzD24GEk9IoPM60qySYrlXzW6CTzEdQ2OC
XUbWhTDK+xCj6laf0+8wPfAaKc+2Xr3KUXxv66MOCIcadN7X1qqNeCGyuKcuX81vrO1uJnW5s8h8
gJlI7UMRUgpQHGc80Qk11sfwVDG+Vjvc0IibOggx3PLSPZV4cxtBnJMyADxuSmx38AcvM23m7iwU
XaMkPLH0xEyTlZR4KkPxxnKmIdahlqTWjDxCs1SOIOuHycA8D6Ib6FqOeTkCvFuHanlRCNAgZh2M
TqdWJvsgdScVqQQAPLkLxx8pPQuLA732J54R8GYyOoLwVlF5fjD2X2IJpE055qyC4w8rirQ9Kzcd
7HqtaHTdhP6esuionCSXpvcu07snvRPFIeAZO2EerVwNaqaocMGMk2TvpGq4TFtBv0pSplvC7SAJ
5MW9PCPXN7EQNfa6wQjj3lVInJkqus00MZaWHo1dU6pbROVlo635GQrOQbRPRRociMEJCM0jrE3S
er/TKBStQi/csiues1nL0oPVEtie3WNRKxF5CJkbQ4wOJmoJw05/n3RiI+nhdcbaCyoczOxMH6+h
cb6Fxjy4zK/hSar1zq+k6K3F9e0NCrNhUZgAMZowd/E+6p6tpCG2zOpNiRpQHKl1sAnQcaas+G5J
WLA4dvydrWEEiz2QfXKVovcuWIpjk+n5hjzN7Ba8T3YPuJObokQ2KxuJlgyQRSZnIJFpCAEilWkp
9NtqJEiHMfFB7O/CqKOg0bdzfI7zwto31XyDHmknxuE2L6pT11c3GJOSJ7y213EIBQqr9OwqlfUm
gLeAA8mQuAyNQi1rxmsIgNMRoNBQxzd0M2PUsYlx09TDjayX+J3HaauyQZKW6VKta/pSlXZfpmws
LJt2Tx1eJSnVbUnHsDpcK1HNJNcPF4qWXqSYjgAHsdqkYrFLx+E7Cl/4tdV8wvLIvEFmCZx2VNxh
VDqaJH83WruauSmKeiTDDzC7Mh7T8v9Rd+ZKciNbtv2VZ0/HNYc7RuEpMUfkFDmSSQXGTJKY58mB
r++FqiuQwWpmX7NWnlJCVZEIAA4fztl77RbhYS7p52fjNRCxfZ2XdCLl4EKC0PdkDoaKWKugXhFV
t7by7tUNh3bjamtvMOHUKJ6j9FaE4xKw56ykXxTPfpe/c6qJVgvVw4CTgECgoejHWJxxRoXudFu3
NIgb2mSq91+ZvG3q//OXAHg83V847isFoGZDgvC1GUsBMSarVhIptV3UP8LUoGAx/Mix7YGZZYBS
wsiRZGYTTtsAb/AQQI6awVZG5RSsAfvvBj/e1nA+ItAAyoKBh9/oAYADmuci/OGT37QeDd8lHbv4
JhZEGlUBDOIAY4ANRiQGRQ1dVnVXsJ/GWBA8OUV97WQJxRkJOSr3q6/haF4NKKzuiFvvD3aIpDWJ
Kqgmks9Y1JAknfgGPL277qvgFj5OsEWVtc/y9Ciyp8AND8FIah4cIqs2r2IR3bhRshVew8pcFNAw
AlwYOPDLTReAYMrqb/EQvWNEOIbLs47oodqigXc/W+5xtBf0f97wJ6Cc7xoJ+TCNKjyxM4FRUUxD
KAMs3cizB4DKFo+1bQU7Xbd7RxkvASe4MaH5peTZRMidV2jdrbQCUWx9Q014auPyahbGvhESzfvC
smhtYxem025wvTMV5meRE4NQWDsoy1uqSFsoeNuydB9HO7+bWwD4JFO+ug1gZ0UqmwdMq2e1bdFe
WoNl7TrZpDvlZWdqqdlOgxTdylyh+gauTD2M9qvZ80p829xAo2lvE4gBSee0cBCZ71UwHnzNSIhh
FkU27lZCEB7rut02BsRjj9oanxw/Ap7jJwBehMNpASBZPOAOv7VySk+ONq5MuCjbTKTdySFEnmEF
NKrMwivDiot9ac9oHTqSUmmWwqmg8rMN0onmbKcQIvjTeZqSKxpz11ASh1tQGO/uZBtr0NfJdQk6
bs3O+hN6zbPrjfA9Zic6QN7gK/JYyvN51UgjPqgpMJ5jTihPoee/OYT9gEg/DqJ+8BzjyQ6MdddS
LNQOWh7XGziSkpE2uO4X4dNwj52Knqdbm6tezTeklhVryaLAdnt4pdT+te9oqQeNW22Jk3pyRlOu
IlPuygJdoZ51cvJy9ZSG3mMUYRnXVn1PL+feDXV5i8YTbzGYSRwCp6ar5Dpy+mjTKPfBTIMfbhsE
2zyszkYao2QIlkBYh3BD5tspQdLvaxyJbmRnG+rnd3EwuOuW2OEdnZf7sk7eYG87MDSiu7LK2Hph
+oBm3NY/LDO7z2Fdr2BoAJhwqpeWVCTcDtW3Uo3QK3zrWHkTkCHE5Ss5gtgEpTUh4G71aRjnu861
u40B8WhH9FaOhHvCNO5F9dck769lVt3ErGeneoZOpjgAbVi+YnQVzB03DLv5SsfDK9gj5Dn5xLTH
7mRmRr12ARsEm9x0UJFH5TteOH3qOoRdLgzZugvuQA6fRmw2iDwSf1+VHYvQRCPTsMZ0bTYVmIcF
UF6mJoxNOTfbRIEkTxqIb36Sv9Rze3A9zYzG5LISNZBf8GrXmZ3MBNZgmumL5zI3vs927Z1F2EY3
wqunU+nWcpfHvGVdmsY2c8bwRg31TqTBMRphhMN2eR0KLuxkxt7PXT4gDNz7IjPOUId3Xju9hEP3
UvoL3GCi1+02+4WkIzoyg1utrsuuvS/xmq5kVV8r6K2+PXXrFMgzaxl7HtzyD71P0B4JCkAom3Mt
7M9TQf5prw59Lsxjs8D+DQ8rSNaP2yRsn63ZeDbjWlzVHlIyL3yozfIh76cYIU78KoZ6TwRtTvCL
dT0A7iR7WZ7gTJzmWW+9urrRouGEwmGGlXtHEAlTVOnurL7Zj+hvKGmgje8g6YVtcevBwjLXDsSf
a9nYw7Ye/CPI6HuYdSFiIDjbYsQRWeU7lY8veZaj8shMMLqcb3WKcmg0f3QVoFAZV8j6hOtsSWyr
kIpjOwe1GkjB8RV5rsdxVablpk7G0QHk0iB/Tu3Rf+bs2D3CqYGWQdxYmm8MbLxMKkkSwIJCUDjf
2hn76QcHkTT43c7P2oOdDojGWiO912FZ/2jLgbnPaFp2kLWK1a3MmpLCVtxZxinQlH/WIaaxbxR1
7BdjyPWBeI/xtlMO6R8jMtYXQurLuyom03EtzNjIdjHw3HNQGcGS2zkEzrFUWbbtbCIgEa+EdPhF
O/ZbMiueyiHqzeve7twnp+qis6TAvOnD6W6WwRP8jHvk6uJNa21tau8r0121TqY3kDJ3IwA0lB4y
OTnhBNvDjGCr7oQQ3avmATHCWuDCQelw+I2Ge1vm/c6ltGW0nB2S6AZA+xNcOdQp/G6tgaVzjiZB
9SwXjYpTFGtQWaxjvn2no4wqCKy/G6kNCCxh0AZvdpSkd9BdtmUCHzspxTqYE480Fuutbjy0QjIY
jxn9Yqb2Eh96GMz2WhiM3bXdsMg0Y3iaVRJibNTlXVk0V0M/fEpjgnTaWvRPDbCLwqteXJeERtDw
0QZq/T4iHQRdTJkeEg1yciyXNJYwma9iv+ME4EafotRGX2Y2YjjkTCpIHe2XbPKyx7wKP8ucL5dB
gg6aGIu1ZZSYwLNOrdgN1sSWl0XnUUwghTAM60ihmsSxm4fFwW2Ho6Hqh7hXd91cxptIS2Rqyn4r
0wSlYDzpx4i014XT3xdfOa+Fb3XReAQSpRDwYy97CCtJtTfWgJE6w6a/MD5QtNxMoXci5HY+6wH7
idGERPj1JAuZickJK4mSa1GE9iNf+te20eeYXf5d4S8aSc8vieQrtPEMLpcqbECz53HqmvnI8oi/
kQX2qco5+2XznJxdkBwnF+IiGEjj5OE2DlXyyeKFXJVWUW4j159fDIwGKxKdANe1rScI1eaU30cp
Rrqoy5/9maKCE+f2I6hZbsExI4ygyjvCbfc32nbGc0Vm6juYNufdHuzhBZ40dt7OeqlR915FcZ7d
JSFISM/W0Mo9ohSYKKGWQH9dJbXWK5K2rsBu9mtd2YufD1luZNLYbxEyue0Nr4Wu2tgQxRRnm8au
7se6HMEMUZHi09nlGuuTTK3oipZJsW3qKj8CY+2PSPtRfRKFdCgrknkIM0Xi0/jOZ2l2kkBf0CVs
qcydNw1sE6VOdqIs/XtqSmSv9D0ywg6D32PFwWJPTOO7V6K6CQzUD4mB0tFx0+cqMjbpPLvbWlfh
us7ZusWRUgv7v032/L1O+Rg2UEE3uXSam66aKVUpLF3Plk2Cy+JWqlZgNF+pjkxUUhxB7BKenCug
YmIPvZjCmTH15G7050mxdc5sJzuCiiW/xxYIs+pGD7tBVO1hqmwXqu6IJL+SmXEsJye5bXKnOgEa
RdBUkmi0Kx0VQuINw0dXpPZNkfTXRi7zjYMH+zUjGPW1aBNMZGYLOj6vXPFVRmA98d2p70uWDt0B
pclqgp771UtrzmH0zgkqSprWfK+W6jLnpJqk+KBnR8K3EWInIPSGATfh3ltN7PnYFmqoompXzf1A
0chzuxLBm7YM977EGIG1pbcYcHD7GioUBpVqvt/R7tdhl/hfZ5JOHUqLMxCoU+uFVXAyo7gpAc91
yDNnQT33ZOJqtb53HQG31zTZm2Dl5HPRfEn4O8fPQNOY9M20U+GbLwv4bWLunPjIGGzDLVma2UsL
lH3pRICW2PbYAuFtS68S2CLYpq2xoVNAMXth7us6UPbR1K5TctxxwvhR5JbzFuahc6456EPF+6uF
AFa7TY5sQ0F4+XnRHnoRV959Rp72cAKG6apdQOL8eCi7vPtUOpmJayp1+Bd60AoPyKTp7FMAcY3k
FEmN/zSaeqUQX0tt6dPYTFl+q2pLn7OpT5qd6oU6YHSDlt7YEUzrnlojNWwQUeItr3MBhVp45fdO
Gq11Nw2OlW8TO7ds2mPEbW3qcDT0rtFlXx8oxefYZyNHwLELOxKuWKIMKjxD5acnFQedt02opG4a
A1L/POzN2bifLNBXrHxvOTBXJce9P1YP4CtHINWUnH3znSwGioPtXZNWu6FpYQZ0FdOJb9aHgbLy
/UyJdUNSgnnF236N2L5GQ//d6wS0ERcQFvFtG8ujAjm1JKelMzU7TlbUGbYEhIybThMkPiVLFgiH
92hnlZXLkfJLE43wMYVj0CoKW3JXBjROK4IP0nXYfIt97wCFDaliR7CLMwgQt3oXDmF9xx+xHimT
p0/K7+0XYVbJobf1G4Qg1uhodg812+rtMGdIr7NauqeS37pKUtfjFVOe3LaNKqjTpYPvZ3tLdKVz
P2aZR2qZjzk+1I0z7Vtr8KIVpB3NJ+LUubruXVG8heRv14Cb48E61e2YgwLIlhbrzhxlAtm6jTm8
W/hIvU0RdRwAMElxDOF8CAnKkpm/L0tvsq7jOsGVXFdwMwhiqOJiq3ATLmxfo81WZSGLfMeA8fD8
D4MWV27eGvZd0A+uc5AlMCxQS8gKgmJGiWwOoXCuxgpE8pHXG8+4IqSccWV1/G7XrZks0YnQeUXB
EY67su5kes/WWIdPXTZl6jrVgqnAGQz+OTEBeSsBPqwjdKEl0m0uguvG8oNupwu/jXYRCAXB7OKF
OLObtFTXuTlP6jFVY2NeAV9qs4OA0zse4IanKC7/niYGL4H8NDhY8c9Wq5L8Bh66S6zy2Lf4tFUV
tkuCSC6MGx/mQnzgbyaQBDd5dmV2nk0Vs8F1bjUcpeC2Tie7zFnycI/eMYaxijeD6oytQpwwvsCf
9Leq0RXmeiNqD7nBcQ8eVxWcU0E6LdqxcenzvEB7xQwZVK2/aXDkb0M2mLdzSEQf/bcfkPk/sWRy
mmKnfVU3arpj3u6usOJdFYOXoYL2nT0ShUXtMVK3UXa3z2U5b6M5KtdkBhNiXPvsfQprPEatEa2a
peEOohaYie306lvvJcaOPnnwOShkCwi2sqLPeRtHRLiNCJE4zUP3PVB6ZhM5NN10XTQVfESHpJCD
3aoapqCi6BMROHlL5pk+yBjaPdauxOa8UQRbMNJTsmEss0XP26J9Wlopu56g188aGiXDXHnFe22k
07Zv7OuQHPE3HZrTvWH68n5oY3INACU2iFjn8DgL8UjEEjofm7g1JBkOBZsMSbfM2gD2kd/uDGKR
TjFTBChXTl572Wffs9BINqkf1I+ykRxfKMRZ3Mk0j5zzmi8kW4+PES2TL2lcjOC0SLvqYBsCyLfB
pYnS4JlOccW2daKUBZjdOswAqEk/CfTZ5Uh6dhl3a1+qT1Yxy3hNd1YSlu25NMvcTm7oakzPKc3V
lyhV5X1qup/VSAFnNHNvm+shuA8CWIPb1JvOhlnZe9Ugh1uCCm68pgF9WHbeXer3S5gKZeyVmEAE
REWbDsfG77K956T+2wgGaF8NY3ltjkV7qwKBPpjKJMdsGwMAscorWUcvpggwC1X9W5PKbIu87+jG
AaYZXaM9Fqq7JRBBnZAUVXSVmuqrG6dxsDFrOW3Tplhqo4kayh0dRFjydh3AKsXI9dYbUdgDYC1q
c9umOSMsHR28FG6aoKUODMn5PomBVcbe58iaus9j5rFMKHFPUJy6Uebs3PWKbhB7i2I+CbrF/mai
TXY7sgvZtUYxfLPsur0v5qg9G01/SkyX+hC5b+6BygGtObtZckDMxLbg25ezeo1qKDAdeMqtKqfi
trVCdNQk61GlRFA5Y5hI0n2e4KF1EOeQ7yvm6EsUIIE2opIIgY5eNm3XCmuo5fWIt+BTk/gpwWKn
BOlF1AaX8GPqIbkcwUvZgkThysLrxN7ksW96kNQIKPf0H316eFEg91EmOZe72F3X4VjMu9kS9Q3E
4+bNnRJ1m6TD914UJB219XzkuBKuXUgA8UblhjgWeamPtUPRzE59+8qMKVcFpDfurXqMQX3MgXUP
OX18rdpK+ptgqCeU/AL4ZTiy6WiqbDvPhXdLkcZb4b8/DDbk4WDGME9IwqoS+gEJiPE0OUV339AI
Y9MalzuGPmoIn9hfqGrqU2vanM5EYKtjaDMIVyTvug9BTMPfK5MMHNLgH6qkDw594lKEi/1N4qEm
52s9puSuvCKeo5AdUl4UQEHuDQtzD8RJfFohyXKPvRpNxPAyvLVTIg0GJSNqNY68k9p/SbEJcjTM
82Tf2yZx4iVSAtR3ZPkQlMOxrSU2I57VPojS/jxXfcYOIwsY+pH/XY1B+y1Pi++A/Uhsr/v+65BI
9xaiYN2uqh7Bqdv2XIc2Hr1tvRZ0wMkHkhF7miQ7TW678zJsf/Syd1ZtHHQAG94m7Z2CqH2ScqzX
yo2rNWGzr61Mki26kec8T99tkIzMI8Q/TBWI30Jcl/ZCnRggvNLlxHYgauAi6IDyDqPWsrUxjGxT
TEW1pnYCX5gTd7uadfRAtbu4IufmYWDTPHg5triy5RBh9HQgwU/4J3BsjFN74jQc5sYUAePB9eMP
oHCRdXS8CKZDf/RZe3PqVNkwP85iLDcp8+d2GEMiR8cW5ZTwt2FvPbkieYOr6u1sD04pPUBMMrH5
3JnpgWp6gm1j+lK1Zrv1eDbfjZKlKFZjbIFnmZ5nrxrNVRUDLGX+n6ccvokXnYw59z8RipJTlHSn
mD9hgrKxhrxNNl6woJtHFrFVbRfGVWZwYi6H0XiCg9+dJKFWVyEr86qJegjqVMyos+v2rq09ikZE
wsHJAXvtpW6xJvoRPHVWUSanskyajNhTN+T8wWFrXXgKoZ8/iHVS59VTTHzuKmU+3RZZTngRC+DO
miVxmkaOpYT6yk1oOpR7RU7ZLyb8xWxd/6orsPxF0IQeROBO14Qr1c92wPk0pxr52XCIvZqMUzn1
QpIUVpbXFKrXomu+xL2dn/ve9q+cJI9PQGrNQ90Y7XPgWeZVUwvvugzr+hv5X+IqNurwyjQLMnYV
vg8DPucdgi5iBZnKaCzQGbsfKVqs7S7JD9WEZhCiP9vFEvim1irdTlnh76Q0AAdZqd2de7JMbr2Y
zgQwDfOpMirvHCAw3ZI+yDpOzCnUzCkrH8AlfYUyW1y3pE+VuxbE88GtQIDGFqDlDjrFG1TvAOYR
UA7OdczMZB86mlPXzUQp+wFUK83gOQ9rcz1Qzj0ZA+XEZbf4aajKYRvUJlGQwtV7yiHmiRhqwgAD
7qBo0FslI9XLXZq17cnR2q9WkKaIP007so7Yjn2ZmGn0ga/af2zKNIN7X4HQiNy2JUSjN8rDRJDt
Oo+zbjuhTjvk7tSRhABGdhXbTfMJ1zyolQZNVLMZxJC2K6pzpNI1hnUKKZfItepr99kKpfgReZN/
6Bq2Y/BALPFc2U57P1qW8VzEvbxpFlb03M2fEvK2bzSnq3uV2M0pD5zywcgniM1VmKuj49bE0aAP
mHPgGqFPTBnEiU7o6Ybyfba1ORNCuadUXx4zWN4YI4clAViEgMg3hLE3a8fpoJ0SO1m8T6qI+q0v
5+A5qrv0h0oDn7aJwVpA8hXmr04wbIghThjycUmCdFXGyZOsJjxIiOCkt4EybLP9Ndurrm3TPRMa
27XMnpF8cWQksiR0zV3bzS5VhBndpkMVOSXK8ExWWoSXeWT2cyaEcFRHlHdXVxF+KWs2G6KmkFGw
bwJ7fvIKYpc5jDvqIAvKC6LK4TXoqKStYenBLlfRUJmwxaw+/C66BCMgOUTwJyJCCFRhvqmWEI3O
n5kfbKXpVBBVt+TRr0KIHTflaASf5Dy/RZr6jW3T7k5t5rExjq/T1NW3Sot05xIlWtH9Ww7IVvnN
8sZjJyrM4D5eSbd/BVBrUCjUMaHhZQTSPcZgVWsr5UxTVXkONKotSJ9BZLZFc8asx0absCmjBisT
o4PpVYIhWwbl3gxzyF8wmUruyTFg/xqetRoc950KXbxr6mLf2iRzRX3R3mRkd66bDAsohwIqgUCT
VsJE0JI0tr+LpiYnroy2q9Leu09w8WZEO7nPa7P7lBi46ogHgfCUdXVz6CXxhBHJLjjbGoMAOh2e
ed7IhpDfXUHUI3W7GEvo+fhudmlEjLRBHnEBX7fazHQqjCtfzPnTUHLs3Dj56Jn8x+Jmtsz57PkV
gb71FBrziXmVNqxLk5jNE6UuWqAWDZ9VzuDztjrukmMbFmzP+W9i2zJJ0yfO4V5kPaoUziLhYXCU
aja2IOwmREuyo7KH4bEYrYeRTuIOxwQ9INdCc6XtL4OybYPFfxl90nYPHK66z3MRjwdTVRkbB48A
y6I1qs+qt2lXVqXlfm5sA2mg20z5TRfYydUoIO+u2O+RbsXQL8JeYFgcxJmnzeTclgnvsCjnY0xt
9QPh9V/4xZ/UySgsEeY4kLFcBdcAyfeFOrnsO2toFoPtop6fvWbStOQdJ1lRfEfHY7FFYM5aDpyd
Gxyn0eu+0pN36fV2bYMfxucAfBiDAG50rQv0rMyG+uzTdGQ3lugCT3Gnermpsi4yvuckpHubFPrb
+Ldc+H/bv/c/A2/8/+TyQ577B5cfcNf377+Y/Pj//zb5Sf9fiN2R63lSYtWwPNS1f5v8TP9fykUD
ihofMwv6a6TX/zb5Wea/XApYHopstlsAeZC7/9vkp6x/oQgG4LGw1iBImfI/Mfldet0We5kHxh+c
uINfBxzSryPTCzgCJByoVpNJsE2gnfnOF3V0MDQbIhqs/a3ljsN93NNmHQNlHr2uUoefHtb57+/g
/xR9fsZN0bX/7/8u1/jp6/jrN/AYPGQIJraPS6ehduJR5U1Ngbq3zEM5i/rWNQ2SfNi4bf58qQsp
/l+XoiOBtRG6qyucCycPW+DWHoRvoPAtqX6nBdrQosZv+MEXrxaPyi/35AtPLABbXhYWJXVxobkb
R2KGuKfKkNMOdM509CyvRsjSDc7t6OYJ54GgTtSqLihbrAWKVeNY07h5ZwlLbgZNuF8oMsjFymkq
bPNAHJ/SydSIYofChrHo9KWx6xBgg010hxTcRjJCXpuCnhLhTNDVHTqkkagwfslWAwtvyQTsxm9k
lrvbVo8hEohk4aCRZEXzXk7anrZ6yKRYBeM8cjIKU4IfBuRI/pqNuUumnJgri0VZokv/D18MQFmI
Y55rmuDmLHHxvLQiR9U1RLiOQv3usHTtAqB4pz9f5AItwzcmAU0x4vHPYsnw7Iur1HU/ythIOV1T
/z0YlFavpoCOO1ER3rM/qGZrGjTmwVDWI6R8Fd9biCDWcYMwXQvi3MbE+2bk7Ak/GC+XnwDlJyEW
oyedEoy3/oULo5Fpl9E+DNczy+MmMEcNKKLX7SHKEuPpz09ByouxycWYkWAk066DUPiXH+An75HO
NbdGstxKlkP8bOYke5LJMueHEMPpe5ha0OYLDmWfXBlVJQrnaH5HCqIJUK7t/snyOq/amuY0vBbZ
hEKaIKWAxT7N4XhkDdLvdZJV01cvmCXkY5mCiEBojrxQVFXtffDklifz84e23AyxLLgB1eJevaS5
EQOfEOyICiES+fPcUAuLLfSSLLg3FEO+/fnR/cNr8i0shyZzL4ob/8KZZiAtgHzoYmhIFepDEqb3
Oc/grjACdf3nS1nLWLy4MZ9XhE1LMZNIe3E8/fSWIrTfhtNTvSsgpZfbPKv8eDfUsGLs1DSmQ+VX
BXsk4rTTFVv6EFFL45/hkXruGg2maRNVEpJ0Z0124hPo6HKogsbvvDVL6WfN5w/CnzxHK0QSNiG0
0YSu3w6Gq4d1osNw2AjKpl+p2UVfFT1U9AFiCdwO+4wobLdsAIG0nSxPnUVi8x3lf3oa82S/adsj
7cHqjOpEq58NMtUZ5qiOtF2IM3EkbiHULml6CL7/vT/5by3TlzstvvBlqaUtiWmC6de+MIamHtnO
C3x4ZUUl4R6mXLxHntQc/j3OGs8ox5vPIYU5et9tRx19MKls07Lx78CoJZy6WwC9naW6eyZYF71k
08yfEe9nN65DJhbghJGQqIw8wG96DuFa1rWXfv3zuzcvHDl/3QWT4dJlBMXlWherMoEU6cCJMETT
XSb5zp6KAfRaUG5CH2G5KCKXsqcjvX1n192mtUw6t8Hko2/I1XoeioQGcTg4J3qi/bNyKuLIDBab
Td6l6Bj//GMvl9Tlif/8Wy+mLqIw+ECXOTWhGbMxE/Ttdusm2z9f5YKNuEzdkm2P4y+Id2UL7+LF
ts00DBFa8fWYDflbptIUwY1M73Kd1E9ho7DbUnS9t2KV3UpTUecxlAFLFIh8f/7zb/n97fBTsEkx
VfNz/EtEYhVrJwzqRTgEfHeNpKF/UM3o0BxtCuBORH+6FJmc5oPL/j7Tsd2DXMvi5SIFkBcPGlW9
bfTgzldGNPe7qE3qa4h7xPNMBQxVUZjOB2vyP13QsdixLoR+PAYXj5zAoGFQog3XcorgFU5k0HVO
3axKTS+CVN78g4Xp95EkBSpsCQgDdO5vvt+OURNBxV5ecY1G0xyKdUt95j8er1wF34htOzDsYeH9
Oq9mmphcCp0sGI1vHdoR4xYCB/eDPe0/3gsoBQQUBJbQz/j1KqNXuBSNuBf4vNPaNtJ6Ywgu9eeR
+E9XcaVi2w50GUbvxRqRB/FAgBfezLQmZsaCg721uzD74Nv7x6t4sDrZNdvABC6emB3mWLVHZiPa
Rxmpbp3KDosa7uHPN8MR6WLBU3zhTFvQNxgClwxpIXVsk73H609HOsY4ynYV/+s+hcSLgKKZXvwE
6Q5efPXBDXJm+u3SJh8WQgp2YZD8L9b1So+qbgLmsKnmLxeovp662uh3WTQV23L28cSl3byeiV3Z
9dZ7m/lPSWwH6yAgvfbPT2F5mL8u+3BHKBE4y1kRLMzFR2drSR8WGfjysFHL1yWcNGVVB9+a9AcQ
BXgwl9eyMO3yidMfUOZvXAPc5o2mMhNQ7Zr9F752nwp3Qsd/jWLCstaybpt232O9u0EoH6MAzpLg
OidTj7j7sI9eEiKrzWMb52mL7rkn6IFtNxL3HB1ZtqETNpsI7eMuX/sEXxGFPpCRSxslpcnesr39
W7zXER8k7HBveXQhPvja/+EW2alBGQFniWtZLW/+p12Upm89ErZO7jdF3h1Z7gRYhl1/mJWTf/Ax
/j5dsmtgw8ZBXri+LS7enEnUHyJLAJNGXonvWKe6a2q2SNik/6Osi+7vUsx/u9X5/c5s0NbCAnQB
RRp+7q935tt5rggOoDU80e5M4J6zb+moYhmtKdwPHuM/LL/cFN5Ub4Emm1QNfr1ajlQG1UNCuV8u
qmHhFqcONd9prrJgh6dI7MZMuSh/PfnQt35zBFcjNqkJ0uXP38fvs4RDAJQLlmjJOfH8ixeqBg8h
TM2YdUlg+CTDscWL1SADqpsaYWCvgvmYZcLemkjJPtiT//7Il+lcQmXilAoI4+INI2GjA9nzyLsq
tdaIcPDtxk29jgz90QO/nHOX7xEEs29Tm+WMdsnA6IM8SltjMZck/btZ0JMNXBn+h0OIsqQDXYr3
ij4a5dbFtAe5vjLrnuzdxKXhHs4kq6ISMa4puJYfXOqvc9jP8xpviy4SVyGKWrI1XZ7tTx9ikqIg
z0uBp3/OByrPRGfsJyR0xmqYtB7h3ae2Osy0MOcj2mXC2HokU9MGFZxpQ6L0fGiJee1la9J8wdJX
DdYi+h50hqJRD+49sw3wuAIROLX0wqDJlPk4wudmHstzTFswA7ogjU9/Ho6/vyduC2qCxbcvYG9d
3pZFtAvWWnabKAcPmixWepZm9sHn909Pj8AzBWVXgQRjdvn16U0RRRuy46FAFkP9SrZHQjK1NxrJ
zhehfK2GGQyo8If+sRkMaJamWhL/eBvmZ/IkicAYLGuGfhmzQbAD7DrxYu9rak1QSRqFzN7kG2HZ
omCg7+ZAYDvxStlh8NIK2bWfNaL6YLr8rfTIiLBtzu1LXdxkObm4J3IRurlOkmbdQeI2yXL92o6I
R62JKEWrtVh4tS0fNN2ipyDCwOrISn2ADfn97fGd8X1xfcVJ669Z76dB2eeZO9BOwi4UDGj5g4C6
RjyHH9zpP1yFTeCyo7FMLnQ5ZeEMwXeF3HxtojNfHBc2mtVBbP88Ei8RKJLCqStBltkLPIeApovn
mc4DG3ZCPRHetuOn2s39H33sAo2vA++pJ0V0QzOalmEaO2ITt5a+GUdPEIRtezeJO01fzG6qH//j
H7Ushiwark11i33NrwM3MnGLJoWt10o+pMEK1tdqCNfsJacPPpF/GE7MYyxONlt6hukC0/t5gqkm
uEyhkQ1r1y/t/ppMppkGKvAlvPhNhG9hjAYa5Y1rFdO2kj0B806fu/Is+lA+/fm2f3vjbDQWxDsj
HKYKY/vX3yJUk1dJjDas64L4Gnt4hyqnHXZ/vop5uRZyulAsEkD0KWVT0Lt4uJWI6Bh32Dd0Fusd
JnJ/R2Wl+UZPP3gGc0DL13bqFbo6cVNjbwHYaXnGF4EU4RGrjL3XpRzyzRwY81VU+NEpy9x232rP
frScafxggC7j75cVYPm1iNNtdiuUO52LDUtcytYrRA26OW6mFTOdgU6Nc1FrQ1z44MksB5+La1nU
UzlMsGcBV34xGHQbBcGEkG4tR5KtqIEPMRY0wwutzdDE/TbMuqaFCmT3xdJ4jZ5Hv4vFVrO789Za
ifgFGrqlWOiN/oNNxD+MDbI/oLKxbCyOnoszm0xIZw2SOF37bZEAxx31TZA0H2ztyWu4fALKZbqB
n4iLQjDtXKztfd6bXRjCs0HK0tLKwZIDzlpUQ7KVRS+OOrJ4AYSatvVK4f3FucqC8pp0BTHn9M2N
1zyexHPXlxJ1o5M85rg2t5q85+esJ296kwsr/lpN2AjJZYnpFatmMm9kFmFBZ8ON71BzhSdUXkZ4
jvUwfxOaQ8ya3aUOr2y0AzeSt4f40jR+5Koh+IFWQ09IgBcEL91U6nQlq8L9L8rOrDdOJo3CvwiJ
veC2gW639yWO49ygOAtLsRU7/Pp5+K7GbSutaKTRXGRMA0Ut73vOc46d0fs/2Vuj9y5HeyZMx1tt
D+B0bYFl9FMBf4DdFF0Qv8zftvSFS8hexrJbTILKdqJwtN+ZqaanNYdeGZHBvJq7STk19mlSl77R
UU9W4Mtp9V053TRSpjZS/Dh6QR0c94YY94ZanJ+KiAloHYgrhhDCVevuK8RWJoo6v0D7V3uzHnQO
LZfredSL7OiVi/PdSSfACY6bQp6loYF6KXH18dJPCqlorWzf5ATtooIfuSmrcuXr5CkQWhIHPdiG
OVxbb33pqgpNa5bnzeNg1e1zK9R6H7uJRvxsCo5yh+8Crzut968WS0sTAiCQvxuMnd89DPbXhKCn
U5DoRL7T2F+rn/rsVpGJNGU5EqqTIdYeajJvW9+BJavqWvutek0Bp88qnELEdJiwChPNPHaO2UOD
NF3SMhLbA4jLR5TIAJ3pSgCoPYk3LL/zA4pZ/8ERAywobwFzFdCWGn5Ulk4FmQGJG8Xq2+JH6aAR
3sG3XG8IV+/Wwzjo/S1Vpupbaq3Wd5cI6CpIltbA9gBvrrhHUQERAEaAne5ne+HAOK94znYwbPzs
ULelP4fzbLpDqPvxmOyWoSxv/VJ1HnHoFrsKHXdtezsMVrmEBcKhNtDwB1XIWQk+2eWeUsiC4o47
1t3VNyKzVrAuasuXVVh2g/hN9qA2BnYNroj6rNzwQO7gukFsx75xR9hrLlh3OnAIo1e5LqYX3L07
R7WyDxa6BWCYc/x3OG2QsJhejFFjWO0KvjY3i5zab7enV60R+JReB++jrwLpbzbJ0Cbb40qrfVuh
FkTbsp/LuP/SIDekmVPm6be6bXpBJPg6fidlugUxI2aV7gdXxDe0b7HgomhMn0ezT9uvw6gvWuBY
zUS8srQBDqlSJkCUUq8aIuyZObIKmgdukEqDGgjcEL+9ogDePGcZfaUAzT9OynI1m4eC3Phu27st
v+fRE1ey6czigN5k/IIquO1ALLM95+eU1Ws/GimWj1l01wkuDlQvY6kdjcwRr0WSDt9mYnWhhbM3
0+ls4FffuUYPJh5Hm/wy6ItrX8nF7c1d06Puw0rkp4dCDnQXstyeB5K6bboVPTqqLjTmYX6tnZTQ
ZtGMCxORraO6FO1gXzYNvc5L13On/FIR0330CnPEsj57FrQVgqkeM15PfZwabXZBlle+dYXGX9SB
p3sgJeLWNo1Qkbt56DXQZbtyLhok9O5c4NxS1tiGNBfqm6WYe+jcZIuDsOgGZI1ZHuPyMhKDNIe8
mZgUvSX9NSdqRWxOT36vuUpcupWvXZsWZcRg0eLmjfMQ+qqYgu19kYyNH3ou83YgvdL8maTAOAML
ihP5D9UW/mI22wybV1Cl0OtagZrH3IuSBLAXnc8qj/eDJ9LmqKeAEOFejWVzoetl9tz3pp2GTlW2
NjQuS1oBU/gkd5bfk79AFhLZiQvCOnojKQe+0O6hY+5tv8WmFpv4agFiDh1+GsTkAeJYCyZEiW7t
YlYSzryynOpRrGr5XaARInOg761vdr+kCj64xeIxdZmfB91sIp7GCIW6qW5X5OzwBvQdJz26XmCJ
STQeOmmv95XXpm8DwffTteOz7F300L8g5kGRwdrvc9yEvYJYMMwHHbGrPnroNuEt/lmJLH1Cb87h
00ycxN/NLn0rY1nDRPMOYz4o9LG5s0+VcVNnPNElHq8ESiFgETrfaRZpInnTGvFWOtoB8lkakV4W
lnzusA7mqCERuZTDlyoT93NfffFGxgz9Sswtd5lqXgsyPzlVRpOUv/Us37N/PjqoUlkg74gJvI3Z
pg/YmEPPQOHMWMaETWjP7B82ThXa1ZeO5d1uuiu0G/lTnWe3E2AbjIJvucDU0dY3q/FaD6AJStCB
Pw2Oc6UhjjZ/AXLLHqlQlJW4MopZ7AUnZLDOrcFTxWW3WpwA057b2CVVbH1P8IViTaKeTQz5HXmW
egkDIR0eY7xvAFocf76gA3FFfZV/i/5A6I6RYMjVy/skFnOoK3XIRPdlGImjIL7JgNt8E08F0y6g
GkDLD/ZcHHuNU6o7l0+ILV/Ya3zBuk3VsU+n7zoiywt9EYd6Wb+7qROpzr9JTHJJvPbRMstnB82n
kwGxkL356DXJw0ZScCQAJ7IvyzYcOAjuSta6K0YZZJ3pj1TJpeBsFJc+4rWkfzaa5MZOTczF87RC
nEmP3UxjKcmmJ2gKh2nU0DSDDYG99Rx3+Q+jrQKMTRBDx+ZAlXQf03GCfVHtaeJ8mzWwIPia8pSe
jV7rT2bWh74fVwEeLKraGoENLdpZbTUPfZ0+WZjH0pxEcW1E4FWma6S0IuFn3Lul8200phdN4R8B
5ablP/O++NXFU7mbu4qvfL5Ochn55Bt6fnkHRmcICs045olhffcyXvy8QBDUphnPJIC+eLmaiMlI
YeNNpv6rZgBFqlh/ZdZ3VO+HyVnupsR5KfieduRQhqurXySDox4nSIIj9S4XH2xsTnBX0FKyb1lg
dwjgaI5CUWolmPCavn01ta4O60zeF1l7UUNYEnmiB/o6vPHh3+FKK3Cr4kceBFOcqufHoYWSG1v9
TznIkTgALZfYLcuWXdIsEHjX1c3UN/p1i+Z6z8LsvaQMHfuoT84NWqsLb+kuoPhZF17TXsuR1rPw
rmG21Lu+RjhcWNqtmxNTEm922DqbL2K2M4e0k78qCELBWra/c7P8gvIR6AqIlK77gZFSa3Zdgxvl
OGGIiul/2Njoq7qOEdI781e3srTvpp8Yv0qzAKJhGmIBPsEeJEH7nqMWKEg6ffC9xgRDxEGcTaRV
+X7Yd6R9zUD6/GPXp+CFdX2Be0MYFiJzt0Xev0vR3FuoHvv1W76WBmandMmqEG+z35EcNMpb4SnX
iBZFwauwtrUFXFQNnYB9O/kw5iy0wMrraQz8ttYPfZ7Y9DEazQjtzsjuYp+INwyhUKto0Fuay2tw
WaedxUftmkPm4cxQKxsjXLfakVeOuFAQ1iTwmuqMrY8eg0phEFlq3BmeUR8VEn0RjXPfcnlVL1kk
6OvxB3pv+MGZoXpQZjo/2u405nuZ4Lrf9RVi48DBW4tfQ2tq0jBaz/uV4oj/jm4yZvRatXoQI59X
SKoYGJzWkxMT2GaunxoL5uNIxYgsHdA8jJ+1IiBnySXoiLRvEXyLFcpNDZxABV2BYB3kkoJRPbO8
YH0BcMlKmG7Egi5aZYZzoZIWMaGDckdMQ9PgZIFhz2xEnNlofzbUTvgnpec++o4CsYECArpgy4JC
PtWCGp3iNIrmfQpV3d6V6JH+LLFtlTyndnR2iSpGe9cAUhpCa7Lw2WsC+3YwmbKEzUQ5bLxSYkUb
thij9WgV6D9uFVMslA12aSKiXZVcQa7JjNDSJ0CPozY4f/JK4fus1ZC84CR1rJ0jivTN8HGWRa7s
269aTwQuBvWk580MC23JeFDc9trpRM2ZXX4jvHILRs77zRKRiDUNwMStrOJGbjF/+7P5BgbPV2A4
jfW5yL0yCSlSxF+F6qo3R8tME49eZfwg5Nfnfw56gwht6G/kYhlktIxryZYMOJETZGpr9aUVnkFo
isjhL2uFpST0hsQfGJwKoQJBk+TK+aL3Ligi4QZMXB8eFfa5K00V9YuQzXhLoYHbXrSe50tnUtuq
vxS2dl2te3AbcT6glVtpVjl1JdhjyNj8zsRt+kFsrKzq3jCydSNFtgQIKXWwXipukmNejtm3ZK4s
VMJ5JsbAK10CUGbTGt50O6nv9Ta3+KhtkFvwB8qvkwSbB8d96/eiu3FgusV8iSArKu9b7iPa2a2L
B8i1qJrp2FkGMG00D+VVhgWdjKPBdkkqy+PsAQg9OTRTvNDJzdwhv4vdCebami9I6IHDjLetVULo
nNpqeuOMkaFwsda+3zejrG8MoVKO9KWWvjX8H765YExL1l/PJG2ELIohaMraY//QkRYmeNr9vREX
1Y/VxwCJ6Ewzf9RuXN+gfBhIr0UQREQXm+6fGpvmh8woV04FojS8Q9nZecFZyaPm2A5ZMxCaaqYb
yYFj2L5fBwPcoq0X1l6ra9wyPmKbLmrW0XEukgYV4z2NzbYJsXQPPym36H0IScl/wjBc3fNnx9fC
ICycfCQCDlOfLS5MrwHHGoij/o+hqhhkTN699hhZkgjwAlG6ORUDDkAYWqGscQaF6z316UWLhbHY
J/qSNFFbAxPauTFsGHLnM8odRDgvuDIzW5ux+6/grDzfyF6MJC1eYhwWzBeg3MGiNLKlxeWWd61W
AMns7YLNpAaZXGFaAYEMtmiltmX15XSdtVoqo3GhxxuMPSyLwCITNwmxgMdHL+FAwzGiAVVD217/
NQkso+EImuylbuyavPreMNdg0UV6uYJ9AKegTb0XCtK/212izaT2SLN0DyUQjbwrKZ60I4GrE9CQ
K50TKj0d6rqFPgA35Bg7/KQEA7KwogNfkBzMrrHTNVJgCCcfEmg4i9eAMTT/+9eyfaymiu0/wvqY
Xa2ch6/sZrUuMojTBhOG454FBRMI9K4q+YIXvHuuO+wfHNLLyY4oVzAmVN6zaPswNouw1xbR71PX
JUpjMmb/yJiTM3QG2B+7dpJLt6sdJzUOTu3pG8aB9XHuBGjX3MWTHk6rn9zDENyYxJDa6Rr1coGn
NjqcQzq/hqO92lp/hRDCAtdYchAJm3QUN7pNlghqRSVeVQX+fIc8VP+xKE6t+7Fp9dfBbdffJkC5
tziJ7e64zkrc9JObkr01JfHDkmaYqYul7Z80dhFUXLqMIYbrqSnC3BaJgo2YL4DPqCJ8j92lQ4w1
j40Mp47S087LyuktTic0xsxZC+SCWflZ2CXgJdhLDP3BKsaWUNAO5G/kuQOIXwrTDVHRmktWeh1X
+QOlAFvHA9OJNsQhYLQHHLZrKPG23vUYTmCD6zEbmzQZLS2qh6pwGFesXGE9JMm90zYMBrdD2Q3V
AF0rZKF1MPEcrCv2m9YovsG/c36RaQAwmJqnyX7ZajjhaAIuJqG+68Fe3fp7jtvSipAIlsFSaKuC
TQUghbq/e2PNsr+Fk8iYkuyH3T0wOPU1bzrxVI2rvIHVwySmO3gdLv5e7f2ksOyj3jAQf1JQpaHz
vto+5llfq5ozoxc7HBl7SITN1L9idyvONJ+Nj404F20yom7TR4NPw+GkrIpBf+gRS7B38Gen4iMD
7NSIZLGCUmpFtcMlLDkU5FS3iIyS+i8Rd9Q5cNiBYrGoTBA/nyTzEkEH8F5cA6YPh+y2Y/9bCk7H
OGZjjWlkMThgYZitqDIU6U/ASCUBdlllA2HywEcfrRlNEG5PJV8pi+EysjO5zDeYtjmxsPmDOYkl
tZ0DEfce1/AB3IeDbLQMsdDc36S92IyochJPxrD2aUAjmGxpi1gb/QrM/jZfWUwWYAh0dou4W5Kv
w+Cbf9Yp5myVp/ZLlylcPzEl5D9dtXbwPvx8uKDvMpNXL1G7ByUcmt/o+aG1+ZY3k+jHnOi/gBSo
6Z+bvSMCX4e4Fc7VADsTqFD22puVemUx7O8li9USCscuXtKhZ38OlqpBSsLeDztmR//werUW9ncm
2CsnMArqSmFcOT3Jc4VdfGuBe6NtaR3cZPrKDHwxcdCAtMnBVQuydeyPXeP5v2zR1o/JQrM0aoxq
faUXqiOj6NfK2OvLxNbYFJ2K0cyPGWcnJpcdKB2N3C+E+S+6YU/Ppl0TwAZohfKTGl0suYKyNnmD
tKKSXTtr5BYWcDZ4HVhIb+0CNmO0VOuMs5aPNQ/GIa2eJNsjNoDsVq+5u/xP1oxsCDHzjOBXYOP8
kUU5PC2zXG76ZE6/5ImFwEbCfrvKRrhgsmkprLWxzdG7x2fc4mgSxRt+1ZWUImf88vfvztgG+/su
C/kVvmMR5UJBn+bm+w+vlsjhcwvjszbjsQoqqscvHkKROKKOtjrRIC0DtK7tzt29sQ4ZE6NDTxdE
ioY8SMhZY6puRnVrrpSzdi0K8jtz8dwvY5d3Gkt0uQ47CoTJ13XU3emM0sr+0CRCMLep7vF0Y9Lw
xEn7LO3rLOPh90EpZs4ECQQqnraQ7RPwlPlVTN1413pz99iIbL7lhDg/N7NrTYcW7TXNCeQpdNQ0
dGMbFme66EavaQ5j0eh/1Li2N/EaF+4ePWsMyMC0y/u4HQl8hQWQAZjVHIeyuSnjbzZslzxMUnbm
uwG58RYBir/PHLBI7wY5pH2QdPN8M3Sl421c+8llDU3ia9gvc3+EFTLjwKzU+AYbef0J6y/bsPM2
hRk8+dVzkVC6ZpFgI/f3AfDJxEv/HvUvzTok+KeuBQ4VlWYsqLuyunausPDEkTuuyP01bMxnrvVB
gYTGAoUjuWCWoGlmCfP9YPNbv207X+KhG/J13hvYx4FIe8Mfp5F1cRSK7hJVAm9Sh3bo2f55VPog
4ODRvDLlhBTk7zd/kiNPkgo/iLv20CKhIuANv/9BpmalLQX5JmjzpLlZUNqxZ+/sl2re2NgpMbVN
7lt3VkVLkT5zFUH3/2IOM9VcahiXyvadkGALCnI2oIK//7iPb2b7bfwsXDUuloWTZWquaq8qKVoE
i5PBaK/adO/U8WPl5XP09yt90oRGPkiH0TM9dDDItN8/BmRuudnGwLH8eaIptHSt+OPXNPqcss7R
/Y11SAJAjqPY7fcuwynoB5m8riTyAH6gnw+Itdevu8SCBTPL6hKIC12JnNJw3Zrx85mf+8mcRW6U
hTzCwgyEDej9z51RGRWsFOD37BRKXK6IjhcAZOa2M49DlrZ7VlPiL9kaXrr8+Ihj33CZ6fGLTzpL
KDloPtJISCg/WfoNKGgTomBpp8RTwCEoZkOdmaa23cvJJEvpykGfqqNhJFbr/Q8m9MKY+gmbVrOC
56yzJAkSv+bNmu7PeiC79MwD2ibtk+uhsN8ywvnYCPs+eZ8DcM1BkowUuLidIZMo9pMQrKOpdNoj
SjvCqIdVf5wE+SyUtuvQEiPI0G4p/1HvzvdFA5upWaDmIAnlZAzrxlLOgt5S4BhD/1vLuziColft
XWrix3Ku3DMSte1Bntw4inCEfRRnufv/lov/EwPNse6kwIG2Caat7ly7q76V7iiuJ1vmZ9rzn10K
PTUfqI0DVLdPpBAe/vkhm2gk6UkCPh92NzDYmN0hgAnfPyMT+aAE4LNE8I7ewMNNxEt9P4AkBUE9
UXyguqB/k4GTI6NArv+8Cd/mQoMmBQ+PezuRNWhNBkV1TJvAEKsTmvOs3WaVUbHzHdyvfx+iH78I
+t+UfZCR4IPFJfP+hkCoTE3hQR1Y22m9GAqdtNXJL48Kpz+ZArBh//1628yGaxQ37ofr5XEdNwOF
j2CIF+cAnIfMXPr/ke6X3l22YqA7M3t/nKMchFzsS1hWEMycyvrH3piE0bGuFlgUOPqa8VNueupG
tIY4yE5SRx6S/mkxvJVGQSWLMxKVTx6wxc4OiQuNTIBbJ8OziavG5lBQgs+onFtrIiqiMlV7mViA
ARKLne7fH/AnG0ncmFwLI5/noKM8GaJ1Tki3OQC9Cb8fH38/Ho+HXRRcTLvwYdqd+fT+Ow2+/8zf
XevUArwkHJH07VpX+y97LnQ4HP48XT2cuczHj+79VU62xrR7Sr0dN4xP90LK3I7y1ZlB8t/C+vFG
bLawCBh5SSfb13oCYM3hgajiqHuer1Ww3I8XzhUc+ABhQtCF8wHdwpGWcRKu99ref/37W/s4iW3K
TYvx4eq4V0+DLTnot/iGQaPalLV2czx6Rx+8877tV++fnyaX8jF/MUBQkbkn46PB0syWss/wZ5jJ
S8eqxXLk/6uinmlSZ9FxyMbD1IUf/f28YqqSbt/SZhxnsuKLSirncSG+LlIyPSfo/ahW3GwmJjl5
vDnS/7aA3/9XK67uhHjFUVkwL5BzZnQXQQsGKVSIGUhgsfTke1Fq0PqxHJAiY6ZDmJmNe/Pvr5AE
VGGiE9tshqe/AnP6ZpaCjotaLKJtNR3tvPpKGJh+ZnH9+D2wtmIhwzqL54RF4v39YkrKa/CBWIO1
bDoihCVqZV6tcxPJx5nLNRiTGPtxgaLJPrkMkhEPqmcnSagox+Eg1oSs67WhfrWzZrOMzGFpv9a9
BHblyVJ/zRrdeyrx0D7NCTorO1H+rxiUdB6gwp5M0u4mkpFgh/f9mZ/6yddDyY6tOS507ISnD6TL
acCgZYFzUzhOlIsJclPaL0eVq3MRb9t0/X6igHbAc6H/tqkvT9/yoPudsdCjoN87ltexW4mH1BrB
sHGfz61puRY987n797FluCZlHca52Fwj79+4sdp+jmqKNy4y9As57Bro9VQXvdU/s/fYPsyTGzRx
FWBmYIpgHTkZxlKOtRTQCoIUY2wZ0qXN54CovpzqQUmeC3vlJjUjAZIe4xJVpPtpUtI5MyF/MsRN
y8dVaPJJmSyg729Yy0A0/ic0VkZXXi315EUF8Icz4+azq2B+4VUy7fKfkxGuZjPzywwKvuPMXYS0
zozcyTLP3MsHHzVzoclY4SooNZjfT/ZYBFmVqCmRVJWLasNOc+WPhZpUuyvR9RypiGcR7EWaKZ63
7k3DhDBB5xZycSuucq+bb3r04EGDhAk0Y5fo15jRkSW2fhP2ZdtfFgPRSkqrVViONCv+eVrjcMda
QcmOPcWpk9BCyzkbMOACsxNiX7Xo+tAfXdFX+3fVOSJvk+IRZzNOKnxc71869lhyynrBPG6tbLHX
EfkTruDmTuOk9pATbHY017R9kO3qHtHI09HTKv/27/drfjIokJoLwp6Zx21xms7buDO6Fo/S7txL
tyPbtFlvnHqxkb7HXRNqXvqnnVML9RdpTpo5ZQ9MPvav2Zvlpu0w+C+g7l1dYrutC/vYrvguDQQe
ZNaNFqs7ygvw35qgiZsXRRaNKIl3eqnyr/NiVGcG3yfzlbUJ+LG1YniBivH+mfYVgiWAA+Rzt1b2
TEfBe8okGpqS0xntQ0miC/3PM3veT+ZjvKc6Bj5vW/w3GM//L8hFDTCU2lEWQL5AHDEY+XU3KORq
XqqfuZT5n1HsZMJyOc5TcvxPCH9ay6LJK9MyzbXdrFCx7BwD8PQuTSkVj3mBqEsfa3rXHe4/QAal
lF8yufqRnlhEy6Sdj4IDxKg/aNftUGUb5Q40Q1gRdflldfF80FYCHki/VbVjZHXCVAcst4Yd6HFt
OZcJIJYfhGwYPxp3td5qykhlpPWLeTuiJtcoxjsuNt+Y3h42q66EpmHUOg0lc0p+qAzyFg5t2LM7
YZnafZ8a4LyNwS9u8ZK63zRZiataNg5Mqlifb6HFU7QbPWXcosJO+tAeTS0NRK+a3wMMG0JqoBe3
uwLMZouIViPOoxly98vQO8bLmMxgvVBlq82TSszYahe2eVRaSoVPlEq77KeG5h+TWH7p++lCI4TW
6mOhJ669wy2PkHrjfo87qhbwrGsJuiPSp1X8xgZTtBcqWdRNyukVimYHNScEI9DxCXnT5CMDKeOU
TBADn5TBHlTsYVcim/NLREkBxnlUca5fUWeDW5rrGK5KYNwlukaYzY6TkD/agfbyu2m5HVyy2Pfw
6fXXsuGvY6pK8q8tmb9LSMu3/eHClqZiayUyj0ShpTDkioo/6lfEFYbs4dprpEieRj51S5JVGVd9
Ewxab4JELkhjQjJGt41R0xDm55EE2R/WNkGyh26cmFADT8olx+SYRN7GG5+NrTAdaNQoVDjNeXMs
nFiU12CJ68u4pOu6k9RAftFyWddAddC1Q9m76c04ZG4dIZQfbgrlL+ahQ/SEuIw4GS9A7On9Tmlc
8T65tWvRgJGM7GLwGZ+z7BwkgeOIHHFWerGbJ61GKGA3sx0tuvR+UZiZ5WVrLq0JcA95izM0xOig
0p6dyNPgozZzMsxBr49TFmaU8mjNE1nqkkCYUdwwZ5SQG7GfeuNERsSd3i8WQkY7Ju+JUbCooDGx
XUS17hY/y1FxlFe1hPK/Ttujrl1j7A+EHZO9aUhzbvYr5kIVDU2noOFj4vLQOHddHtDDVeu+dCe7
2bBxo3uxUtan+9UZDdmVXoo2isFXUhBNa+tqHTW7D4lHWr63rQH53zGbHm6ydAtyBtLG6KmhO4WP
19uYi52mKpueHXmmTqDSRK5ESsCIvxgRRDS3HuBA40Dr2ZU3ZreIZ2S/wsTOl4nquDYjutmEL3aJ
8tabnhJRJ4CrR0pRu6zNpmsiR9yXkTXqR6rJuo0k6yL6phITdojSEmiqlrhkn/iDhFeVzWaCLSEj
LBug5JeplpxKRGc49bXdTcyNrT4wVojM8YkYHG0izb02jt/sZem/dkKa5PFOk/it2IPRLRmJOojk
qsGdbbthTO5Gj3L5jvYo8RDLEPuvSARj9DJjfu8gX3nW2Lc/pqRP7kt9Ys+GThPDk+ZtoazkPxqX
EN5bK5I6cd4L5vVnVAf117+vrx+tda6guo1TFsGRDmfoZGtX+iTWdv5QBDk/FPdBB4GQQ5ps5MEh
/4CevNPHP6YSnTMVvB71JL3qVy213MvFauzhkJitIi4q4+mc+Wkfl35hAwcCFrBVtSm9vV+36tQb
2hl4FDqJzn5e6Ejol8voDJgozPxnV9r2TwjhxGsW6Jz0nZsYjDKn7mo75LTWWuSD+NULQZRigKCS
Vj/+/vs+2ZoI+mu+TTdDp198aoWjtbYIY0Qoa0gnJ+VtQbAGEyDx03Al4pIpw8wcFJleLOBbW11h
gIFzWMOqRnN6klis8Qd2nPZ+HLsVvqUL4BKhJFxoh8RnZAjpzB+Eg1JUgac5tr8TSmnqoPmpPPYN
3bQdRAUIZmpQTRf+/e4+PnwX4z1SAEQBHG5PSzCO3adOuVICwRjhBQWHjFuA3fLX36/ycWuCvW8b
gMA/OV2cnt+yhdEzEisQaIL0VnWdQLtS+f7vF/mkv/b+KqcDidbslBGdGpS7t8fd8TWIHh7OXOLc
jZzssdpGDG2yXYKtw64IfyO7i36Pu2r3JPdZiOXqzEbyP3Lg+33W+3s6KWS6XgIcoeeCSzBFa9iH
TVDcWEdgNqEVVnt1498aB+1RXswX6V4LiJA+1PsiMqJ670TYoXbVzXLhRW2on9mxfxw44Cjs7ZAF
dpGZ5WSLa/RWT7mfrVuDIzISimyk1fLPWQ0/ed7opHDRMUR9qkwnrzTvUCemsJkCpCnt0ekdfU9c
fXnfNXV95kv4eAQXpoHakWIBJTpC295PQ9KpOEwC1kGrTOjSzpl6Dv5tpn/r7aG9ISyQ6XoANvJF
EXs1XZCQrZ152Z80IjeUCYhVUJIOx6CT8l3u+1vwy0yYWW82EyUNad1UcTf+cid9uF3iCWDLWJo+
tFrwUD+rjoER5rlRXBYJApJwRbz40rJhjKzJ97SjY8jhMXWpgXOC3fTzsqXLce6z2970yRDFo2kS
9Lq1kD1/Gyn/13WitqiG2ae5UGy9TxPM8ZNnkYmlRCWfunFYkLDqxs+VTL/vWDbz/SJHszz3Kz42
/WgM6bRVQGNRkjpF/AwNAJwEgAsVFDnGV0S+kq0loHnQNXI6Op4mR5JA2qJC50Z0PNr8Zp0ndgqp
eGgTy/59Zqr4ZDxRHrUcmyMZjaVTRuFYgNQjba0K4lwfD+Qu+RdlVyOynsQYJibBRzkB00fDU3ok
q2y57/N0fgZ2gyPGkNqdqGKApZj+I7pIywVnK7n3jdg9oFSxb3o6bmc+gG3uOnmP1ML5pDEcUJ45
pRkYGmbfqeirYJSWvQEo+iPiEmyOy1p8IYbnXI3jkxmE7jW9IULWHXrZJ9/2OGAzLAkMDQhaKG8R
yzYXql/mf66sId2Dp0clFQyhOD2oFiQE0ZfxCP1bnNQPTY5Pin5sL7+CTTDZ5K2zF9iqc6sdZsnY
DuDgl89/Hwsfn6y3iXSo6xl0ZiFgv/9CVlHMC105mPODP3zLjNojiaBfvjqrYxG0ZGRnrvdJh4iz
MAWI/+QBCBtO5jIxQlZXmEJYZA3vzV/9/Bdzm/Ggck7ZKi3sG8e1FFp8ewz73MmPsSem0JYeYHXf
G00kcYu8t8H0HavY94NyqNwzJNP/aiDvhxs0I87/W/eALuFpB9kfyAJE9I3msa2NmhTSaU2jsvXd
n67VVOZuRHMB2lp23y06yv4O3SIaQWHV9g0Cp4lgndiqSZZANoqusN5cWDRG1I+kaJOHqkjV93bA
/QW2oXMuU5xy6Znv5ZP9Bspnpi7eKoUX5uv3r3XJW99MUgqZnSQh46LCWcHGLkXRF069u9krJ4Ja
SPdO1WM3TMlXeArGhPbbHm/8pa3nM+vH9sGcPFGTX0SWK8gdwdN9/3s6U+/yeTFhNtAhvwCj7WJ9
6u0ruhTn1Dkf+I42gLOtvuWhAdg2xeb7a5lWtmD4gJTYrbm712evv6xWt3hyhMyeDFAvw45FNjmw
Lgw76RndXWE5yVVnuM2FqNrxSLO/upV+7+9kpuqjpuUkcHEok2eOF9vB5uShbKACaKesDkxvJ/uU
PkUI2kOiDBZr0l+tuetx7+n9VZ1DtxJkS2FlHZujD9/lzAj/7CtkK8GuwQOezix3Mj4G8ora1SJN
XbOGxtinjp9xVkW/k6DUq8VdiisAGTYpXMgchfLfxnycnn197PSIHPvBwz5Wddda5xG4jJpA4cMi
QRAmSNIa1pnRvP2Y0+dEA431E54kVb2T2Vh047qmGakLlvSKa4obSega7bna/2dvg4ook6DjGJsc
6P2w8RVHd5gAMvCSenySpcDsSsPt15zO7n3fqXkbSnZP+Uwzz5ByPjkCs6bRHAU0AkCbpef9tYUz
WbNNJFewdrE6cObtr3J8fkFH+jxWlBIX00wYwbzHALzcFT5yFvKfLPVs1x7/nkLJo9OlBK//fXH4
7Hc5UMPZ7omt3H8qP0sIp6eLWRcBNZTcDgn9SZ7qlbqLkL6FDM/M3+zWwWpTmtS6WyLCB6nLOXJK
TxxjVTbY35Lu3yXp6Bj4bGicsIrwBb1/WvDAzEamuGPWfFifSgozEeVD5yg9+pF/fwKfzFv/4+y8
luPGsjX9Kh11jx4AG3bi9LmASUPvRFK8QchQ8N7j6eeDumemMpPBHE1HX1SVRMJts/b6HWcIPCZX
/o2N08fhpYxZEVicBK1bEiXoNVWfe2ocp+RiGOdqjt+On4fDHOsS63eb4Tfqf7RuRUHPx4+0jsTW
TJtvkeXlvg3kmuwjJaxu0F+TXJVGFXIpqezAehojQLLZ2uIlTRr6NmW+RE81fGDFieU+uhNWGcJi
N/lDTzMJiHGsZKkvTDOZXxbMBUpSBHOoxaady+aNNXTC2HSgUW8w0pQXjCTalwxB5LMiKT9Uu5Kf
kbjJb43RXgCFZptlqNPBhwqdPPd1bL0sXc30CLqMZNc1WUneBHEn7lu7lXVI8zKM7a5m/NNcTezF
S5QcUwMpkyiGpWogjmGQ8mhwpsoO3pURPeI2zeyJxQlUbg2lxWaRJMWcfNZSxjCbxn6REqeTqaSs
2xDYnuOgIaQD0cj0PQjgOzsUjfNEz2hYXnSCH4mCyhFG8eMxcSRtZwAGo/abfmUq68lWg4ozo+Q0
sicRGsa5Q9w6VI4+L3xLVV7tROE6/T5O/+0sgr4cUZRGk5TXGezbXtE8jYihTZXq6g6vkBAJ4dSe
2WI+WOht0siAGbHe1GS8uA4HcDpO/dI2FFT2jIZNh2V/paNLv1sS2aBfS8Kq1yKcROsgDbsRnMuL
lazfZiJX7xvZXjZw87V9iDKKk51c21cFnbwz5/UPlpnfBHcTU2nThIx5NPKFHuRST3vdNRG/+6Zs
px4tysQvMOt9i0NzuIHYTqgfMidHUJjelqQQXmWDMW2XXCWSRilBDD6f+eJ06hMCoZHbgIUZzbrj
79VD6dZi9H4Il7vmWommBGstVE+FRwhR9o58mpTlqLWSeJO0Y1WAapSx6ltKoYSu1aeT7WDDM0UO
AvkYwnRG5p9jVyWRMfFq9S3JI4OhgxpLUN+ArUlQNZLkKTqOFkiOOYkCe4pR97S6j23SU3EUdJGC
zrFrxbb4GS8j0solTZPbZjaCH21X9P0mtI35Fnfl+gJcsvpaM2u6M52mDwYy+BokRE4suG8do7Ko
RUJ8VerW1Rapx89GdD85qSpek4eBkwC3gWtFyZka4ORrmDSI4ZysuCX/eMyADNoYNjF+H8T5SPk+
MJP2Ak1cTpCRea5WPS0guQDY4QpYcgJk2T+cM+yrgCysLq5V4NXkB5NU/wTGUJ7iIEreJKJfWY5C
bNmxShsf01Ei4IEepX4dqYvys1GVX0azJhvOYnnSa3N+j4y2uwcvWF4+H6MnkQug0WthRINjrfJh
FB7eaRe0uh7XdYWEQbfAxucCB6d+nEei9JR6jq+VxC5Nj1NWbbtJEUOYCNRpBOikbqM/hqXi4oY5
5u3EFYTjeEsOQX1mdv8mNB4sfCanPM63MrmNuJPJRzdZdF3F1xMIjOk0kDduR79mPUf8RHhv8GKS
iGW65mTMP8IqSZ6HRcZYqFVbShzcfiwC79FqYk9pZjV6I2XMw708VDCXxx7jwj1+kNTu9npC04hM
u4Vgji0QDTOzhaVSocvCziUdPEyHCFZQATgrZCUQLre2KBftzDA9PXiZNOqg6/Hp+RzwZQ6/iGZ2
hTmmE1L4Idf2Q6JEV3KtaZuc1OprwiItb0nBjXsFe62oB1Sw0a36DcEH/193Ah2MCbr2aY9pn6TH
SSIrWGKiPv9qAY86qt5uI1W6CONQ2aoD+ctTujdn4lnrJQdpy+wzx4zfC/fRp6dtyYYHQxqqwfGn
D1ioytZc70FtxxvYDOw00ZDIXw3srUirCnPFhUWC35gpg0GF+LGMskI8CeSHu5Vl4rVRsezHIjAJ
zI3ka1sDmgxwWrxqyC7fxEVQ42AzTduspjE0B/T2ANlkdPMpAaSl1mwg+4R+XhP4OrddvbEKrAdK
ucMxvLTUS6tpuufPJ+XpSsWDgsbA818paL/tsP+2zycJoqfW1ilqWptgW3miRip7c5PNcv3w55fi
fMtAUwX2UvpRdYptDPm3MaKIXgPyUzIDn8IO4TUiwXL3+aU++JQcvmi9rE1MnkwcFd2dKc1hDX+O
XGQ9IP5qJug5a8st/tOqr+rh6Om4MwjHGAMollSCHiFxGtE4TMyRVHhMBIhdAac017jFROfMIIUX
E3WQS7xu/aIK5JSI7jXmeJQ9ZtMUPgQUU36XAnK3aRVimqoll6pOUO6U5j1Abl/Ie2HM9b4g0OOq
nsvqHJnkpIFM433d5NbyCbb28RGdZNEZlqnI3dScjXc5KrLCw/BIujOrrHm2S5gmLpzMQdpmPApq
X5pp8Y5zMiacY1YBJGEj31MbkOHebQhTt+8jYOnKm0ZN3lWKhZqzHk2SAUuois9qV4kfn3+49bsc
TkF2MkWhiblOQk77hwuSsDnoR8tv2ewQ3yjkOt7WSTt/NWeb5sgSn1t3Phj+XA8/AXS80KaOqwM0
Y5NdD0HuyuoQaM48mQT9jgbGKHqetGeOZyfe8piycjpd0WMqXDTKR5WjFmtg26lUuMjlgo3Vtf1l
2MfSc49TzyXSXHwpU9SjziQVpjevpjGjHOEk0SsNstDCUrafv+2TVsVvoIYNmVFD8+34aJpb/aja
KdaY8erpVAP7b6VIFWeu8tFjM+sN4CcDlIue+OFHJVIiTfMBYWI5N9YVFvHhl1mtMxcxU7RHyK57
QZprNyVGYHezloNPJ8N0pU/SgKnd1Hz9/KHXIXQ0xLgPMDCUigBix3EM/RKPI8ZjSEawxXXGfqRb
PlXqpiUNeFe3wv4lhzZFyudX/eBVH1z1qEpDxpEGOIgw/2w4J5BwZW+MpvrcqxYfPRyFC/7QGKIT
SHL4qrsshXeKQYrbt+K5yafwNdHryIcYpbmBHScsu7H5EqMyfGy7mUhYrSw2RLfrjLFZ+WJFgXKG
+/vRg1MKI2xiT2WUHTWLpGYgrVhEQGYK/JbQkPSdjh/8mQX/9OQI5xfZqU19yfkRSf7hg5vaEqnR
YMN94JD42uZW+xCpyviMrXT4cwpm9ataqV3ml3lebNV8QU6L6wr7AyVa5LQizR6SGnayk42z8tJo
nWlSEsfxOY3kB6/j9+YH2X/FUo4B/KhnHSpMPlAIloYVlZ1dGmmt7z8fbR8sa7SusT/G1lvlH9Y5
8LddHV3OzHEQGsRs4VS0DPHsL1kC69uwFe/zS330QJSPnHM09HKo2A4vZZX2AoODNWQ2w/iqmDOY
i3iBLo+fX+ZUYssR7jegTMOcKvGY2K2HpIvbGp45E8Ecj9DKFFIlVKydn6CqjMMmGdrScuMhGqH9
9fWEK1tpVn5mtLHkSX1FDmuS56tvEoFYlVMj7sjJcyUD5s9nuoDuhxge2rE4UZUS/YAj2hqEWy6w
Y8EobKKCrXPpVh98YdqcNH/RDCDPOmaYl1GpWl1MMzNRwgJ3Nbn1hUSyKsTc5dwU/ujdY59Mv4PI
A/q9xwhTo2OoE2U5jImKlFbAIAMCrlLcFjn93qxUcN1bxOJZRWleq4LIwrQsJDcINft2qUPJI1+V
6pdc7fsJ7teZsv2ju0P/x1oO1UfQ9TzaVZVqtiPEc0R9E9zSOwtU03d1CY3vlOqKdT1Tlxn7BM+B
myoh8NfvsmJ4MIQV4MDA1AgwSJLJ87bMCfNbgTi/cNCsK+dICR9MFEuFlYVnIxAKnI/DiVKGeGat
7CWXPkWz71V0s4s4i95/sAFQ4cFaXpdbaODruPnbzNdKIL5i6hu3kBu8G3Nmw2QHraeSxgcYEMee
iVXWTVK20U2JDy3mzfYSfcWG9mVRJOFBPqrOrc3r2nu04xLkqKLiXscOh+vDe8KCtIHPClpMnPB4
X2kdGne5Tn9hkLxstHHud7BFfCnJ3zuO075GxPd2pEnmn1lC1jrj8D6ArjTKEJO+NTdztEdgulnU
eMOScREX9UPZJ+W2DpJkaw9qTQS0aX/XqozUbSuJnpNhnmHBjz9TS71XCSpH4om0IlXI3xM4iW5K
C33bxIHM77RJ9fslDc+srKeFCrAztjMoaGF8afrRuMZH1ibcm68oSTBhO5a3a8xK7ctMTEQPIbfb
StlonQF3TkcppA8mxu93RDfpqIAYx3B1F+7Jr57l7noude0Glo52rhI+rfMB9FTEwfSENJXi+3BI
dGE8WOnQ4qAU2Nn3qhPqQwn/6dWqRu0G70T8KfBUs78ZRoRdKz0VVXELHSspDF6C7NmIuuh7ixL/
psaoCbJuO2FDSAKR+fL5mPngPjmGcJyCcgeUd/wNyqxvpU6uaqoXJdhlyMM2UpSLL2PRijcI6+ci
bT6oY0jCQOgLg4qoIhDPwxeDv2sWUypzSK7yLHW0AZo1OwqBfZmiLa+W2oQwcww1/15pyXxHxIm5
bEx9EKVPDzb121rwH0rKnMRvoqi6aIIkfbcUnWLg81dzugOtmxtsTo6aMnv/UVW/Yi3klNJxVlAu
0F0No5uwo3HRp/Tm//xSpMDRvUXmxGnt6KUMetwnsaAxM+AN5GNDSJqBlQzObEznILQP1gjWTaRC
gJt8AOOonFFbY560EgSi67UMluWiPtA3sL4vQg0vJFuecdPFTZpSKsmk14pPeGaV+uC1QlujalvL
KYObOBwAoR1nmAfKGCooTe2H7WB7hUaot60N4Zkq8dTBysROggvh2kGpiCPA4bWsIoGuo63XCtLC
civ41+9Fg4LQwb6865x0ElLu4h692BtOxgTVmyxDy67KDKzpJQk7SYc6kzhXo7YlfGLByFwjt6LQ
xWGuUfchwYHYVod97duhWpO3bo/BW2VgRe0MEOltkgY4IZwZmR8snADAwOIQchEIH4uGYikneTIM
kGBl8/RVm+Vyb+UjzpNYHt/DF4Hbrkzp4+dj9IOFkywe6JtUqSBmx1kOVkjTLlt4l5AwAr+i0eiI
ZJTPnKY+KHZ+2x2sfDhkZuR9HH6ySenHtFVsLoPXttPkOP87coQDpIT7wOLEYK97zpn63taq+qKS
daAVO4l9fNU1yEl4ecDfk51uaMytMaRhfW5lPx2/mrzysxTGFh2V4wlkRmsPNUO+U8u5NeB4bNgw
Kysd3pGqwL1OohF6f5QXhkxYhDA3c2iOCgaWNepaQw3M0CnazHzDHR/biCGCAhTJ6fPnH+t0Wdfg
sAFBgUQQCXeMM1qZBj5VyWiMSDV4M7IImQTOJt5sYOLqdJkRbT+/4CloyMGU/+NiwkIGDLLe0d/q
shRtz9BJBIXmZS18jIAMTL6TwW1nkX5lASW2swoay1cSrb7Qs2ncNC0Jh8Mkwodebo1LIOc/Z7eB
YaLZ1+nJGIBVx/NfLFaUhL0qOQ1gCAEprWX+SKso+Row49/X6WX5qKviYhNrZa7D6pDrR5pTebkJ
AosoArYyMOy4VYIXAUkV9y8yHJKLbpDYrz9/g6cLMzAaKyIlNI0UPt/hCxzrth3lRpZg1A2kdQxt
NrrKMEpPCB5VLABkzNjlkLQbN4gQZjmK0pibz2/hdGjrwoDLQVMZlh0dysNbqHCzpbzGx7ENq2+m
ZCuXdi9+jFPd/anHAbFFBtRRNlUYYTBTDy8kRTQiGExcqBkDV1HSBKQUBOLzxzldsVj1OY5oUKpA
R49l51InYSBqcs4RaUDJUHf4j8aYrv/pVVgTGWEICdel+FhMqc+jLHetkrpmWyqblV64wUQyPHMI
PH0WegMGMBSvZcUXjt5YzXF4dWsnYzUtikuaf7VnER7gf/4sH6y+YIKUrGt1QGVuHVUHnd0vQqkD
xLVjal/H1TS+hzSV0S9h/DL2s/5CmlDiILAl9rfHvS1T+sHDtJR6umgWTIWT4DILaTPh5Wae2c5P
hyeHBAWeNIcGDoDH+VosyEoQZBlKUq3+GaSZihtZKx4SK+3ezryH0xPd2uFgdwWu05mVR5NR4JLI
YpFKDslW3UZpFiV1EkVtL3osaf0uAVEEaNGFa8iT6gVG1D71bRM+Y32s/rGdBLYJnOtoQfHsbPpH
3yQp6AqMwD1sbBAXNHmZ9oYapmdK0FOXDp6XmpxlktGDxOfokUOpn4O0JserUJv0i81+78QW+AqO
xbBQNDmh8YDLfNoN/U/BwdHD32b4/vl7P/3CkJs5M/E/JOa4zR2uC2iSETLGaM8GnMg20cwRkJ5F
j619fe6tfrBhrf47RP1SbhPUeqziIAyPdTbvMteC8tt7epnRQVvirFMuiRSB+z9Guv4rKxczduhT
addKvXJidLMuFkcj4VWFuTQkpC5COjHPbAYfANcsjSxcUBoJHBfHsv5o7MIoEBlHIV2LO5cIonKL
HjZ6WhRd+oGVKR6SWU8ywJR0w51WJCT86ITpOisW8cduD2uzj7mgrgRsvH6OPgsRDVkkdWnutlOf
wUnT8r2BefWf7j4rgxBNC21FzofwpA4/vsKTyJxHC1QYsvS9yuLyEhx82ViRLv/pasqlINpbOPBq
XO/42+MPqlWgTYVrjyLyhkSEW07kf9w5xjpXRw/Ito6Ykn85fKAikOJpHrE+D+Os2k1U6K7ZWKb3
+Zw5qRtoqNN6ogHFxIUcejRv48xcJryASzeziulLncbiCwbX4bMpWnkPd9lwQkNudhNm5qgZlvLP
vxpN4DVZkqkrcxOHDxkHg10WBqcoKqy1dWoXjNOeKJUSK+DPn/Tk2MP3slZC8IrjrzP38FKQw/JI
akmTU9WSVJ7cKVSFMKcL6NLYkJ/N1VtH9UE3bXVz4QPKv1ln+CQdXq7FQMauBk7CObJwh82/8Axy
Xfe1MVogmIvhqWkybPG2E66wCLVB6MWZyILMoNjErq1uAqu79fDw+WtQfpcUp3cGSgAFAMDpeHey
RjYdqybWg/YAwQ9jj1myK9eNrEGoUEfb1dOJEIgpF+EtN2CU7gxf/FvW0IcDthfazziEZbiN4Al8
WzoxX4JJ99salxTVxRFIhYifF2x5YaXPOAsApS+wf+ylY3PIcrjFodI/QKgwOkQptaw/kgnRQxXA
wCB3ab8SoBUpc/MUBfgeu1o4arAMuhGHYrMZ5/yC4hPiZ8EC7CL7pu0ohxJRy91I8otfdFoaexHv
+qaV7CDBaGRoL3uMqlKn7LA7caIFc4dtVCcLfvawVJFkD0ZzAy5lJU6LnfsIb7QXkRvUqvQtMePx
0o5g7KG2jwWDNAwJxO5HU3orja54Cc1AJdOumV97sxU/w6SU3io51uEJCD0qnV5NTaS2Si/dEIAr
YamgjRUuz1RH9dWwegx51dDh/ktthY1yKi84KMGeSaT9IkfxdtLwPtrmoREtpJRUONpZZYWjABlw
sie1qv2WQzHHpj8T6mvVFrgkGkU3XyHHyxNH9HrQ3RYh8i9XVUIN8vOsVIg6h2BUn7UqyXm4GNv2
UDZwU1C1mvSFBOwT6wA27NuqbtTWmahZnuACq0ihcS/40hRjXni93ZE4Ap+3MXm1zVJ7QbMiG7oy
4xrV2ibOJ+Nc9c8LEYVPuWxFlptUdQekyigJPQv2GG6g6jItF0tFhY1xZ5EDO/RsbEQN0MP3BmxZ
B4dRZugksWbAdQQBEVQ1FRUOe5yT1cnjxsvCSxFO/kyWdmJ20/VUnXAinEYopY0tla0TFAQxq3/u
7XzhgB8OVJk0mFMYzNNY/uSk1k+PttzXzynuX9AFIVdJZI5pZCc3qay4ndJC044poCJ4VmK4K4j6
hcOdT9gh4DwerohoRDALeXO4VTCfIicMRvML9iFJ6YrItm6qpRmuBG9TcXuT5hkxHdo4+Qvfirjb
ehn5PNmaNcBgNGenT1LLn3EMnpy+rVmLP18KPlqidI6KiAKQ+3HcP1yiYAEtwMYa1rNyZd2WRTY9
tq1sn7nKaanESmixylMhGuuGdrTF0ENQczlKkKeMmZ+MyybQbGJ95Sc91DdmoT9DwblKrAUDJeRX
M8GITh3Kt00+nOkOndSHWEGRMotwCUCQw+PRkqyoldWNKsqfQMzBdzR4rVeUS3tZG8F85ih0+mox
V6PPY2GpxKZjHzXwR60eM8q+Nbq0MreVyIJfVWueyy794CrKeqKh5EVPCZh9+AE1e9bNlrgOVzG6
dDNqofYUx2145rj9wWujBqGgBPSAMnYMLeNJTnBNhY9uEwwpyRLNsiGIazVlN88cnD54HphNoJTQ
7XARPbYVbATIuEm0tKtb7I9pbM6boILU+vmwPyXc8EXAQ+FDrBs0DafD19ajrmmTmCRyPLIbUn0K
+NnuIqeL5fdBEVR4JEx9jdEJ3syOlMzjSy2MsXQnfUzImqjqft+LPhvOTJQPnp4CGSDQ4ECB/d8R
/tZGdaZhe45lR1MYPkI+y08VjHQ+f/oProL2G5oV7BegieOHD5YpaZIUyMYOybyg+UCBaZPY8vlV
TlsBq+gS4hSbJuasNB0O33FjksGUGWZFzRqMd2pKUI0zCJZv5p9wwdAifwZevScGU6DeqOoNiKx+
QyPQvm9JmS3pri/vSNiSgr0zS758fn+nZS9vmVMqDRFbB8lQD29PSyxj6TP6DkqNsNCNV9tvpipr
fRxr98ukz19g/GEAZSJpzIHX9p9f/4M5RUvRWr0qKEgh5BxeP1XrlgRL2sCQC8WuLIhuJYJqcuUM
V48/vhTAOi13OmYckI6pw3qfGsOYKJWLvoo4Q8xDfPrIqM8a81zL7LQLsCrsaeSCLawEsmOGJWmv
WUCuOqeJZG73ETkrz8liz1/6WI92Kib/d32vpPdhEMaAw6rxAg8rSc6Mvd+uxocFLnch4ClDd7CR
qB593AjYSQ5iuDAG3mDxxRws8muU9t33zJp5ZkQZZueM9VhYl7h6iee8SZv8UgYKxAUOev3zLOnq
o9Ua2R02Z2rjEj9aY7bCYiucYdHpS4suMm+aMdd0f1lG+WfajZMglTOkP0/yRv7LCsZG9cqwjCSH
rqFxZvyejh/s0IA6KOAxkmZbPRw/XWJMlRLMmLrggeVxutDcok7UV7SQ1plLnZ6b1n6uhgoMpQlc
yKNlSZcrgUwHi+VZiFi9aGR1sZwqKbUbSwCJ7eg/VBC6R70+5+f+wZXXxjvqFJqEgL1HVzaaesaU
hAieSR275yIhE0RTpnYjzFq8qVE6bbSg/mPsA/YJwKaBip5W9gkhj5iQltGD0au1tIBHeGHoLzhz
6ddtEC+UMOk54fDvRvLBcF11MKz3fEaQD/sYvk05Vsg4tVVumir1Y47pp+Eq6DLFpg6tXuznUIQN
aWZCgrNnI/Gz0ip7NO2iZzXtsuguHgMOFGUl4c6VcbZ5Mrtc89BDqLU7NTjk7pW+rn+UbdE8ROxq
spfrUfyVXCMbP1PCOu5apMoENRaWPBAaJfUcG6Qk86uwTNOrKUgNySEwsUbW1FdN49SWlCseNGBF
8jjpaL8kc26LXUJiMvHSdYs3bt1gQxgv6fzaSI0ZedWSBP1uCilPnIJVqv/TVQ6Tc6Y60CIcGk4W
64T5G4DU6NiO4JdEgtfStle0xno0BkQMa8gLvM8X1HXrOvxekEfXmg69DrPvGD8NEUlZcjz0tLDN
7DpVEbutXlsN0Z5ht1s5U+geTPUmKFOc/T6/9snuTZsEJ1zcRhGxgk0c7RsotSS4IQumJ+AiF5jz
1i4/IP69O/2PH9P/DN/Lu38/TPvf/8W//ygrqHxh1B3963/fVu/FY9e8v3fX36r/Wn/0//zVwx/8
7+v4Bwmb5a/u+G8d/BC//z/X97513w7+hTM5Tl/3/XszP7y3fdb9vgB3uv7N/9c//Mf779/yNFfv
//qLOIeiW39bGJfFX//5o/3Pf/3FKva3F77+/v/84c23nJ/b4TPyrZlPfuL9W9v96y9V/SfEMVZQ
nKjp7TDU/vrH+L7+iWL8k0Kc/85Ci6SCff2vfxScuqN//aVZ/4SECMFbWwVEBkDPX/9oS2JV+CP9
n6DACpszkmQa1+Cs//vJD77R//1m/yj6/K6Mi67lmv9Wlv9tZMqwtVlCMNqCPIsxw7EdR0nEX09c
KnolS3oLpq1SZ49RsHS7tsz0nVBXxmuXyxtcZz1ZDW4wZJV3Zs7BPTEjsaGHqbspgShekuZfAnU2
NrTvNUJnk9yRRnyXA3LX6RkvI5qnUFxXQu12lW58WxtYd2ZiVhcGxpDwdkukypnxFe3az8Hc5n3w
rSHlfE3+gNNfBssdCH59YQ2BcFUCBy/VWJL8CqQ0xrJgsi/QK4Z3U1hiq4E97pbFA4cy5Jeqot/p
kv2WzGt0WbVcxeN0JUFXcJBkSFssnCo/6BVpM0iSuJ6Mtd0i1Q1uaAXGjqt12oZU03wbyW36MBmh
PLnEalpPYVTWPkBc6pNYbT1PgxXsiBvViA1t42F0GiMWqke+ifyEhh6ria6UnipLxMSbNXXhamo4
vKTtVDlZTKuKnGadaN2+QQxlYaaMe2kv4+Nt2tJTz99YX2fVjf5E3Ljfy50u+1hXBoWTa2NwGUto
pTiUKpGryITxmqERYrYZjxg2tzp2h1JUlK/0pLaFWUp+VM7V25JO4YaIobB1iHaXWscYzPRRCweN
hkS5kJfXE35+MctJaONg2pKxtwSxdAWERQ7skOUzbM849oOOT0d2WyrTbINL5vYKPF34RPguzb2p
vgzz1O+TaM73RRPPOzkofohZvJfZglfQYvgZh6ZfGX05J40kiHJlktTX47JcKtW9gj+i0uUe1hSJ
W9YZ+cgEI7Gp9AAhZtTPr7MStZcTbf5vUi9fKkTZLxUxQGwbYrvUJMRas/Y4h2Wxbwf9B2LJLTSb
r4Sf7FUz+F6m4S32wdtiknf4jj40tskDZB1fNZyNux5e/HsbGZrTlEtz0aCddo01K3Pq5AlNr+IB
jJEAWw+XamJl2x6nxzstJ2uzxrVfb/w52Nmx2V+Flci3liLVXqE33+l87JZCyN8mW9LIC4yacHE4
fsabeJCLPaIy+8ZYCgTGWa/Oz7Pa8+uEnJIzoBbZFUIvAjLS+r6ts8q1xsp6mus2v5/m3nCLQcdP
FRx/R1tzuLEbM3egQuJPrJmRWxjRfJkWBH9POKCYMIpoZYV+QkHhZ5RLX5oa3l+id/FVXyEvgLcb
7A1cSPdqkFmvg1SK63Eo8WlM+mpw5a76AvXoq0ljD+U+5Q+mgsiAibszPXBEya2RfiVa8lqNeemI
pla2diIsL9ewdc718gtZXvWNXIQhBF7EfLiRZm7ZoROchB5fmfXwAwL81KGgWvmIyRy5/bxm87Xy
QKSsRoajwrzuYsi4diZHOH0qBERlpXEdUDg8kB5PdH0rybus13FIjGzjK1SxR1Q5ptuWyWMcFRdS
JYhLAvJwhQ1rS3RD9DBmuuyZ9D33qOLodGFeF/HUaTc7Qaq6VXe9iCj2BOKIS1Q/9TXSEObwY9nk
tp9oBgnSQegYGqRcvM+IXh7pNw6qvNHxF7kNavmql0djK6vatBeLaT7EQlGcdZm+qFj7GYNa6OvY
kFzXXUuyDKm+aYiLXpH648jJbLB2NKyviVLd1laxBbxihTCGvVWI66BjvrXjj7Wz5nKa3cxjQlx3
Hy6BuwSDh4X3lV7dR0iZsc9tfKq61AdDN93JSo2roNE9MSvvRFxCZMntC3KpSQYsRvJVo6yilQtU
K7fGQ17l8b1NGB3d2TS7qGCwbCZD0BqdaG1mVTreoX1PdjJZHU+kr/pxMXlxasRu1AhX6vPnWQPb
bAZy9nT9ohgyn1jAr7MiA3pY5mWXSdgqE4XtqFpr7yeONqjpjfgpyqcscIpC7va1nl9MBADqRWL5
6ghdTE6LAODL0mZPHcwvU1Hw661Y8tGR8Q1W+/qybyPeP+Hu2K5TRGfBjmRFwxXzz1ZJxq0MV3TL
pJt2sVhehqEnzlTSieKe6/5Ft3MPduhAttbYjgxie7hLmvybHvbhZi67yk+GbnVw10mdIBQ+Ij3O
wTrfme2KOOtFvZlnZdeJULpTyMa9C2oQJrIRb/PFerSC6BI7A25MTj2zje+koPo6iglxdxeRXarW
8aselhkLbs5DsvrgJFe5qomPuNozeESLCNqQkMJEM5GQS+mnvOwbPMDEdh7Fcm0nyvQ8hHW3y7Jl
b40JNqtQLxkecu/B+OgvRCT7CrTttL/CrtlwyL6miRVZlbINZpKnoxpmUMUWDHCxi/BdRwdSvQ7t
TCh1Vz3mbWNdFLNJYKrCvhk2U7Afm7jdln0esIY3o5clxX3RFj5knY7gm2Kbl222g79IDOu8aE+d
cgMONnoQPgxPz5bOj7RExljY0q7a5OuCitebiak3naTsHgRJ5bsA7bvXdNIL3mKRxyBUdmYt23d9
ijCJYhISn2Zpu4wlxC0xttmgWomxnyY5Y2uMY4Bet5HxwZDChJ8eHEqz3Fv0/lrO+TTgFV9EEm+F
0fm11oIAKDWazejWDnMU/6YHj4F9Iwp+ZLwLp7e6r1jy83eTaXSJAQg2xhIHr7U0jA8h9rrXOO/p
EDtnZbvY0XQFI7pz5MGo36KyGegfLU3gmxRisZ+w3HgLqtJ8CdGMj7gv2iWjCa/mDcv6y1h3m7lT
tnMsXS5VcjWlr2HOhpm82l12Y+jZbT23SABK3HQTJlskHgyA6FYQnTM/Fol+H6bf7RwgEU+X0AYb
anChSK/tAGWD2Kdl/6r2bK5D6w1deav1YlevVvaphat6PVk+WBProugexmCSL+rCgF0+NU6MJsNI
whcUmgMYiPFQD1G3i0a7dKxG3JVTyFZV+tJA3kwH4ObH1VaM9qY0sgstfp1rfdPLNuFnefEtnbJb
uVW9rFIfIby+VnJ0oWv9Tdtpt01Z33UMmGWMCY1u7NJrxdL6rYmjFabSo0OHfy9RtsL/JSA4GAIs
ehUlvAF/2S0YCRDAwDfC48/N8uLNwsPciWLrTSII1ceNenatju0B03jLqZlrE5HZZr5hJyudISU3
LRChvk/w8tuNabFNC/nrUlcg/WDfbjAFd7UpxTvNKBSvlwIAuUl77DM+ZSrPvW+KuH6oGn6XUVfh
j1hq3iIU8r6qZuzYTapf6n1ZbO0euNksZteImgDhT3Sdz9J7ZJvXjT4yuCTgubr5OUf2NUJQx54i
z+6iTbr2YFDG+yJuWlest2XWzSsFG79DdsOq9mKLikmaovk1Uzq+YzLkrww0ZHtS9ZKl401vGT+K
Xn7MOcbcSDifUJ1VF+RJq6+iEfe53HFXmQp7Bbt26VHLlXsLLuEmRP97q7TjQx0pDzTJt1iWb9ty
Xl+i2PT6VGxxKhY7WQ7Lb/P/Yu5MdiRHtvT8RGxxHrY+jzF4jBkbIiIzizONZkbSSD69Pu8rQWr1
oiFACy0Kt3BRiQz3IM3O+UckHy9ktk/Hovw70F/rNvEunfv2utRMPaoO8bjr+cumV/AajxVkd9cl
jwj6K96VRt54p57ipv5jHPLHfSR4xN7ZxxFScosUx6pXI6UiG4XR5+KlmjRcPN9bksTOQmuqnWs/
eulJTKE0uprnN5wo0Q/aOwpBhakuqSzzDcXCVHnPEbSpjPsNQTAc5kIOGwccbxVEXr1inmpXSVUU
axGGj/ZM2TT9pYwYWX4chdtdsDe4tP41A5EA1a8hTW9Y84pfqcovETd9343JloCn6iXMa3luHI0h
Jq7U2q/4GR0BwSzM4H97onMPDRFUtBu71lHEFkcvpB3HYTbyf5ZGnkHoXy2YOto5HL85u0k9ngvU
clsnIvbNVcFwEqZTL1O+6McxReiF4bR5tWanwrIk0XtmDV9HG2XJkdtSAnYm2a6IImflzFay9RDd
DYghkq+4K7Jdn7m0YnGm7xfj00iA13vNOTmuMkMcbpWI4YTApl5J3/12OpP8mXk/xlWVlbe2Jma0
lJgpJ7oq7wbtX3lMmr9FnPaRlI321IiBKt6MgOMjs7Xz5ueZvRl86t1Jj1K/3XSUu0rP57bLaKlv
Kyd5o6W0246JFZJa1Ecnb3HzjYibeUulyryKmnHGVpGId4tkX7FGBhY9EvSWrV3jRIcq0v5hCE2D
pJ6G0wNhMena9PMHcVLOJos6v+ZbrYfHMunmQ1ZNv3LAt3Yjk7jsV3BD8hoQyfOoqsol2yOa9zMn
5baHmLpWg042ztLJ/awX7ysxwt0RhWhODvg3Z43PSQxrbiMoyIoVGfJrdwzNhr7kcUc0vTzpJLFO
5IINZ1cvb5FT2R9mRBwcQP9gzq16WkPg0s0ykLBcBs3eoa30EGXtsBZ5Ud/sKSA3iDAH+5zKQW+c
tp22APv6WqPH20xD6TzKxJ3vz5H6BwLGrCWW9qvy+n3htLcp+ajbnILmvnmPIiEIEG/SbUUEIDd5
6h7ce1P30srfSav9vZmzpFulBASvuizv9pE9eRfyTtN1qB3/qSiCXxgdgjcxOmqNt6GGZ5+yD3Ii
WGyCkIrDrJn2aU5j+93pfCXR97VUwUhWrR8cSXlpeFqbX33D85WqaUNjtT6FNekQVBHEa6wJMQW1
vJFTlbxXTlc9D55NlB+ahU3nF09epv9pp57Rzmvai4iC6cp2Pj3J0Um2FMB9joFO9zTN5JdurMi2
dmGjVZ2Zc2Rzb5cmLcdtUwVpsRJL+WaLeXmo5zu9nzPra6sze26QJU9ojRhd/+GeTPkZD0IeCBEN
t8WYBjsKXauVbaLogDyPLJwoR70fYgEJiK60HD5LOiJ8GTGdHOFTw2cvS+YD0ul0n1hVZYHjL8Gn
S1/EM7oB98agFvx4seofJnsoBoZAzzxKznROotz/Y7VqHXrNeMy8jgqWNG2em/B3Lg8Ygp9k7/zO
TLJp5NGVt1z06zg8eH37M3Onn6iMztf0ozYH4nXkLiEZkrHTQMYnMrCea1cEq4zGqHfP56q1aHn7
zRM5ASQo64B5IbtYQ0FPebncSrRCn3zx5Xnyouqvn/oTESEq2MdVUr/WwczBWiK7kvby6vYt60Kd
Tu954ySfrenZW4wrf9EZ3h5n4kS+lD/EjFKpw7EzqgmLX9SIwzw4m0pAsIyDrP/QYs+DgBTP1hxL
zlKt1UBNGIJ8QTx+SuJr/qvxSiSvYdafiefMqH+KLdvZ91gHKqr4fOs2MdSy140q+/T9jPjvJqiH
X9kkMbnm9iRubdiKp4rPuK8FYyON9HN1mT00Ctuglc5jx+h3LLyGRo05lljl/SB3rtRheB9hUTYP
U+0SW4FW00JwWfs5xlOTmpdhas2y8fgr0b/I8MEmp+3d6hz/2DjWcms06QMrJ6q7I5y4SDZTLtPX
3EDOw1uJ6MlfquBvOuTTpmYk5hKLKRA2+t5oNFKzcCZxoNgLd5ipPJR5vGERdX+CGv2WPaXWrkJf
ceBc6raBxNQ6O0vEsiBYmcpErWhb7U95ZqFctcH1Kxz4RlhrVvjkJ0uWpwZd1Bu1NcOpaaU+U2kM
ZMNqteKaSyJAskBCYEQxYhk5s1U79aL3bhp/o4Y6jkNClysBgpz2dBL4AAGnHAP02qtFdyU0ajoG
w3iaSham0jq3ufeqlENwsjvjK5C7nnVkyHT6jHq1O/jMXmvZCk2gg2JzXybsvEpt5njZK//aNXa1
LpDBuqn7zKc4ukH/6Ye0e8z+thzifDOE8hhTuVCK+2PwKc1ICZuzbxJDhWlINluMrOwhY3S9zXGk
NwH2hgBKc1Wg7ai41rGrlOugqLliTNG6G1JlSIAay7U9vUOAP3fzsnEbsyvm+NW3m20h03FtpoOp
/1akM65H36zCIrwFixavbIbjXVYHGtEK7jqK3Mc46P3V4BVAI6NczmEehif6RsJ7V80utrPfJsv/
es48X/yiOgRzYNbILdHsufMI81i/g15Uqw5gkZBRrEVJPO+DqWj3NGWeW5vypCYPzrEX/I71faYb
ixxHXZwwwdvr+r56+twJzxVxw4SO2X9nl+E7EkVz4wbe0jM0rZ1SzocIWaMVdOAdLohl7rs7hqjH
5n7gBXWJ5iYpZyzwDuq0kDkPrea311WE4ro70L1tQ5PiKkaRN6maTMg7c0XD0EDu45wFt6AdNyUQ
SmNQ5RX6jztFj0vsXJF1bYrWYAStvLNTlI9o3IcXxRq44yH9FoqUyfszKRxH81fODyKb2U/wgyGq
48loof49KIln2ud2yPIyZhhkW2E8bWssoyDwL34gtviAuIGC85RkX1F8kAU0kxxXdZS8LtYdH4vP
jklXyUC1TMM0G3XnJaaoPsjjt7QLbtJyMnRrlEH11iOFePtBTN92Xl2zkk/du3QmEb/uz9NXiCqN
2WE31REXfPNQphdsqtNKF+nJ1OrGtPpQ+QDFog6JVEzjX7IIzGaZ7+d6dsMAKlf3QEHcUu5xnkW+
EnG6KQz9IK6/bGpp7dvS06sKSxPByYApQkn/yM3/XqK7SUEfN+OkLzgsb9OyyWr3SEsxiREeOVuB
WLHkJesClmMVTAswt+/xROIOG6MTcA1iTxVxBCk4KKutDn3Wn0IEvoCHKdlPtN55FuHkwUjwhjiY
qL2EdnOYvSfQR0Z/Q+KV4EZJDQU3pkXiyVcDDkYHHpFHOtTdqtfkJtamnQ5q7lZzR3rwOEXBGgDw
ycT1Tlc971sQrfsxGfE9o8MviZXLfByA5rZ49h4GbZOF38bELHsq5UJP/kSi3ntl1a/q6m+nUkB7
f+mvduvaz0rP4ybKO45XOVbrqUQbTdQd9KrvFgfqVnHlhaTQsQt91+7Aq3NX0QvrGjYcevWEWnMc
NyrbplSy2EN7yqWkkMz/pdS7E2frMUke0SmtZZHsIul365H4/aXeKEeuPP8lLS5JEW/EqIqV8dNN
2J0S42yM/Oicv3HhfDOgm5V2pNoS3/xUtV56zILpjB2Bl54ir/M0otlM7aeml9cyAHbloP9p7emR
LeTYGPOhJ3Wx54/E1bdWJtyXlKdvDXGMB2JfPsqi3OesKmHHL6XLNY50dSqGnkt3st4s94qOCl5j
Wit7ONtNQI3kQj9EvXbtfhM0l7lqj1YRH7D3ZGfFfzeF44Eir50Y95a6+KBUjED+KUb5ndZvoA6r
Kn2ThoI1zpNoeXHcAZy/3xXJfgQV7XpIaJSQCohlskm1buIrhMoqH86l/OAgWjFxrEAgVmmuoDBu
BfPo5Bu8i/PaXbynMHiLB7123F/B/FPpN8gWVj2WQW4DTfeVWKazQqkcdTsdf2rbWveds3ZAO+z7
qNC3D70F4jZUq6rlRGOb/JgsTUmqqM+LPdDaSZDFq/ZnbzNAn29duJp17cavY574u3Zyb340zFep
FVuIm4r10v/1p+jUVGLru8MjPvZmlxSqOvkdTAPTy8bKY+csUvPadfpBogtWlEzxPLf8snLavAVR
Wes8EsvFT9Vm8TJvUw7RIbdZQl1iee05fi4XP9yG1mw6PgPb3RxmZ9cZvtrAKzLQsiG6ek3/aiMi
PMR9MF8As/z62av7v1xAYB8Rc4yfDxcKge1VWd3P8X6OH9Oyn/YGZSzZXMAeHLzwGZ9pluFCbBb9
bOy3yCKAHTl4bVA56dwLaQJPwiO8NADu8OJXYMMhS43EQRNNCxWLafbZ9/58iYi+ZLKGrRs/u25e
YTCO8MiJi+s+LYp71t1XRTUjPpmSHemfZutM0Wu+cNEk3tku7ceuezc02tm6ea1I9ddjv0EyEa9a
2zmZ0t+ZBn6tXf4dMnXn7FSYe+VKHac7gPDy0JKTQg6cDh98ewqPVd9dCzsAyu02uZ3fOmBcQJZs
pHkueW7IEGKTCSb+LIOYBd5ue6TQpw2IUmKytWBBWtkVLIfWzFlzUtbXLD2XbjAcCFzP2EJSeUgG
oZ6dJPosi6w4ak22gaOK5PGujDwVEdWtfAsYibromsjm2BTiMc930kM4Tf7pj+CPrWjPtPf2UstN
4JpbqwjVJo62vk1pbu+7KD/7cbX18tjekLO0HbOWra5ry40Q/nH06+Moh23n5+m68/U7SPZr388o
TEy+vN+lHisIhXo9JaROSlLXsKYgaq/f46F/yJiiX+e7qH1AWbJinbtNZfLdGH/vuOPFhHGxX/z2
Y66tB7CFNyQSByuYDk4XPy84IDa9PQBhJSNwf3Ba8vjZY84bNORtPXirvKc1tJH9WyMhymmNXntL
74MG43JqKmmuju7dbeCTw0Mm5j85M/VqKWN1WET1k88pI2PA5TVWDFqDXXyX8Xe0yOcoKCowCN4w
e74Wmf8Wszpa4PF7chWAPZBH7Vjuj7Imi6qZXHzafD1r1cmXlGa+AoJiqU8ak9M+0fnvOobbywEP
HK7FzH7BSHxsiW0l1DsL1/bMA4hifRVPPPCp2NhZdbEib+bUMZAKjdXmJ2odTmBu6c6Icd6PMg03
SY29LvO9vaBmMA8V/80s1mFIFXUhpIWdf7HfyH91yMEOH+gdZdQJu4SokuoyklyGtwFtPKH4wbqI
7xycfObapXAdZ+A6GWS4l6352w1gFkOIYj2tPGe36IzOa4RJ22wO1ENVe49FaXr02zzGqo+bY6+6
5pRJjyOomwbyPBXyIe1Fh9Dpv9J86bCwO+7GqDTHrtDsJst54X18UgXYDcBWzqiFE0cuPWQv5T2r
lND5z5DsFl6m2bC6KXk2tV3+CZVPVIHM1WnBK7KaxsEH0pvdXeEQYhVUdrAtyDHaqTA3RzkF+miF
WDqStqmwlpIRWHils3LLkjrBJek33kRENwpwiYgJNHYg9marMsR8U/FhNQx4ivQbZ0SE4HqG+hhl
FZs+7j4zOKQnrPjdJgadusWT327Bkco1qX3WxsSDdfUWHwJDjEitygmjclK+zIN6RX74qx5sa+er
JbkwJ2LV7uHCC4WkJ9Et24odXgUbcRErRQ2vpY6OR/e0WEaiAYcuOKoBgBs9P5DzbD8h3Uselq5+
FKHb7oukF3/6yEdo5Sr7Qodo8jMbbX1Q3Dh9Fna77H0xzAChGXRAI78cqw3ZfZaHLswf59y9WaN7
R2n5AWKxiJdJegY0FAqj9Bj+JgqOkVz+qTpvkydju40o61uDSzMJ0TuLZoH5oWE4X1ai5Bjx6xgZ
gWvCW1b47qaJurcwYbihdhK5gZ+OWz3FyyFrk/mV7OziQNO4fnMtfW0cu/iCVcF5hjN45ajp2oR8
h8Ir92NRdMeoQAiHkvk6tEhb0qgYV17X7EClthBz3rbp2+ZISzhJ1p4pjiIvdyLFhQwMdhVprR6N
Gb7TQNdbtBCcaHpx9doQ5r0aOq03SadOiX2ZM/u7B07ILWdn6XzTe+0drOLtyf1lclfD4HkrONkX
bethL4gmOdDd6P1LgP//To71/6PQ6q4N/m//U870n4RWx99/6+/2z38QWt3/xL+EVpbj/RuQPeEk
0d0/B0+ODu5fSitQbvRUDhInNOXgHfa9SfB/SK3C8N8wvGLN9O9dbuRUIwLU/5Jahd6/ufeAxfCe
KXiPHf+/UVr9e+nM/9JZ4fpE7EVYFyalu60FVfV/FBuOI8TNUPj5dqjpiIUkRP3QCYVjCtwgVcCD
SlvD2p1IXbPpAdjnKZleeeyy7DXZAHU7m40zg4QYu+zJ/TLdlgWCMs+5jG5VAiGKgZ6nsLH6tZpz
ZBJ+H+w9665C7iIEBLQWE6PL2Gp3ndmOKomRogDz5y3+MC192iDoUdvU2i0vpYxRYXQRKAfJOuSH
T2w0rck/2sVddskC/+LG3X8Vuf9/9C7dvyRsKWRX3TOQyHX7T42PVFdMUctHKZxKPhSelQ5rm5Hn
CKKavpkhMm9V7JMs5lfZAwi4+KPHMkTZMPZIt5HN0RGT9dQmL03pv2UE1rzZ2oufSieyvoUemy9L
q+CbLrj/yrzj/Efh8f1Hx4mKwpJsSFSl/zkybxEG7xz9wcSPxGdEAGWB0rYU59gpg1dSLZbbvLTl
R9qiTUvtsHg0WAaGlSkq9R7W6j42yOC6OOFwqKZO7bN8sh7trMnMf6EH5Yv8D2pUfta7XwSb0f0f
3ATJ/bP8b8LXsETkXgwmRI6btTweveNZX8Tc5M2fKFRp9xSpUcirO2i3fXC1Q5SrO8L8HQkrVJC1
RZkPW7pwwuSpJx5h9IjK8SbWCGyh+RclMY3zkEeWW721VqIRS+Daurg0DcVrmS5BcfQm0IMDDlFf
vk5p6iLbcmgx3RAPGsZYB1nbrY3MoNhOQdUt8XEuM562uRuJLsNHXQYXTzvgb3kxt8FHnUZ6Qn9M
clwZUc38Ng+xVitvysWLmwv71rQ2MiVSb9KtoOf4aBbL8V9sLNvOwfHzeN5OfkbJU5eN4s1fyuTF
X2aPcaFUy6+itcTfTHfjCzoe6pCcGKdkteR0LdTywGSXki2PUnm15JL3B9Y4f85hTX6EIwd3NSNr
/rgXxx4pZc8QGBjPf+pBAb6BbO1jncb2X5FXJGc3edaA7IVSYT7VtbpSwSo/i6UzB9UHS7odTR6+
VX2cXYrQ+O6hhxB+ru0ivk0Y825BL6Bu20F9hjLoz6y4IcVfXv57hJsz68irls8FVO9h9gp0lfgg
vuxkgobNkZ+daNWxL5wtbGN5nb9AQnfPyxLSHhtCWh5YSfvHri/TE6foci6oeHgMjHbvvkj0CVG5
YDtHBT8/1JZT74bZKa8Ywpurja7poWF+R6KDaIeZOWrUG8BZcI4ydwKuCmkAjQYqFcawPXe2lVyo
cPeDDRyTPkVU1vwSbefewmQehg0S9uBcDNEEUju7PeogIpYRsRTwynMzIC7r/X3IcXvqqCVEakl+
zjtlMIJQQlLlyf63ZTdtQaYtdbWkEOEzRpPwg2nAO3SotM4DuxI6Fjv+NkrQiCCc+CmaecR204L8
7Jz2AIG3WunihXL2eNsx0l5LkwwvJtJUcpbjYm3KVucA8+0I7W1l7mGKFAOIHtDJY2QR2FuX9l2E
BTbYbordv8tIw+YmL8Swt3m70KVUvaZm28TEYGRNIXdEUqXfk5DuSZQWULfQTn0euyjd09Indx0d
Yv1F+Wl/a/108le9Mhn+pLk6FGGL8C2hyGXdmagxlArpODloF2PBkSJgB7FIS7GWjAL1wdE2b3ql
xBEvSXmzU9s5q3Gh1wRnDnr9Yub26dHGhJvUYzWDUm+otyMML0lusqPbAfZx8FAr6RSOdgmU9Zgm
M+KRPkMkJ+7pS2IIxjPlhi7qyWXKtlbqlP8EiD3wToisuc4EnWx6rd3nUUXzV14M3Y/g97Avdd78
lhiYt23UOlxG0zyTtVNB0HUTriss2+p3n0TVj/Sm7NkBVvF3M1/hqZls78HuooK0I5tsBHb49LEv
Y3HVspsfuzmMd1L67SXLVfmFKqmQd7kWENoU3RHJOGT5C53uB5ibVyLIzYz93kzLJx2E3sGXNaVB
U0uGW1jXKAFUGDszuBl2tVgG3msQBf0bWR/dfYwnxHZss/GsTNkhsTbpq5AO4Utom61Tm4c9mLTW
z71I4weY0v6bXMaYuptA/4Hg6g6ceSlk3VJ/FVFose2MFqddmDVfcuxAcwekF9HelG0yHmp8jRQN
Ie2QB/aNbmvFOqf8iFr1bR52uJqgvYqnUOdpsq4jFsO0oHnrwL1v3orEaW2CGseGL1gwgISFSOHx
neA7dKT9ZkzP2O9KO7hIYl/3fU84ml8Fxdnkbr8a076b1xLWy12HjvIG+FCqblb+WOujHU7yhd9Q
DM9JpgN87YLOcTcvY3qrF/ghY7fNRlJV+tQPuXiF5Jouo5tZFChSVk8UXBOfUysF9Bbj8FO0LVbr
iUSSE7tEtHJHRMsc+Q5K4D4bjllWW4+cQro/L3D1JfzYlP3KlOvvdGlFZl2Jwj9ZJut2xNF4vJZZ
BQbj0zW61dTLPnS4Onc0JZr3pEdZ7Gq1wFCnJrvaKpPhpjXx+Fj61MxaqijV3p1QrG40QYMvU0BR
+GoJu2A/eFmToG8N3WNj19k95s/pECEI7w5L+N706HB9vjR8YqSaga9hzYrmWXpdD7IxutGrmkXE
tSjGfO94s/1AQESK+ldyHXUKidJsBxVrX149LFJ0H0GeIZDn1mvfigxfNU57MR6i3ljPiGP0ceB3
zLxECuFH6PcTz4STHeORKnXkvmy+Do2VBcV+MeCMFR8mPHJbKQOHSDy3vfWzS2aBPdQPvWf0Sz0m
3l/XjYZtHNT37DLbmv8mVtqWqxKqVvPVB/FO+ZY5IAjKn/KldnZtnCUnJ0KBdLZzatxWPYfvpl6i
7Jo5nXVZLE+fexJ3b1BLTBkEE+dmo0PUiUQgQI2lmjz0rc7tcpdGCQqcfJqscFt1QfFQen29rys5
XJVV+lsrUMWDJHHgDBDkXbzKda6BJ113baypf/VyJ1zO9DOk10XWzqkKZ/t1yNoU7L5Q2WvkLWaG
hYQ20RGKNUMq+AqhqfnTZ9YiLl1gwmIj0zYh+99ug11TL+qpM45zbAempo2sUm+rUZ81x3tyMrZK
+rnSk56att1No9EHq7GSatWnnbDXvP8cQ0ubVK/KLqJdFBb+eY4n910JeHMPuv2Q+r36sCh3g1Me
ARuWuEFwHXG21+QmVs2r7WvrSN7AmO1GZynf+dfh2nEh0paQOfaaWNPhw4sX1EEIk7F92cA+pTdw
IU8jCPI2sUR9nUTkv7hNUJwg27tztTSs2ORAAwzl7PLnEPXnNmJKOs5N4GOquDMFSYu23UEw8dsw
FLxWnd19pXaGdwW+KT5aUWW2OSO1TU6mL07cGBNBmIllUJ3nywnnWqe2DYKR21hP6dmSXbA10gl2
RRdkQHmLd+BrpVYu6bkNpAr9p46fbtunLhJQtPBhuqp0Fl0KbtcnEtStvVU41hEDQ7L3IE13gErj
Az96/dIN/jTtmtha/kk8U+4Sz5EvcWCJnYUc7aKIublS3jx8VZn2Lj1qn0efG/pBjMzHK6vTI39B
0wZ717jjn0I53VkkCAyFN5tTHci+QQqWIgZ07ORMRvIEYO8EzmZsqwKuugAPSpdhecSxlP04LSlR
KILFzu8q6+pUlN02iAUUB3ksNJRVVAQbwiqKzyi2xJNboJFLPWCTlUoLXAWpw04XpBH7kx9yFBCt
Eh26Ssvz4vXVFTreP7S+6I7wfuo8z2712wpnqq7GVJys8B7YbbWj+6pT3cdrZ6obG/eg0z7YgiuT
3I7wK2jM8gvwcQzPpe/F3cEV6JNpmMj+URQbPbo5rE5RDvX1DsC+U42eXbw47978qbdPvrbnw7iE
YMc2Z/A+ylCLRn2mz37fLMdg1HbL0oE0pSqouOR1t8arFFa6VZPIozN0UaF4iad5P3T2dIvjNvop
dRmVu9I29Q9mxe5xmC3K5hkNvjTny+9JTdHeC0R3roVli9UiiBXtq7FQDEtF/p2B+vhrorXGX5VV
qstQSW83krQ0rzFVyl92irDBtm0RrSn2qI4T+ZZn2wK4rXN0qLVq4OlQMA0PtV9X65CKMFq9jd/k
D4tXJ092fu+hmpucIkIC7Xl33ai/DhmL9G6mCvY9n2Po+AVda1xOtr3VrV16lyFQqOG9ZHoJy7j8
cAMEw3dazf6xEH8dg1z+bTw+fU9K+43ssuTBVLrM0Pm5xanQPu23TqOfySAoIL7l8lIvnfWjZbOM
2yTtaPwLh3ryTmlCCa1EOtIehIBYeXHmEgEFcoyvkIyTiztQ7bn1ral5jkqIk9e4G+xHf0zB9VXT
kIoAnVj+tnCidNdFNMlvYSy4I6R80dmvaUd+QL8tLyWjHBinCOKzbYp8P/g5THuLMOo7IF023WIT
H4+DLft/Uh0N32Vt9FkX0/ir5eV1EAxHoX3IZ5iEvmetYgWdXkTEowvvGzc/ueaNo81MPTm507wi
Bm3/oca7PzdGNTcEfQ2uGmCR5xyG7hwbfhVby6fvGY9G3B/NPDf+vhsCj9PADV+maLaLDRFl05e0
xbLHCg42HIVpdjSspuKBYns0Vlka2WLDM5C355Cxt1jp2B399dQmLPQaVcs6G9LuRNXRgnFAufVl
VqqZDqVrjV8tTZ6/G3YG564rjL+qeOr2TpeIvxH5Np+FNYuHwfVGg0DbFY9F7Jpdwp9+J6zWWkB0
Qu2tm96uTz0x7TnfJpISp4rlsxs2ZbQH4k4Pw6zrgBasqP3xcvh2X6EQ9LBlPXe0cvzxnKl7LSft
vvXkKEjKBmyK2fjJB72Py8T5p8i8/KllGUQautTjbyp1/H5PqKz37UaZz1NDfNQ2Qty9rSNNyrOX
CbHHVh8rglDh5TLyWdCgkmq0hKm710PQHYg16MXW1kv8PYBBVeuAfhG0giN1hhgPhMbMUvo3WJQC
lbPfPVm5plqAGc4N2NIYnleuT7YalEUzN6tCBMu98st6xE6s4nWl2+AlbhNvpFs8xB2F65Y9qIFP
YcceXUAZz0dj39LJ9KLGuvR2oZQlt240pfVOqLtaaOF/5DbsPaveefmUX0XFrboiCBajsGtA2zaZ
VQ4nLi39zlWeXP04RyIKUGRhyK7keXCl8y19aX1Prje/o7KKXsOiyx4i8pX8uztl/gs8FTxxEPW7
LPSKi63yir96HMw1m+ruRq2Kf0PmUJ9FOFpXRMLTk4MspthKM6ByxwsT3JOagvBsz2P8mdcli51r
ucl1WoLlXbLWHyop1NOgiuj3mM/qDR8HSt4kyRZyB+h2wWMWZ+lhTMqPWAXVRx7Oy9lk1XjQvXZO
2ivCT+V2Ln0k974bj8b6T9LHukNH96Te2KoRz1RdW8du9Ptj0NSxD/OmwYxaqvrullGdPlAcQmBS
7Tv368HHGgOmFu0EOF/xPPl+jBU6SMAnetl8hlhI0d15y3SIU395DpEAXxkIxx98dgRYlRjanzPu
TS6ZqT16c8Rbyuj/GbRL81EnwsYakVg7ilTUrq2m9mUwdLFt6nxhUckzJXc5EECwma1qOsNcCvqd
Z/Pf2Tuv3cqRNFu/ynmAYYIuGOQtt99b3qZ0Q0hpgt4G7dOfjzldNZUNdGPqXM0B5qIKBWQre0ui
+eNfa32LCQzt1rnNPEft+eXUVyMSSbKbjcakgxZXnXuOUiYLJNBZkrZTgS72lbJSSrTh+BhIko3+
lJpfXmIPya1ldBzZUGKNLLREUzjbxNCNcRP36H9bVVkZWZqhyvDG59md3frTqR9HRipryG3n1rBL
rlS/G4MLWMR6fqij3EiJE+i0/qGaYEke9OBh4iBASTholwNym092Wyz2pRB1kN3BuHbm2zktIpJc
I3Cn6IibVlXEVRQimpsACQhViqoqk8W4xpFofYU5zZkl/A+M6xUoWrfeLQ3u1UMw1fUrrbCi3P5H
7tHcF/d2D5rFm64RiORdZhiu3IyJEA//UeAzjwpU2l1nCWM35IG6a7uUtyWnlUfP7bvHzrFscOlG
u/ulDvwtCeRf5sx/y6b/29z6/0ShZMXO/2uh5Pyj7X78Hkhfv+AfOon9xVxZ6muzC+RnSDJ/0Um+
2PQOMfyC/6Qwbq0A/CORHnyxwXhAdOJsIq2/yiRu8AXoBc2sa8eFY1N8+Hd0kl8Unb/qJMB1fP4v
qNuywWHBdPp9N80eNUvmFnpfS7ucHS5G1dm8rqt61+NIY9HIhXrpuhkCD3trVLXGIghsjuP0vctG
HMEtYVrEt+wpGvuiDes+LV9bkwrztMqDNzcL5F1iOsEj7m0u7pFHshvL6Nv/Xnt6/kVDsFET/s21
91H+n+uP+cfvBIX1a/5x+ckvqHDCDtZ+IehuYDH+lOmCL3BRLXAItPlwBKPb/c/rT1pcZCZfGKAL
mXK9yP6Q6aT5xUekW0W1v6nR/QKX/vXag2uJ0Gdx+QkTVI75T7pI4ioKFAxj2RZkrz3SwbM6pYPF
hsiT2TFGZsDmNyTVgDOm7SlKEX1yMUEqkhNRqcqPhpGwh1acxCyqzoWDQKHHgqpnXNyQKGWQvA7C
8JDWEjm+51bMoT7WoOFRGkzCMZPFTihMbUV7sCMGHYLBNEMianjQzGT6aV0akhuTlTN8rO3tPSG3
w4La0wBIqcuPdNGL3JhR2j/ix9pqORukW5OOTZ0rFEu8hFbE0TCXduvExrzvloawGLbLEfW77eLz
6In0Gwd2YjdeV2xSe1LnenIn3Jde3b8ABGSmiOkBPXRQFIgfmlZ+KAP9FJRJke9zuh5j5S/XjH/E
FBtXgsOZxsU8LMjhHzYO0pmcqQ9Es+nsj6lO9XvpD/WxQgkKhS6K4//eh/+4D11ugX99H14lOu4/
yuTjN7l8/Zp/cEm8L/izXbA3oHRB06x36H+q5bb5JRCUfaBVW2CiAL7+eRcKD4md21OSP8cQy1f9
eRcKB84J/JBACOT19a/7Q8f/b2BJbD5W/V83ojShgrvI5Fy4Hu8pZLjfXwJuJHLmA1FvpYzqAMXP
Qp02S6Jjhq802gfxrde1i/2pnab33OyiDU2mEhcsS3FrBxEC333G9XQZOuK4u6XDRxI6FWd1PF5K
l7s+aYbgrlRkri7TZBkzwHlvevnLj/wf39df8SrOPz1RKIBhkoLR73uOpAMH+8Hv34jf+XQHUcey
9einDo6LauL+4C84Qc7N2PJ8kFmefIcXFlxkYTY/ElpOvI1qxk5tEmJ1CAkycagZ41QENtqu1bMu
Wtb1EaWenEv6/IKK4qRbDUfowVT014UQgLyErDzLhNXiZ3Mu9/1cHQ3Jxh3VR89NSIOAwYNmVArb
dFPlX6N+NM9jsXqGGTPJ8zptOtp3AP+KF6I8k4QTYObthrkZMoqqdP6t9uNi2I1KTvk2JjqGN9Ws
PBxeiYbank4sWEO8kKnYsRovMCDMQxZvoNliUx7AaElSjcY8YGRS9d0qmOaboM5YK7Ja9XHSAkIF
/s4v+YpYoH/vwWVbi0wKs99lnb3mHIhuEhcrPKs7eoEyxn3vj+0VfvbZPwsBlfFgdfZi4yjM6+9+
IptzswTikiJZbTJ6mttTLob2jaUR8IgkhZnFE7xp2tCPrVJuKMhbjk3bqzexjPqO9DIKRj7ZybAt
fH+4oa6jt1aD9sgp0FhYOdPHaSqCE+sTHX4+vY0QWdLbAm3RDwdACd8jpDWN0js6P5usDTq+iXx8
Iko4GJvcie0fyiZrCuOkBSAwG+kNO4rUvq3Ytl81I6pvWOQVd8DIJyZARYa3lqlZhMIcl6cMG+/4
wDNXU1vTUT+/nxrR3ZoF24/QGhd0usohB7t1SABc+eseehNHbPS2ftEXam+1rngp2Yx/Aw82e2SN
hwD0P+1QhBBdIA5b/g77XRblhKO/jWe1C8p2ul3KeNRbg20V+690IKNvGLAkDxOts+2ladPl51hP
XMZB5EO2MMlddnsuQTMP864HDeeibH/gY4zljsE1eJs97fFn7gLTsRwy1nQoAdAnxlSwhdbDgQnX
Y0WZzTYT4YQvK3Si3FtC6MdztTfnCG8jr+KclqIcp9ZIjvpgwPXKNnlikHtCYBpffddtWTXT2XsX
NFZXbYxB69cotfwHyyGq8OTYXfo1zSvp4a2bxne3YQ/NbGmQAadGrrc3ooSncqLZmkQZsbj6p9H0
1rfeiDXm5ricj3h8fP+gFj//WYpZXxcyq548e2AxgXTBfQDLPcy5ey9m1I6fWAC8M2pRuhyUX0G4
8P03DbWpOy44UZ9m3fBbhpFDPrCq9becjXpwCljsLNzYJPTPdp165rYzyULuJBrp59wzwRyMrvG/
Bn0/EMCPpyABJV3jNQiCAVRepya5WtoGTNoRUbiNJZC1NoTVpbPLBlSm09zWjhU2XTPxdLIM+bPr
cys9Dfy8tz7g7GTfG1JbSBsgKNgDtMS8sVhUNEgCjVqjDk0nwyUghbVr3bz7BOnZvYpSlU7owJ87
q7VI8FCY0kC+dFxdbWnQVh2eHst+orePu3j2RvR/iBcGjBmJH4rgocSPH9kVu/MJTnBgu+q+ciyQ
TBDlsD2PHc4BHp56zneD24JmTQ0uGkSSVr9mPFODTWZT+xTGEfG6DZAAMjUaeBNOcFkUO7aOwRl4
Gkum2Iuy12SmFmPvTavlZSLxJzhe5OohDhD9N1afkB+2On+tSzHnGoCU0FEaug0khXBKItyHleNg
CeGk3JEY8qzEulOR5ap9jMJfhia6ULX3sjpdtqDK2YrozCqSfSC0usHvCbLDQOHnJyRH6V+xg2Zm
pOhx/LDtNn7ync4tNmWeed/tPnCnHaDQYbjyeJIX370kxgHMze0RmYo0qT6LLGEIoT1YzsytOQ7z
1IMBWNvlfFGjDf0C88H0kWFYvU4mXfcbnsjuN/roSWtxVWMHJqBFIj3xOjOE/2M/BomnL2OTz8/x
7MDDyLquvIcD59/KOLPvQYh2P1u/sj/HoZzafZbRoobHoUexiroOk1pH0DjgDnO4/QGFe+0u54nd
86aK1W1aSN4R1SjoiPe4usKsiZR15WM1+JjhBspd2QeQSXxnThyM1jVggkRL/Zy4Mg3CqWMru+kG
KeZjxJSPvjYmfbP350G/N6iHPf7mlG5wMJGUFENxzL5RyCGmbYnVLA2bqotSuE65+5REM//rvNCD
f9b9DBff5f64I1Q7ARBQhsciZ5wxrEIYw4HOKDPEoeIS20q2OnqT90m3ELt0kWrttgruxlbrpwnk
NQFjPUZ3GK2tFKZGTOWM1ZS0WP3vXPzHXPxvdyOPeTV8ZP88Fv+5HQHXJ8BBWEydkk0EdLw/xmJw
fZxKKXJzmZrZhFisTf5rOUJPEgZTwI4OUG3BF/3DQ+pKcH2cJ32GHYqgiV/+nbmYL+Sv+m0ytvlr
fD6CWE+qgs/4+0DJ4iMj7Ah4iz2eHb+tj2tS/oE5kGJG3oUjxCGLoBUjYLJpHZF/91MySAs5aImo
f8RuOGOk+5WTNogYHZY1PD2vMepotJu3ao1WJ2vIWjHFvEBx4E4igS1qknzFGsoGWFcQYSSoPTId
QHglvJ1jd7wMbhZ/HeVAtLtNtxzr1BVgUuNI1H7a4Sgsv9lrKJwg3vDCep/YVyMMZCltXNWpxPtD
WLbZCzkWR9tELpkb8gr4Lz5b82Xge8jUex7LPTvjb1hb7lhqxu5LvabXcbo3O7Em2uEjbwg3uN/r
Ne3u8vy+HX9F4GlX0jdyzcWrma1/T/IJFSv2vooZY8gGYkZ0sNdUfZGO3n2aK+8UrJn71AQoQWW0
PteOv5EiYNE+GZyx+9Q/Rmtuv6G6cU8EwNuRwmmO4yiir9TfujeRi/V2gC5DWQAAAd/cFysXgC3H
clOCCuhlbQB4aBS+XG9lCThNPV6KlS9QraSBfmUO9Ct9IGJj4HXim5WJfqtHa7orJWGTYSUWRFgY
NpEL4KSCZgBX18JxvgIOiJnf4wh+sZMo3kwrBqEvOr6FFY3gqa47VysuobagJdDByjsbMIDPt520
AviRVz4ZAtxCEANe6CsCW3KFMUw2WAbhQPUZV1QD6wJaCb3Oe05XjoOpxJ1BFfHGaKRzVa24hwhl
KRx9rFShv+IgZrgQUVqX4TgXzpFXsHFGKI52kGSqD3hgOD/pnRJpe+8ZvX09ciwg76h/1r+AFHnd
W7fFSqkovUpjSsCwwsTVbb1yMS/4aQFbVK7OH/yVdjENAxGxTJUH6Ke4FVYqxqAn/WKNcoTXyA9u
IBDx6oDRECZ4FN756jKsjI2a1+/eFsZInJV+x9XMWzT4FOiLWg9jLW8WG8LwGb6Qvfec2H2vnZGl
SDxj4mtr8xov6LRzoBuSQGxscrrQQFKE7GsOeCBCdJNShmGk0xtlFPNRrCyRCjmNGCLrne0AasTk
SzYLZVTqVDis6Dso+0CutDzmVFJuhpVYgm2c2LZeOSYljtVN1jIVlSvlhGMPotRky3O/MlCMeql3
bZJEz8UvREoKLMUebKgpKz9FrySVEevLljwfdBXltKcIH4EVypW+0ua1dbLM1tmrNHsbJYyWUhOD
LlZuSw7AZWJrTGBupbpw9XxQQ5IRjpj6czzCfnFWCgzwzW5DUhBGDILmIQZHtenMSuGp9N7X0sQe
jBRaFAMWRyo7jfcFgtGlWOkzvIh5q/5C0mBIpQvGhVOzZDiFCJd1t3gQ2sciSYazuZJt4pVxwxlt
uAhikZfoFwJntIInL4WKw5FpjdhByil/QXPQIQ2kFtsI7ZWpU47QdeB+MtU4gOmCSbUUzkHhEYAK
Lj7S16OR2PZO5e6VvVTXYqX32J7/0IHzMZKOCBz66I10jfoqXqk/BvgfvJ7zrgYIRM4/2fgrIyjn
lmZ8hRs0jUOP557QumigCrUzfCEDGxqfp+I3+Is+tHKITOiNn+7KJsIjn5hQP+Vj+QtdRKPIhayA
gE4wsnPjRXQFs8/lntCq4D7j6VvV2INmz7xDofpM7KML7XM3Sxtvi/uujKPnFSDT1tnQySj4qpvP
1aZf7TmnXs1xz+6zoaAkLI3EeLB1ttw6PlHqsYYOhlmHbRIJmoEMl0l6mw6God7FrRXtB+zipzan
DCboxlcDgufONItNQnppTXeLMF/8TatSBicXJJc0to6dDReiX+Wp90Qc9rq0j8HSPaIK3s4W3MBK
DEC5nKy4WUuR78Y+Ua8mNsNdbxvv8PFJ+Crh3/WEj8h0lTv4Kl9LIU8NOHDy33ZwHt3g6Ln+2RS2
fpRLurfgvB+MUWI/gRWhDPMiA/4rmtVc70yFoUuxItmr0ThPTvAT+PydsLNs1zbk+OE3f+BbxVZp
jdZNmkDGcr2kISnF1IoAvXxjGcLU2HGfph4BZDtmfeIx9xmZSRLUjjzBQb7jtz/XP1s7e4vrQeGy
KOwnOC04lHJSW5pWRLbTE6ljKz7CZ82Pi22It8RLiHjVHJsNj+4Xt3FxBCt/VwFEykP0dI4dRCIr
XuWn1JfNXi1Zw8DcX2NOnM8SK2LrWPfcZHuLABw9V0kWh3K5sfwsve1pyw48gDC7yh6c07yMlCYz
cXd7fwB1Og0cqPdejWchyav4ZzBEw7OwiK/m7jgeJMn5m2rM3xFwHKqClDx53eicyMH8hCKZ07IW
tDXsjcp/zOoIGL0vTOwGibpgUTUOnQbCBE1EZVtcnuIB24R7o4K+viN4IEOWeFCVWEFhe8/Mw1gE
3rlfdHTNasbbY4esT8ucVxdoLTNpcs6z09ixeWlT49kcYo7u1Tju5znlbacX0umhCXP/mTLAlBOE
X3c/XH9eOCjPjb1tmebxz3cLp00hQ2lo9xyUYA1wp2rqCvr+LiViFoKsHr+XtYOQuxiuuqSs86+L
tZHHI5WjxuFKgnXbu4V3xO5s7vPcbE6mnuu9hAPgpvGjqCv3O54hfrC8sk+56RRXg6OpkOo40EUm
9IWWHz5wzdzzdiYJmdsJmtKxYchaDfP+cch99d4ZC6OefyL8wYJwvngSaRgzgteYe3O1mtaCEB7n
7izpT01aHtsgvfQArDfNwsN7NJyYHqP8WtTjJlGzc8ZF5WKvmbqtkyNeZ31+BcvD3TcAv7J+OkPe
qe9noK9AVjwCm8XIQVbN33CAniLWJUvH8Xaa72Z9SbQCZQZKsaaFIFVvU9Y5OzFVJAXKG19Ny6Yz
5osWYB8waGG7xpVuZcv1IMvQpTM3pFyuA/bQbhZC91GhPwL2QBsjGwxcubAwqmYjzfxYGC65oaXc
+tKEzBV8i0lIb+OUi5h7ZJ8UGW/gtg8OdD3v+mz8bIx3DdWS3E5sTdc+r7KtQ2Q8bIP5YZ7Fgx+1
nP35SU6d5ezz1L1K++w5C4g7kGwsdr5k4lIkfua8PiTlbTDD7qkWcegUSei5KtpN2pEd17NZbPF/
f2/xRm6x7YMsJaXAIgTPOWhcJZm/w0hkJ1/536oheBHeebb764KxOywdCHeGCamYfC+r5YvTpOGg
+RlHuXa4YXjIxJJ3Yw5ApGalGNZBtGxmNzm4ChOmIY8kkuotzPv5Nor193icLlOsh202F95ulPGL
dtn7mP07RJlHNr3fYR39pKlzRzqEHEjW4M5pDy2gmHDOYBbA6b2PUFs3hEuKK8P06r0zMPj2A/xQ
7BdbcK5nV9n7uIejzAY82XXjL0JH54ReJvzHgN81p4FhU3tOtlfDa+zURlhbVkNQAt9qnNwooXhZ
kjqWFRvyysmfywoCJ2uWFyXtczpth4nn6Uyi7X4C4RlhY9Y9rlILBOetsajxFYDxcTEGtsyfhnae
hqU0ChClyZXBnYyB8FyTuJin/ti2zRPmYXtnacCyRSJgeOTpTSnKFhxXKY5zrKjA4qoLvtaczsOu
MOyf+ZKKd3yq4QT5CFfVmWl/FR2AgCq2Esgdm3yqbzIuQ84WABpF7gISYONHfKKR7Y+BffNeAara
VA1XObamvdPIZQeAG8WRGNINFNV6qz3rk+/unBvGNcE3jyqPbrg1h8x/1sQU+DCTeSNbETEUUU/U
GF4LObhvSGq0ELaLvnu1gANvZDCsrB1rjwu7OgzYUS7YowH1LEFxDdfLe/YzNssMLvXBrmQFjOWB
UBQfG5SR9rcCYFuX2mFiE+tO9cegWdkSKhz5FS6mN1/BpcY+SJWoa99UUXKukwZQuCqTc0eifx7S
t7kFKJpqQbFpNpwhkfBkQiXYZ6Pa6dG/SXBYXToXuh+BbuuamcQjPzVa3ATT3sur61liyDUHb+9O
y3VHPReAD9c5DWkOwH4Z01Pf+He8AgDTLtFFj1jNcpqaXt3I4lzRjD/KPgXjDdQ9dHV0pkmJQb8l
XTCqYWDkbyeoz851nHQPusnJA9va43auXe6T5Gs+SN4dBfUUBbG528HU3tduRrqJeJxupeF2O+w6
n3mSgIVyFN9XTjt74Kl9N1VPbl68lCYg7jzwfkKbe8RN9cDbcFvSJxRyn54oHKrC1vbM53xdJ/YF
UI05n2eYOwUvXTeIwmXkc9ZByxpNL/ewWYgrl/kHGIKax9hsbLPUY4Dw4RGbyWJ/Q6M6lJziyfDl
mxG7sllG5zKr8q1BymOHF1XtlKiLV3R62KQupi8htiLra97C9AEC7H+hEzBZWxTPWUWgLw+uYhvQ
C8Ug06m2kKXlwkMVwfdhmL14twhxnftyxwMsgrQae+GcC8SNSL5FXH28a7z8uq28eTck9jdt9y8M
Rrd9YUZ3clnubcIkLPze7LRxt3AHj7jk7K3vR0T57NQ6xJb5Cg7ERy0omct9SsaalkKsrK1eqmDB
xB7H5rXjoR0x8JIFWPwaCk4x42ZrVhpRP3Ogg/clhei/wz6EbsVtCuqzC3KCh6WRfl2XndeC9NZB
Nmyl6fNBIEtxfn2UOKwO+M6HktMQBGwbg9VXYxmc12Xu5lB4MHmBbo0bFYNcohm+QoFRCzjIIji1
JEie7Z57LCo6h/i8N2VYWSQD5jxYMa+qGWxhUIjXwshHd98Hydc41SwFFp7SocTnU/Dveb7xGmdm
2i7LZ69x3/upK05wjYtzU9lQw2vfphOR0bg0hnbjKxvKJeiXKyNxyX/1Wm6lruS9TQ0MqJEKR61f
Jk+l8NI9JzzjJlhm3rpSSyR6CvCIetgEOnzT+BijTN/3Oig3mrDxT6PgzJctM5CtFKBN06nyaKpc
hLYQS4kdAFkM1lzzmgyTedTmkp24GYdbbigbWciLGOtAOwMncovoERXCAErF+njn1WXzQBovfe87
D0jB0oqjiO2Uq6wzHkgALvh4+wSXKWf6ti7FzinoPPCyyN/TUmPiX+3w5FVJvpeWpBSUGoj4PliJ
J2Pr0bg3WdVlTZdsOqfzPhE75MXqO3b/aZWkcHIIQru0BxxBrnEjDo6T7/pm4TU+lS6dq7UPgzA0
/Hrid2xP+xFX/b7pR/+SZZNPxoJkB1MN1jqyKbLfaJFZt3jhm92Af98Iy6gbyGsK782bC/O6VdR5
zoPIt7LJGipbAmPbAoM92SVCbJFk0Z5kb/pMfPejYXd3j0f5Qxhs/ypXGocmiNuTiED65AGr6THm
cZU1LM35Fbo7ypOY/Kqtp/ot8vB1wYQCnpkVXbScKhSbQS8bu+B47y37rBj4sPETqTeCYoQqwHVY
30Uv/TNDfrA1pFiOidH4R1HX9SGGE3zCQ+a8lU0P+o0uCEJccG2Uw1TJLs24w+OsA0iKRXw2zC45
toaLUdysaiA2LSXM/ZzsdWX3B6+N63inKU95ztLCe7Q65PKUetZzKYcJ9rtyHhaTTdLAemYzTq0C
lc5+gdc9+OoCfksjp+FussbmnqYk+crjJX8NBpHQ3BHJG9OcYniHnfMQ9YqHQL5SFFOadE7LSlYs
QSwiJ4EawVgKeLFYGYy4Vhnp0DBBM46/MI1iJTZinHZeKW61rid/BTpCg+H4Va2cR/yt1i3SJ/BH
VwFVyaoVCUnbRnqQcq7u1EqMdFnZsBNYOZL0B4KUBPqjvpJdY+vp8kx4jFHRcUb/QlFCQwJLSdqP
hK8Dq/LvCwP/39khXYxa/8YK008/ik9+rup3Lwxf9J9eGO8Lbz0Xp8nqaZFITn96YdayHZbt2B6R
YeVqhvlz6S/MLxZWSRw0HoD7AEPbfy39A2wyqAgE67GrEYf2/87S3xGr5fE3NwySAgv/1acjTR9t
4ved/1yT4XN6mp7tTmti7tO8AwkBaLrK228NGGy4hyzNqUu17tnss6CF0LlLzRSrlsWNPJDW2nVk
/8Kk9e2DBynjhWffp+gWfViskTMI6/IwUPojKbwPIsUvVeu+LRPLtIaBxRfJT8f2nsyZRzNg6jK0
4nWT0Tr1RpdXOhbBWc7qQRr+d9dNeh7fdXMiQkCIMo4l2QlUY3jmoDmDmSawOPpspmB801Y7g/yN
k8dpTOZNrdDUFrUSyCyepp43AwFUvB2HAntxCTCb7xOeH5tEKtqJrm3jqnBvebwHx4gc3VXQ8pRV
9HRuyQ4cgCM9+2X0rpiRz5md3a/t9uvr1fBBsw/NIRVzdu4NhAdaQwkG9NY7tqh7O06nA2r0N3qf
8zMI/TQseAVNVnTx4wlMrHL8fVkVnyIZnUOi8XCwp2n2PDqicOx4aJpkrIDkcppr0Dlw6SjIy4Uw
+ZbIlGvPDocx0dvUi/V5mlg5k7F6r7uWFYVs7c/KTKeCWmQpjq5dtJeYguIwNyvaiUf5XLKo5kVe
zNCatYHcY6YwOuxsYxm0rM00OpBhuxqpReLl3TY3I93NW+1TU5jMBHipj3lg+UoAeAEWUpdMEHZi
X+eio/W6atkuJExoDRPERtTtizPbeNzx0/CvVRgKGloQZsonFFOo2YsXr6+ezCHyYTXDfsxjpJ1a
631mzdfQAaBQ88K4sSNijOzMiWMk+LDyeGZ6NeZjAvMtdCOaK2JreNUjs69rN4+d1bBY64Zr7bKW
qUqSyiQLuHrreV+Xzl6snyD1849o7Y2KrCvRaDdMUco3kGtvCBDn2y6yP81ZebymU356dbWvXfOt
90DOZix7rSIuOLc6F4p+llCpmeEosD7bgTExL5dbQ5XPC3ukbDU02ZOhww7MBAu/vY68aT8Lv4EJ
Cv6nqqd202LP3xXwJ57G2jz6TiyJ4bnf1Sg4ypXjq9e5LvZjViFxt1b6MI3sgrZ/wwD2VMdT9CiM
ZjgmKnUArMUH3wm87ezaZ7vzjwiPGF2i2mNUkqAt+S6tfVJhYQuofg27eiJKXbIvYF/xhoTuoraQ
250Beh/THi2l1SzGh346Dto5manvH4PZOdTUpSBK2cWrqdtP7VE2Qtyw31brL0HFzkjYpplpI/Lf
zV5984fmGbnJBs2hIOXlJlQ+PlNYUH15sHowwLHkc+ZDflMHU7whyYwS08lL1nPaxbe2XE2xqs9d
aWNtgDOzTUUVrIQOiJtWgvyOSAWHI2c+ss0tuZZXTqv5PnHBdMtufHRE+pYkI6Uq9bIlWOUcDKfN
t3DBs3CwMPrwbLQP5DeIgwt6oYOiiXHdWcT6fUPfiJZjNLU/4HYAufqs6I4iAfuFeFfAlSfUMdL7
8DDLTjwBoPG3lM/m0AtydI2Fp//WsuYLMsyJAy/dnoZHZIgMSWiTL9r1TGAoyRe7RAJKSZhuyg8X
ussD0t4pcmp2U7lst8QgVBgspgxHtMhAzZ/U3GYHQy+evxFR9B3CFujZmn8S+RwEIMcwAnL5qUiH
Sb8894T8SEQCAsi4RSvlQcwioRhFzWtOZIUEenwsswDkbWN+LmztDrn0KHbL02gfYSnJWz2RBO/n
SyoNsR3Rb7l9+DwW/qNjlMgfWdsjUBKXxkMxXE/29L3C2xSm2EyId1cnRyWSOXH0/x+mjqeKLF7x
z32Av+U0/ntpjsOPam3m6/75r/qfGOQQOGj/9eRyXcEkH3638K5f8Z9ji8MEgq8UqBSxOpPGxj+s
CvYvppVLVbGJk13+sun+YVXwv7jQ1vyACnAJBmg1pP5hVRBf2JsjJa3lyybugr81tRBVXseSv44t
wqLzAt+rS+GllAzOv48tjWzcPondZAsg/MqAbTHsXNZB92nWENkeBwuwMIPHnQEQKjRBaO9YKw8b
yWrwNnPNIj3iLDK7PdgsnxytH2sboUo6r1pV9NH5w3eHcFGodQocpYvRKiRZVtVN4sWEVb+p2voC
/Q9CFnGPA4NR+rAMJWTb0r0WnhGABVDd2ex8hJrC+Ilhfbq2vPkRCfo7quHg7DkV4WLH3o6uZnU9
LVVR0yzuOeZRDc3N7p8X6Iw3roi6rVTOaN4JGjbKraUG2JCpGdk8fUiDaZa4iRk/rSflGOOjI45g
zjmttXnxBNeEzp/Ah1rspOwJYzU6xTZoolnurSEwjzxe6Qgs55UOpgTL7WSZ0W28ar5GwX3Rc2FA
m7Dn6IGzslp2wySIfceGdMMymZKThcgXhUCfup2A4n7LDvrZLmL71Ve9ewVrCT1yDCz+UM0qVE4Z
5Hy3FBT2Tk+SNGvB0AwfeTaTaW0rEymiKeVtPhQ5sNwpArSQTdEtZJb6k6qSEWVyfU/Unntkhx/d
YvGLh3OrAvEsCspY8SE3BQ2EMpqeAsMS952bsznUQljfTN5KW2/mlxO6RtOdQe04TFeZne5yM2Db
1vcg+EQh8ysO/oJGBOUaLE9FyxLNTXeNXw94ttrslPa8XpK2Ld9RbHg5qoyGHdGucx65t8ugKdaJ
U9g0Oqu9/jQG0XDBeSJaKo/c52j98OADNgTSkTUx3UB5pNzzYQ7uCG4rVkblEGwzLdJ3m9wEeGk8
pR0lGdkwzexKyFrTUxUkx2los02a4Vam1oojnDEBqy4Lj45H5R0HH2CHbbIhaboMMlAH0Vm3Uwc8
uyKdUfSXqfJflYcdMsdODGmDfKIox72Bc20vWnermvnaYwnPaAast5Lpln4ocYC5EW2zqGQ/Ce+0
xFnXss1xZ2w1fmdT6GF4rOwB3NPTdsXltXXa1YeayXSXcfzF3ge0kJxItCVISbkB+dCk4mqAkzsf
atcR28Yd9osHu05YtrcfooWyLBS67VSbyYlRnsRkdA6y+zEvBQ0NrOpNzTbOWdeJ1LPps98AZ/ec
3jgT4s3CJAseBZnUA0aZJtR9TtlTMOkjzKgXSw8bV9u8bo1aPjre1AMFN3E6KL6wmJwMYGlm0uDX
0fszS3NtQLi2eu+cavdKqvhVyKnfR529YYW0sU1EeGE9EwlonpokkHum8Yfc8H+6lXIvvBaREdz0
27wUGycJko259iKhlrzWAZHQnEeLnWY/IFa8zbTuhVVT88cFDW1YwTZ5oz7TImAEov8jRHYSF+v/
sncey3ErW7p+lx53RiBhEsC0LKrorShNEDJb8N7j6fuDzonbZImHFezxne3YpJhIIM0yv4Ggfsg6
9c+Eo3of8kEaJ+g34SDmm3oszYNFMyCC0sAjSu0fiz4QTueD+l1Z3bfM1a9HvCqeA3SdaaFZxUPt
yAyB2dLmOSoQjey/35afgzwHCk+Ls+tHHb1srRg2KonzNWFovyubAkCnH13DnKb7yW720fWORxQJ
AUCmT9Nc6gkOck0JMAv40U3uGJtWJpcA6vxLNQ2glZvMwkSSzq8BAx4g693ci/kO5LuzpsH6TzeU
xTGl0OkJGal9qimhrSZdQQ8O7OlaRgBVDV+qiwqcVFqm4Vq3S4fOfdEVV9FAvxh4f0S3q1SL4KdI
k4fWjsaFoDSmBicRZFwwoNXKqEy5BUEc37Fy9HI1t/pXCK/OoWC1b8ehMu/QVqNwl7UlAM20Lp9L
3EM4OUPO3h1gFdfZZpCPVo5OlgbtP0R0zk6lth1qSv7DjJ9AyWbZgcGQB9o0lOzmEYhsOC0xf1oA
hmsb9R36hL9DStVcJLstz0bxAxsRsMqzXSC4v3Txw21joamCtRjqva3vZnutR9Uk7UefmxCGQJ/Y
+nVZueUl5VMEcUlI7oNemJcU1P0tyD6y6H4ILsGV1JsAm5OSKp8w7iM4LgXwkQiltLa3EWmYZvum
Gjuc7awMnwAr8UF74UXHvrxqkvplmA59ypNbqvYMFHNC9MeuaO/cFl1VbGtksWgh9ujfCD29cQYK
hqL263ptFGOySRO8IytlZhunU/pGD2LV7nJw6i0C9HWF717uB+IYak1xmwZotGBJ4N/ODQdcZORb
xWrSO9I0QxWXUWWxVjMMD3tg27WZIdVRgkXqAYD0w0ZLU+4/gTyvpQfbKeyN7UR7+9KHGrHLOwDU
Wtxg1yfR5WqAXyMgB7fOegB+/SNyJmMN+Ed4DVJAe2sEdi5nq6eLO8WwyssQUovB0pvC8hrRz1tD
c8ujkUJX70ZhPsRp9btJJP0YiZyP6AuOgQ7YLm5/6y6+th2KhlWR0L9n5d1XgkljGTg/5D0F/JkO
5GWAfuUO/hvAFRVnl8heaLek2fGRDLk7pCkvXs+C6ibOM8QMUiwH7SaTP6RTEc/nfr/TCkxv3Ni8
ivCKcPOp+KrLKvRIIlmPnf5cixl3haLkQotifL8a02JLhOg7JICKO9A7dxXFMGQ+4uB5AnHdkUWt
9WFo12Mx+NdRmdBPowC0qrIOxzyl7vuxXP5kF3q6rUV71aKG6xpWdtBjSN4I4cYUfkV9rNpBW1dm
01zlVnhpZAOywBoSX2St3zFALB9tFJTvkmQoL5QsDDZ/Ph/AhRFEyXi4MqyOLnlRtUfUxWuPr+Sv
o3xCKI0Ty7n0zRKwvjYeC3oglyBxcYMnVTwoqtAHfJXSn82gm7QKJ21F/+6pLOznOMh3KXK9x17W
C/3AzW/t3h+34L5pWIa5/TQM7nADBMi5oXL1JB1yGdsAB2BSVRFc9Pdi8mmOofzooUFQXKB7ED84
4BAWM0VMCZGNhv1Cd7pZwX6JvuKmJ6iosD2sfTRF5QUl6fyhbTGjpqCEemtGp/eilFFWbNo6GehM
5Gm5UapIvyeWhrlNUbvf59otXuSgRVeOPjvDoaV0shVGOn8feiNB63tqOPsbfEzUOLP72rF4zlBW
up0616EIZzUwnOwnSkCYdHO/X0COpcYyhtodXBbKGWUTEnDSqP46QOPBxktl2y6e4KrSSaCDj3HU
9dxllTfDbPmN1lB/30N6ukgqXC594U7bkB//yuyuOoKXC39D5fonxpUbwXEkSusuUzsK2u2lFgzq
vjWsFrtKjGSmBmL3hmIUSiOV4QfrtBC6N5k9OPgUB+yrms0gNiq17Mc4XT54PHAKanj5cOvm1qbH
32yXgxnC/cOqKw5UEccH33JAKbSWcbSb8HqMutozbSpV8URLix77vCv7xLie60r/majS4onIN/N2
bn6zSXIcaaCq7KIKzC+hpmseVT3if0kpvuYuby0O5yI11HNbwVhi/ZVYg7Q/YrsPDmMw+pexjWGQ
0FWxqQSVOMLH7gl5lnQHMu0rEsLjVpduBzCqp3riPAVc5qihHCDIHi2FUbGDQM0+1JtyXw44fszJ
ZYYmCG9Qax7zLnhABGWtivCKC49sRDfBZEUbVB4ue7vHnxMcn/VrnBvMuKiyYJntS//n7IdqP+bN
be5oHd2O+TtGgNdRivQpmr7NroyFtjMJNCHmEfNUKKbTkibo1u1tY8I0yOp9WM7RIafWVsdGuXfs
Ltg6XCaAqPNfZdO8EIsgCCiKJ9IRZHLoSj8L8CvY2eJkrU36Eb/AfJMOs7zx+8Dfjp0GG9Ce4i9Y
0VDFi9xmBwbHRYQScxs4Y8BfjPGHYQv0qRa/FofAluJayqPM8id22KDTpbsBlwV4r1Pt3kFLwhiH
bYUXz04j6KBnDlgUQskR883fMi6PVQhK1Ce5WIsJ2DccRf8wDdIBXBbUmyzpkcVJcDSCWeEeO4hk
uyRG/b0I6U/Nc16u0XD1t6k9RJ4lBUqorHIjQfi/p215GRRQJU0LdEqi1T9kOJnY7YwrKzGabb24
DOkzFpFVZ/TryiaTGTMnaAgfgKlM7fAdUk98lWEtf8OB/CVvq3rxXAVt3uoEXBNNY3syPZhu44Zf
4l5P22rTEzZflrxzwEctUvk4AToLNby2x9tuEe+EMP2YhrpkXbtevdgVGUh9AX1A2iukeIy+WAX4
G2lIDnKhLim1g2wwe/AT4KBXdRAAVcVJnlB5hIs3C47Rolvsh0COlW7+Q1Q43VIsR/QdcdBLqZv+
jeNMXx28ezx6Z0fKQECdjS03vwhD/A7rxosao92RRaH+MRrF3jfVegYdvbWExDTP1CpvJBXYwDmq
PSANT1QJu3VWIQfoNu3OccPwKRVJ+s0NrrAbkKg3qMFhJMC8eUL1ulXE8H4cwqBx/Xuu+n43mdUl
LT5vbMqe+wa39YBPggL/qrfFtoLyYMn8yVo0hVrqa4QqlVdQJt1qQ0eU7e4Gxe/pMtunRjLt6sR4
TmMk/9t4SA7U37oL0WHO6LcW0p4J3ZOWQMNGRzEBOT8iN6YndrgFR5ojJE+PPcO8Lg8ECK1yKfn5
Xt03PkXulq5EnrdbZJZxDImbjcB7aKPpdbKpJj3dCdGF+znukAIweXhO/oMOddcAaX2MJ0CivRZZ
eMY31aJKDEZN5rfgzGovmRfflqzF7C5ufEJtNR/gF91lc8nGtImY5y2N+OkQj38cwHC9iET8awyN
W3qaCBRUWyPfdGEvCRkBeA10MBGsal/qUoq1kRnfKqa4weBbwb80ysvEubajnwOpLBULa+Cly4Mb
A7ED8Uuo/ZKoflyr7FsSlwUwVTgn6UCRB3tdLVe/ijb7Jmy955+QKOtZ95QAkF8PfnodYukRIJjj
qC/G6PyAUlVTwXXCbd+69Fsnf1wPtQOdmaiEBLyeD0bJZhyMqF/rYjH5yOb2WHCa7fu0MlZdXr8A
6S83AjTazvHhudKywHUYfg/7ZbaOdaYQ7rSL6QDYvVnZE2mqWw0PKsUTwEAaIQA7pTrEpQFQPWg1
JlnSWbxGquGHNcRXVo8DSVhNmyTPIy7GUN+KOKeAL7ezspACck3Plm3rwaE114mi7+ETsenwiz10
h2gV2xNcXU31L4FSl4Vbr1HD2xJlY9oHMY+IsjQAxTk29Rs+lN/nmM1lDW2LZ8dNkk3fN8OtTiGL
ow5RB3OBMfiWWlchACStmuYDsEOxqvSsuED3jIZ9KIhmmnqRkBPkzZMhrLvexhKtGIHKVc52ipN6
M4oKvnNzk5XDTZB2ZH1cmw5mO4A+kav37eEY+VUAnW38U7u7QDmLpd9haBlw7irXeIwM/SqkgLNS
VtjxCbC2madqWrehdLYhdH0wq5EL4H2c7oF6IJ/HHTy5Xtg45Y9Sx3Bcr6b8qqP44wkR/26LtF3H
FVq+1QwQARVeyhSC2ZQkWHTl3N95MlMMSnO0rQZyi5h3FbWmOEogiUcw1mAPG/FTapJTySzmlV3Q
fcgXL9cIEdV9IUGRRtaMYwyM8i2WZ4T8UTve+LPmblzYUUuWkVwRty8pqPHAmHeO0+2mxG+vwCoJ
ih9Bv/UFgMxsjMs1wkaPdulfDSkXdmH99KsGD25xj2Fx6FVtdE+LjOKjlt7XcMsv9BSibRbcOUWu
0ecBQNjWO3CPzyDAfmlZm+xkWhibmj7dGmLnsDLLOt8aJuJfkJ8XXNqEKvQXhVPhDnDMA/o2zWZW
2W3lTD9SYE9WCLwDVqW2DkN0W+OyQttRcodazb6CFp6P83WRjZeBtD30F4+VOXx3skVUdBr6/RSM
/TZEqIQaRpdtEnPOd1nOKaCT7dLYkF8NvEH2pi5um9D5lk66IG6Og8044Ba/wLbRp4ott13PeUVh
qZt+9xX2TgEi9MASh+9T6i9AZR3tARohDqzZTVcRD+mjP2MQP9kbwzHoGtIf23V98B2d5d0QjnRI
zOpY1zS1YvqgvQm/a0Q5cN0toKNMC+6aKFlch8RXkNPf0Gu4pQCNF7SdRhtcuXaZxEweXQkAc9la
xO2daPtnqg3YmJSwn0akTVZ4arFZkV1Y6UBa4Y+jOZ1M+U3bAw61v0xF8bumRUrij/izH2a3GOVF
60C301uUNsTOkGkF64UiyqzjPxdpkCWmZl+UUbZTDfh7zgYyB5LJsEZBRtQXWoQ2ZArxCCuEf0a9
fQ5qFMhj/Tvygw28AWxSfBMpPiuyPTCClPAEZXJuZ8Qy02xe9zhtpdH4bbHg7CbSzLFbfCIgpfZ2
CYponMsNKMcW4yQCRhpU+C0CJlrnOnbyUF1XqOwfoEOM61nW906j4fqjVcG2WPDGadw+pFRQ1m6u
F9tpUh1afHFPLRPczygpAEMrBIrlCwy+0upJDNq3xIxBuo2R8Zga5TPJGMIeHUh+I4mvUfZ8KGbz
G4KOP+18xEAe5yNlgPPBsn1xiV58pXCOAXpl/0IgaFg5bQnUG4uWeshu1NSmmzFYtHdzgtdI5neC
f0j5FnH+EoclgPPH3ELOMFf4m/YMt86xYsMfD/lxEHQSAhpStijda8gwi4AV76DgKHzWTSV+mX6B
onRkwa52KD7aAKNR8MThus+pkiB1/SXRTa52g3yblEcvq99oHNNtRMWZqhmI3swncA804XWUTMkS
Oe7oKppBi9cUikTrEhVxEPd+C6R2AYtPbkUlV/y24/4gKqqN4Ls1JW/9MTnUiGIGzjQs3nTPkY0z
m2mEaLvlq1qEXjcCDGrYcrOsRqxEBiykuNhvEsD0Hsre/L88hovYs4ftLJx2oYZzp0tlCtpdYa0t
UB5re0zuqUVAwOG8MctDjLrbc9jVaCOXP0iah32kXfZjv4fDcbuYX43JBPcEowEuEv84EjE3KfXO
6Kcs42No9S8dXCRZfY909wtiE9/gsKjnrK0LJF5m+ygR9QgK0z+0VRgDtaO/HE5dsk/g0a8qyzQ2
qFZ6GA/sx1Y9W7r5o23lc4IevEcjCXNEEGgz0gE4NTgETmWY0shIk41eT99alF0wI9JfyBDBS45o
y4sK0QmKV8mmxSpozdrfDMo4Nqr8WXLlgZJIxqND+2qfIHVzMKsBe3vftTwlBwilfYnSEuFdldV3
UycoxKePzmDcOaV4sQywqIj2Fltda+lIlJRKQT/+CjXMFP1e8B26bw6S5ai9L81WB41YO/STbYgN
AR9wUlDiHBqwwqwvqKNfjKl7YRruJQarch3ZmCHM4JMR23VXhc0dmNkQGTAAq/6x52GcVn4dwnyy
bkx7sXXxk7uxa2nCmNi2d8Fj4Zu3WWfejnFwS0g3bhHaBVg2zF6eWTctUdEqt0BrNFppcsmoaRUN
beY5hBIrETfwYSJJ7jPIu74DzbhI/xtDiBRhhNEtNqssLiSe4pJ2dNjYIPYVlH3Nadz7kDLEGq2U
4qbQKnqetEX/v9Tff5mAwf5zg3iNX/s/r1Fty6//W2hNIdZENxe2uGH/P0CbkNoCTuN/Iq9ErVsu
YLN/94aFtGkOO6xPG7CZQn4P/bV/N4cF0k/8sssPNYh4S1P5M5g2xn/VGlYIOjmLwJqr22jo8B+L
/tMrAxrDBrko5DhfNNOoseQG35y6b3qeFfIpBHP749VLuf1Xz/m1DhPP/WY4HXcnG9kj+tFA9Zy/
5KSmMkP4J3GO8+7mxl3vr+uVu/l4iD9/43+73WjTnYyxPMOrKfl6KDUUBp1jQl5cFns76xaTyJ2i
P8HFtfaXpq6DbfqDBMim0cARo4XqRQp9d8a29ZhkLj5i3ZnnOjN1/QQ7WE2aBRyKx8pW38L1Y7u6
1lf5+szc34oS/DV3/eRzIg337/fbbO9erh5v483tvP6qrZJ/wUTAeCD5/vnvqAOFeP2OcRExS6iT
vOPVy7fHYHXpr45nprI86gefUV+m+uozRiMyeX7A+7JXN8Hq/svl9cPduWmcICP+fl+nyAizTidq
xc7xwl3JzWO4YSIwws58luWvvJoKSx7RCVIDNhmuYzBl3k6lDHwQnK7d7pHuH7bxWDmHKhD27cdv
7GQr/xlFSVOhy4hsI9v6ZBTh69xQVbs3UMP6Ok5R+0zBHYZ7UmlnPv9bHCwsIV0amq2UpdvIDwIp
eTsUEQY3trIyr2rgoM7aQDGr7yjw6Xp+zHSkED+emnH6BpcBl7cINNiiD2Sd7mkRVzptfwbEjwO8
Kx12M69hn1kURAxUDci/O2vfxqG7pY5iX1hWXXoNpkBrYFhUdxPqf2Wp1eBkpezW+KU6G9hAeHii
FTRvxAgmRajMoQCauVe2D6Srw5zVC+rS2Zdj326jprcPQHqyCzx/qq3JEb0xugq46ZBY1wq7zfVk
Z/S1oMXsPp7+X7Pno5q2QtAPdBEgopOtQKEGCaTODXZGGWo7N4WyWxRD/9lRLBvxFAT/lKEZpn26
fiZhGX6izdUOjxHKQBYNsFp09ZlRTlcpQrcac9EX0tziwneiwzfXItHRbTd3bevWz6WTiyO2rMMD
+Yf0Pn5t7wwlHd2Qylzw4SC2365SPfEJihIf36HAxqyYkZ+mrMURZTa7+88PxVWuQKhbFiv1ZFYF
lhBFBJZrN8vAgvZkxRuScpi7euh+8jABXsZXsggb+FzSOt0KMY280gcavHNZMVs4VBRjU2ywP54Q
mPk3R5ZhuK5mEGEsS8EFjv/23fkNYWSLkxYGyFL/nZcSIYaa9vvv1Hc5w+bGLh/cpnfTzcfjLi/q
9VFJoMTQDoI6aP6wh5Zv+urU13Qy2xYng30QkIWsVJ/WL6mVDMku16LoS2vZ9deImKqCJdLo52KH
03ONg42QS3c1QjWOnNNzLQMkgF56k3oyIcFez0EhLerZBaZEZCbavd67gfzkmwaio1tsPCI9gjrz
NAJzsrHG7lQobIKLiK6vE7xQa8/WTW0bF7MzF1tcytozW+P080JjYGugiGlaNj6J7sl5GkP2slHF
Kz26mTa0fmAL4U7re1iqIqiVXNMvFF+DqsiDTy7fZWRaxaaUCMgz6+UTvPrAVgY+CSPLwstyuh+h
ZhWYiYTR1cfL6HTr/xnFRZmJa5eZns4Pn9FgYusX1PaajHorfDr6nKDhm1GcmdDfQ9msU5tZ4VII
JOpk63eIA44YMYzegIv2qrCM8MIxAMDn3ZBefzyr03uAj8URYznsSwuGwunWnzvRFviHT5jZ+/W1
5dOqQ3VwPBN5vTeKy7XumGxAjUji7RdCLxKFiKyZPJlNYtcOUe2JKv/x6alYmo24M1aLJvyck7N5
mLvBd9Jk8NoIfZ8YbgT0MUu2vz4e5u91zhikGaBs6Yv90bF+vdoKB21AU6bgoNiFN83oQNincr+r
tCi+pzGIwgFV758fD3oS6cMRIi3TiMA4NtEIs0+WuLTSEhpbMXoqRwVRJa3YSiOpV3FGRbByB2od
JT7nyIGpA4Y8xZnv986CtKVGWMYJvtx+J8MndP3tUO8Hr7EisfXLCG0rDDdhO1Sqf/p4qu+sFRvb
OqmYKBjnRYrt9fslqcF+qZcDLtBRgghB6uprN8Bo8swh+d6cDNdcYNTEQIz2dhy/bBB7MRAFG0Em
fOeN2o2HilUk9wWDFYePZyVPcg84Y1x6LvVnUm9uc+tkdTaIkESUj4XXAwF2dmGqIK+j04u4UyDw
TJmhUn4FW+g8soqd+7wuDOj9oYZYEELAbnzmNJPL9N7cikTaCxtOWxSMCZ2Mt9MPRhWbMdABD8er
pbaLBY+7FzZok52OhDH1r3ayQMiAhgQLYJH275JQ0eczY/iW+8QfW7rKlk2LIBMYNkFobsUz5PHp
Vh9zRIs//f7IDHSiEyW5UB15cr2Myo67zJgnDyy5/QtHCQ3xEnxA1rplBVcDkLWdmznNlRR6dTn6
bXhXREN53Zr2uP34Uf46AP7kKIqy3KJjrJ0emXbblZaZVZM3GVCZ9Nw113LokTzBJunF783oMuc1
nFk/7w3qYJhALE1xRS5Egde7oqnq0h4qViuCmSQYJBK0eKao81ymCTRYH7ctNrfWZzcJc3097Mkq
mRHdGfUcNlejx+1zU8XOCBq3ofANnqiZP3vvLaPJRbScd8vqPLkmyiEZ616h4Jn3UX9AjYCSZNBU
QGGB257bAH/t/2UwomsFlR4G6Gl8HUojnHEWnry5wPe3msO0A7Zh+LdG5FDdj7UcFAPQWrx4vgCD
Km/MUW3BuwOOBRmBjEAfXUlyjRQCELbUZ6Kp97YnwYbkCTmbKG69/d4islEF0GINcFWLC1/eTI9p
hwo2nZi2vjC09Fy68d4CI4TSsI0mEZDO8rpeBVG+HUeONmSaZ6UIEiaLz1FlNMVTadIW6mrD3BeD
Ev8ysv+PNZ93B0V4CItNIgPt9MpG/qpHlldHiDuljUrRHtNENMCqh8ydxG2IUt5vcAaG/flVTa2B
uglfn9qec7KqR9qhtmojzYsGl0p4ErqN2KZ+7/wCz1J/+fRxQQZMDkAVRddc8+Q+E6PrA723Jy9M
NIyrxhb4sRWp7noIoZfxHFADyq75bFynLAMzekRTOCuQLj1ZP6o3QLzVavY0qmrlqpZmVSHRF4Pz
+nh6f13XfwbCIlejWeJA2H+7bpwwRC+Bai/amlq3IQlKvHSkAfr5URT3FJMi1JDuySha5dujbAvp
tXNd9DQjhhwioW1l2ZmB5PLtT+5FrBS5rjVkD5Y45O18sAqDXpEI6elGh9UpUGqt2QxALojr/Ahw
Ix7L0VPhRhNiOHMLRaCsdVRhRFjb4Rqdeyh3WmklEa3sCOrK598DuQGFMuRqeQ0nJ6QPGpWmcim9
mJa/uynixGp2ygzncyWBd05HMsf/HejkuiW/TP3JYCArH3MkZvMKuH85Vum9rCuK+h9Pa3nsk5dO
NUrTyEAk/m1/scmgH6OFmHP4CORXYaiKL0Bi9AOEWuxyrca+iWoA8m5mGNGZoZeJnA7NbDRTx7OG
/XkSl02wNKfU5iyYcDR9hF3aasDI3PGea8GEL9y62mUg/OlouFaJbkdaxmee4J0dBMDQIjaEU0fM
e/KqafF2lasazQNHDk6W9dYAwIGr4V5+/JbfGcjWiUApKJFVcvqdLG3440meoDGKlCtyOymCJlD2
/u3K8h/P9HduLnIVqnAcsPSCrJPDtTG6oXVH3/Z8zHDoxWQDyCQ48dlPDqIwWTezb758PLF3FqtN
YsKWVWSzDjrMb+4uPSlQWwlT28MJ2d7Ugd1sjWnSji2ms2cyIaneGYwrEskIjleClFMfIQDLVqbN
sfIyrU1+6W4hviQjl/KulW11J5DyVNeLnipIMats433UuXD3EzrTP9vAcDUwha3C34qc0doi8ZgA
cw+rYgOkm6wjinVUFGC1hM62j432GexZ3aEZ4utIVfYmwk5aPvsPGPqlX6SIsmstHJvqxZiT2vDc
RI43mbIHzKsbCiWbhbql9pCz/XIn8D801gB3zOEiTCqsX2ezNoe12092TJs4k7/qum9/p62oCmSf
LNFAfdOT50qEwMzcrLXtLQDk4t5a5OtXcQOHDCh6Y/eoNbXmT4g3KClGKHZmqyqXvJIB1deXzs3s
cW2hdVJvEqsXzm5khQwYMsSwrbLE8G9oZPTFfWw4lg9FrwcbJ6jiWDsjhniwAlri0gqvFvmnOceq
E8qWaG9icOJX/WAZyQKZr7/FCE3zxLYU3xsfM1LgVtGA9YtrTc9tX3aP+BgibYTQo3w0olj8M9W6
+TMkDar3MoXrpNwUOncCuAtvE193pw36y6Bp4mm0jLtUKiy/e1Cod3WE9fXKNQN175cWss8yD/yf
Yd4i4NPHPlmH5ve2x5z6p6LrwL8pfKaB/6hYq9AoqxE4zWXZrDPKPOO6Ngb88VC+z74NCPcbe0R1
06dxsGSy9QGp/jK1fgq8jr8BI042oYRRrlk/kckYmE+FNNQFGFFgFfY8gqkPioRyvjI7pPz9jgeC
bBg41Y50KU7vtHkoulWGdA3eKf3YdGsnNTT/IDLg9utW14BDhEafoLYBl8xL6rLQ9iPr3F8DpGsM
WImDlmAfnRg/CyuAf5lINJfXiV332dERZfp9zLrxJ6EUAEU7cZCWlejgryy9QmUY90P/R+BoxQ8T
4WO5w30zRZbORyRxW0yOeBGBpvD3adL6ruQ65TbtNB6DdQZ6HcQLasECvjorZKQ9NKRjZm4DLovf
/90n4zA2sOa5RmDd7IpJ1e4qgMaRnklU3jnjyBgM6mZkKQi1628PHPIUR6atNOkdte23DBXqW8P1
RQ+zKUO0qEa3vTuTAL5zRXI1IEQPz3AppZ0c3mBzYU35jemZg1GDJdHSKtkm4xi+1ME4dKvAqhH6
FAZEUr/HmWLz8RF72tZcNG8gmRKAkY0gf3OagFoQrieJn6mX6XNl75pp1qdViHLwbS1DnKeHvLwP
qqD7bbbGkK0URNO7ok/hVHz8IO9cYi7ECtfE4YoezJ/nfJWnZIii5oOGmnOrLHVdUwjcZGkanhnl
ncSERhKdMaa7NHtOosBx6qCYIInh6Q00sWlFjMDt72gdfm8om+Up/OnU/gEXoil+fzzB99aWougL
eoJCqX5aK4UcHBAu2NBq0hjEch5Z0x558PneKh17Pzbq68fj/T1VlI/oxxBdw/pCcuDtWkZmJRcy
HICfo7YKa7QXC51kkEpcIiEHDAh303lER1IE5/L9v4emxg2ABdkjKlGmc7KNNELcqBJjfMC8XAFq
RIcjW8Vd7+s4SNt5t+0AfACHCkP3XOb5znqmBkeUAiiOmhJ4qbfTbqdQodseZwcVKZzce+WE1TqP
0B1dGQFh9rY1KUWB2YL24E1OZwwwlGZjXJlanidnzpO/YwoCJth3GvVVOrKnhY9ERJUxplFyqOqG
hjGYTfdiaiQc+Dpyvn/8vf9eX4zF56a6wBoDDf924mVgVXmBDMgBDnC3DY0o2dIf7q5Cc3B3ltOH
Z+b2zkdeuopLpZHq9V/ttyFTVebTHvOiBInvOq99D7U1CCqtPe7RG5L7CE7mmZj6nRdqEwhiJskc
l/bm20nikQBswjJcj7sqvSZ0wVR6UvM2QJj5zPz+PpBsm6uAxobClwqQ+Nuh6iBUdms1sHasEs11
s0uOLYjK3ae/Gn9a13mDrHl12sSUPlwLAERgjLRYcGn64qEJh34bDdrA3pThmfrBH7jN27zIBg7G
FuRFISdy6kUSj7MxjORr1Id1/FWN0OHQo5JhVBdwsI27ooIqeBigXmE5LJGo38ehDG+aocaCVZjw
Qx0Ai4j6+bV4hOvUBBtE/rL0KtYhAoIgjuZu35QWkiFa2/vXdj6ZX1t/cp9mVNrPwR3eWw8uXa5F
XYk083SDdVaTuLOfOJ4O78TFRsA0851D4nxboedlbT/+WO+MhtwQ8bWLexdWu8bbJRFNOqE79lDe
qOmjBB4CbWsLVs62V1Ngwbf+PwyHv6jOxajQpTsZTkAZKxH2hh5Udc6EAFKOBAfF6XpRoS3Ema31
znqH4sKqkNSV6J8sP391AVeTrIWNeqHXZg3he9ArlLey+vbjOb07Cqt9AR6xqU7L/W7NCCm+g16h
8ITHDM6Iuydt5EA/M9DfcZXNskB3z1n6rZSd304nsc2+Umbpe9B/bZQg6XURXTvNum46hFHR4R62
pTOGlxGSEeeKD+8tFL770lFjk1H+eDt4yo/wdYPXpok2eqTC0OovSWzkTzpWYOXjx6/0vcFAQIB0
AgYBDvTkwwXoUgzu2AtsxlqxwrjAjZG3qLRDL93o88cVKhvUM2gvszJPj6t5nPPElJPwgtTNNmnf
thst0Af0T6YfE9vjzBn8zh1D69oEdCqXUuvpGWxpbYuUrhSeCTrmRtcquGWzSi+bBD3DvOzFoZaZ
OrNy/q4cgVSjS08cAcpCmstDvdoIbR9iN2NagjMlU+iTYPDlr5NKNta2Uw2qHyobFDJoUT58F1A6
0K9vwNF//FHfmzmICzC7to7m0+mLTvJRZZbqhEeBNFt4Zz6gsT6wsD8w0h5GOLZ82CY5/lQ/fDzy
ezt00cf8U7XSIbu9nT5bMey7JhNeWs3qIotnsQ4oF5yZ33ujEAvTpQSDyFjL9n31khu8bSxM5fiy
yYTy3kDjDyoTTnD2mYHeCYuQzqMhDIgEysFpxKB610wsP2Q6NlWr2EW33436X2ZAbbcOsnMw0fc2
IxgSABEAOLlfTwKU1kWiuzTg+mYYJ21Mo2i2GKEinx33/4fNsXTtibD/SJoC7n7zCh3MRzS9SxcJ
iRboWOfE3Z0WZma1QS4eMg/m0kwvRs3m84cA4ewf22A6tqZzskLmgqWPJJ/rdUgCQZVEqGiWs3qC
eUC9Cc7H9uMV+c47XSr2pgPQkKvjdDzIgSp1+LGXSshoOuasmylEmgTV9ubzl+CitGbT/kUcjTbS
23cKeACnhrRyvTK2outUz8NjBwd+//GE3ktSiNTJuhd8DljAk5tdiYUqbrWu16SYf6+yVjegLerI
W2wnH8HlXSjwljyM6D/3hyxo+mIb5gYMDzcbp/TM07z3esn/qbACsmSLnGzFAGjEUNCc9wJkki6c
Jm63QSWDf9wAGZEzE1/W5En06eoUc9kiLlCb090oDDcqEG9wPVSRMd2hmrYbJ4yjVr2blRBk/Xyd
Bh1QwmZRyAcx86U25mBvx9V8puD7TnxAYMUnluCwbOsPjuLVAZRSwcpqiO1e0ZQJjVGnKPfIEffH
gIIpZOsg3Ua1ItDlZq3OvIb33jh9HtKLP1rEp6laBNLM7nBE82gu1YhuqRE4mMO3xm1HjGN/ZlG/
PxyKgzSAQTbpJ42IyIjKLjcswlbhlodQ/Q9p57UkN66k4SdiBD3BW5bpYhup5Ue6YWikGXrv+fT7
oXcjtovNKK7OnsvTMUIBBBKJzN9M2JVQFxqfx2pG02fnE2/cXPQhSCVt0FRco6vtlIxmaybCDC5t
MuYmKu0zYiQwsQMU/1NI8nSjU/3UlBgUelGWiOAUG6JSfRTk+r+iSiCWVvcZFvRiiiUbMYRUe6d2
vXOPuir0zj4Y6+B0+0dvXBLyFUEGxWnkuljVSsZgcUcxsC0XB3y6Nk0KNp5oq0EOneHEqe7OIm2N
B+GRNBu4CRLWqzUqgjic1AX1Hzdpmn9QKIu/q2lafgeil83HIhlwS7g9w7fbHYwZcHABsYAwqsmv
9mq7OxwtpM5zcaFmS7kJKlH8ObCCWoWe23XwUFFNLE5AgMxPS9u6+s6E5ZVwfe5Bm/w3wJLLmCGu
h48A6vZdKJxLHYbiToFH6vcdYv+3J/l2ozMK8G1aybzbqbFdj4KsVGOnCNhe6jTKztoCXzhvgFaD
UJx2gubmhGRvnEwJf1Fb/v3VemJY3UfAip0LCmWYjgPnv1T60O/kv5sTclRJBqOGp4rVdQQyVV3a
2UYqAv+5Y+tq9aEZVMN3lObPExfWjoyMnFODOmCvsgndCK0Y4Uy6G1xAB1GouN+5ETziudT+k1lR
4kVyH6lEYsX12hU5OS8FYAd77OmbZgYjuOmxvRNpNe4E+bfnDOabhEuT+FE3WiOIYwuo4YL7E5Cu
svNhGIuzmqfjYYIBDXcLtaLbG3BjPBhrJuhe1pIK6OqUBREmG+CKOGWlraKIhVpfnS3tqTBarKbt
8c/jiJAwELmMuoA3tPpoRVqgbZd04kKnT33u6XJ/4ClVt49BPli/sAZJ9J3H0caO1FhRuqTyGxFT
rr9dOKKO1SuVuOBnDs0U5WmM8FDmmqu52glZW0NRouchRvYHJHd1bWFvgj4XaEn0UxYBHblrj3S9
MHY20Yq5/d02TjNlQxgZMhng4bc6zalbG3bH3XMxBsq0cI/T44Sh0M6+39odr0eRE34VM7AAA8w7
Iw9u4Q1/ijFHpc05D59hrXeXCVWT/2A32rSybcIHbK91MjuSyMw0sPlWJZoK2IW6H2YbsjHaaMXZ
NBPEAW4v4+YXo4nkulxtUDZXE0Td16HIV4oLam7hyWnR1rKB4tHYm/bIH28f6XTMOGeyecXFvQZr
9lbSkhcUrGWj6ocO31y0LdiRaY6hyjIa6gV7F+B/lLuOGNPqv2/PVJP7fHWhgVeSwAQec5KCcv0t
uxI5E8NmbUcnMasL5q7pPzja9CZOmsJBOkC30VREAbEZ70SjOzWJkNF+ym29va/oGNBgh4GdH2//
rI1bHpYuLwuZe5Edr+6LArnEvpkMh1KQBQefLp32lDSB87Pva8zD6LS7rYdKeP+vVlt0vW+PLue8
XhMqJsQFql60PFbRLwcfbaOBiFNno7THKaMtAP9W8W+PsrXJyNMkPE1mmes6ZRQ65hQrC5ssred3
TV8kp2QAtCWm6tftkTaeaQKOEaLakmDENWKsPrJhWgs1F3EB5TG8HwtapAfNCtEIm4rM/m4WLbaT
sRuOvqry/nW1kQZ3hxXM7d+xsa4QlSU6DqAcVdPVz+iN2ICVgspO4UYpFqpoZg1z8cf4fGScJWCe
9I9PB8LnerKNbab62GjYchRJjAgcBYsRPQeBONrt6chtsNomOg0VIi1tBu7/VVyP8lBCSULaRZFa
BtjoKgbqYlmTfs1w2I3vR+Q8nwytw93g9sAb8ZcGM30WXkIgb8Vq4LkBbFCUGfszS7XHjtVGCywK
n8wQS8piFvZOjri5fzRuLlB9rCq+BddL6pQ6OWKqUbgwjeF7KoLqyUZlhyYJ5fxoRPHSislRIaa6
dy1+SedR6/Y2z9akKZ5SHtFRdYfmdP0bJrNbljamjdWjkfl9SsrWvbOdPHER4zKwjOT/WNKdi2fj
iJKCU65FmIBYsP7CvP1HI3e56ESHb1aDWYxnlG51Tpq53BlqI+KBHAVmx+1tUCCSZ+fVnaqq41RY
Mw8Lu49U86CQGH/HAaL1J2AcBdLXofYM5EQ4Xgled7rc3lFbE309uvz7q9ENa+6L3oq4YYFxfMmQ
8/6n5WqwvCi3wnrn3GyFAV6MYFNA41KDXx1QneajCXxaXBR9LN8hDzs+AtbXd1LmrSnxhqJXLXkk
hL3rKamI+NtVPxNeZ6s5mUaMwc1sm6eoxrfl9uptTYhmGi9ggptGn+t6KDMKlwX9YnEJ+qT202CJ
j6Iwyv9gFKmLgfQsndz/xv29+kY4DYyqWSD+G2U5Yn0pCq8Ljs87+3CDdyPZNrJcD+KdzvTqnFFT
Ro7XxiO4rLMK1p3WfkSmDTl75O65BlHxQxkyuqt0tOTbKlA9BZDuI3g5+ohmrxxVZcS53ambd3kS
ll6AL+nOl10ttw3KCG44ZF2d76vSUblebrsp6ZQ2YYvLXNQ/UlFZ6PKpwdfbH3W1f15G4ejD9wDy
S59vtQ4iBl8b09P2IxiyZ2CKP5tE5CfHrPbq3/JfenWPyJE475A9GE4FZbKaz6S6mK1hvuTbyaLe
9ZMIUbYycXX02njo7zpX6/6QYCCHlOoMLpAHjcC2BqRWZdhNRmN1PjXa6bkyU/Joe3EfdGTxz7fX
cX15vIxF/4dxuPSpMaxuK7N2uXwzq/fpuddY8ZZR1EDJAojuWW5j3rdWU/4jBTZ/VikUQQnD/qyH
TflnIU7+DDaM5AhKHQdjDS7OdWPSa33pfN5ey+cmDFBSFHGrgKtG3+j2nDe+KN+UO4MXNDNfxx4H
TQS7jzG3jttiflDGyvoS1H2On0BL8nJox6Lee2S+HRIit9xH1A6l8duq8oeQbVFkcdL6WTPiF2bZ
J1vL2qNaZS7SkEl8vD3Dt2eQ4STSDggGDinrJGsZSTqiTjQ+mIre7yA33ynMdWeUt2eQUai8ctYp
5bwpsGRFjyrXGDR+3LnLuwqNubssdCFwaP0ecWE9FF8Kbq5AbwKdBpvK/nVQUWoziNxeWXwYXvV9
Wxq8L1SnRAExbnbS4M2h4KMYlI4kZ3Z1XUCMWPKmyVR/UqPiYhb9XxABx1NoGH/4kMH8hkm9Gml1
B2qzgUxnh6eqFVXjecQc/Wgq5h45Qh7g1/FLjkL1S/I9AChQmL9eugGIFJdir/laBfbMSy37K/w5
WgCAY09Dh2F4OejuE/kNPURtrvYO2yp1krOkyGYSxiTj5A1CogHfErcOasIk4+F8nqom1j9YEDai
h3zKCwjqqts/6DRxfxcKcuCtGAcdb9Q2/dw2tvrZNYsIpYc8qfHb0hCbQPh2nhzl2GsAHI9Bixbw
EXE88XVybNQiNeQr/13iWP80VPCNz0Fpm8pDMgXBLzuT7nBQxsIvuqaU+aNoYqmn3sMc9ZrFUDSE
1wL7V9anFvZ9zZz+cqxJpJ6IFOufBrOBXw1M2/dJboq/OxdnhIOJPAPlgEGvVNRhnRbRu6p3PnfO
gvdeuiz18LGdsqR4SKG2flgKrAHOwVAtvwX86/wSlDE48Xlkqx3UudY/j/Ys93atDuWBiFFooN3T
NjqaWTEa+HoUya8sDVBuLuekm48SYPCUVgqynS4YfpyarZTGTqd27t+4O48fwFY30Q73cR1dXr4o
ZRe2FHQQmlrXOyrVUjq+Kb0UfQza+0IR/SWOl7120jpkylEAdtIvIb2n7rg6HXCAbTPmsvALUP9Y
3KoR3IBlRB89dg9WYdV/mLfI8XiZEtFo/tKiXI3XL0o/RvCC/SXM1OFAgSf5q2kcEf95fKGsyWHk
tmW89Wt/cDBnUgpb99OuNxC9xH2t9o0uHLX7XEMzfGe4jY8lQX/0QtC4ACS6ipx4QtkKEHbDrwYL
wkidJI8anUr/9oVjyKi4ijIEZiGx1dBN7bW8hQ4nhaS1Nn3CQOt+jUtKxn5klu3nulLEDPQ+Av4U
ZGF0Lsx2/moUtY49RbxM2B2Z2oAPXhhr0bkTvROfQ1dtLoQrDRwVPV7MRZaIk9tzU4aHch7qD2VT
dMoRq3v7eaFTl5+WTDHMsz2msft9ctFP/RHRKTFQUoW3dbaXMVLupwB5eDyL0cE5TFmqIsXbwsQ7
316LjQuEZBH4EmUOEHzSF/b1a21CV7TnKOp+pIrEXxIMuvCrKf1Q45DfHmrjjFABlTotEr70pqGY
0ONGIB0lZ/yKh29OPHf+NDfjsTf76p9pHn7cHm4jlCPERCRnN8EkWfdcRTP2xaIyHBb2uooYTf5v
4Aw4GlR4K2u4M77X0zT3qxxNztsjr3mV8hYhOyRrQ9GBW2QdDfIsTNq67hfWsw+th6ow47+yvnA/
Qgiy/FKEOLXx3gjfd62oP49Ugu/bwbU/10Gpfxu7IX8/9MselX/jSxuw6SnckU1CA1996XyC0RCj
dey7UWshzNW197MG6TkNyz0CxfZQhFzSII7ZGmfomks1Dgry7WqnGk9wgGpsB+LiqVTw1L291ptD
8bR0EAshZRWrXDUfsNKxCxKgKKqhYkTD1B2Rc4o+YgvS7fR5jM3BkBiCJcF7B5jE9WGxQ+YEEQ53
cWXSqyOMWPNn46KF4mMpL3D8ouuDpW4Sp/FpbNJoOVPstmZvWibrL+jXavHebjCBw1EP7xovKM1R
HCuUDcKDWMghztTvI5XX8pB8yRcpRjEU8KXPSlm37QGenkjQ9daXL0k9qAs2I5atkOy5PXrDYepW
h15Nu1+gZ5byCCMXjnKBetvnGSq0iTpvjWWr2g9O8aCqFGeKnU+xqmHKXW/yuJVsDnnq1p0O6rAG
ROF88k2rraNHNVMxMYvaXAWgS16AI1+0LI9JOyc/b++BjcBiwGuQySmFE+74689Sz7ztk1Ysfl/S
gvgaoi7zZYLoheq0KPJfuj4re3ni2wsEOQxJ49cNoGbrprpEIoVaiiWQNlbOR3oO1jEMBvWIDdaA
3Em4B47ZWFpuYUr7RE6KtOtGdDtgF1en3eynEcLEkw4Yeahiy3OHOn/fOuEvUJv2Hz5yZRAjAZeC
djwuWNvrVXUxvM7z0OJixFfgY9gL9dAaNYoxYxb/P4daXfuI9QZlOIjZX9jhMQ7Z8/ghTxus57GV
gnp1e7tsvDF4shtSBsdAxWsdnbQKSxgBiAXCnjrcJ4U2n80iCLwY3ceDgb3QV4RN7Uu4VNVXDqv+
6fbwW0GEZhYV8Bd1k3XykaRqW424IvpWWarvMNrK7jqeGXeyjrKTJW5dgSCqKHUjFkbEkn9/Xeaz
rTlRZhwzeLOJQ53jD4IfknlWJ3xszEnrfw9RG0hLxbLYSbv3hl5VapIWcX9uvMknoQk8LSxrsE8w
W9FI1CkikBr3bRl6ReDoOyO/1AtW2Z0h9Ts5dnR54Qhcz7q2qqHvknT23aFpSnKtLgBogMPVcAR/
mmDx1wcAQsd8wYFu7st+xLpJwWpaNWsTW0lUpyJP09E69EygIV+tSU9wNOstrOJx9tK+KHT0wqd+
HMrs9Od7w+T1oEJZQrt4DbPGyzuAFpaqfp0JLAFcxTlWWPiR36v/41T8f6Wuv+QoVFPhvJCPAV1f
XZzqYNoZ3s6LPzTYY4dl1F7cYcJYJJyXxygq553Gz1YIQw4RUUWeYRTvVl8lp7IVhkYEAh+Fdv1s
9kb/lI9lED4j36EL7H4UDUNq/Fo+3l7TjZ0IpxEcA8Dql1NwvR0qtSbd7JQRx7qh/Zvj7vzM2zL9
jRAl4u4RjkzBEaHCQDu00UCZ6/boMnStNqMpxUJUIFhSSm91NzmFZQxBUE5+mC8m1qGYQbjeEBXR
3u27cQlSAgI9SR+P6uQaENxgY6hLfIY/mw5yfbNm58eOE3AGaDB9GlR3Z1k3whgKpA4tJnDdErh6
vawLzj9wLZvZ19F6SQ4RZh3uCVsJYzgNurUHjd+anUnDTkJTeRmu61xmPlUz0m+zX+O9el+QvGpH
M1b06ehAVMRoxsj2zuLWvrFUIFL0SQSVUP16gqKMws6I6sUfh8Ytnrq0xHrCjlIb/FL+01aUJwTE
jAkjBfxhb2+ardlagKVo5gOmIGO/HnpKitZWZPAkkpX9waqg7D8kaTT+MCo1yc5t38f1+faYG7ci
MDeuRSAcFGLWmm3z7CDGwcPVJwPFSw+R3FMO7eO+EWbiZ6lpItmho+3cJAo4jaFudjgJW/vJhoeM
LDLioVDKrufMEcpJ2zXm3BUfcPLLfZiSfy9dlu8EohdRvfWR5K3AE5TgR+diFYnSAqHQoK5nioqz
jmVa2A3Tx7hxFMyjaCg6tUeViCpeH2nFjxr/6EswNOKrmhdGdhrBy/5Nplvb9zG6CZ0/BHFQ7RQo
Xor665/ILUCp0+YmeFP0V3StJDjHlEG5ArK7YMj76qHl1rnvS2saDtMwNsYhibXkwcEACAJAiLsx
lfRyOXRT2v5062wo7lQnjqyL4zTa7xYPb/sQkcp2XrvoTncwA0w/77JqxIiLF2GRn4J8xjcmcd3E
+duGaYenJZ0V/YHnXDZfRFuP4RF2cTp6TZw7AVJOHQC3OE6rzEswaMPjb56Tv3HirT6YcRj+q1d2
3h2DUQtVb5CQf69Docz18mFo7o1Qxa0pV+wZLn816veG2ubF99u7eiP8SugVeANkjii+rA6xHfad
Az9g8ZENyqRvKypHLdabt0d5EQRYfS+oQXDNeO/T4jdXUZ4IkgSY6ao+TYG0ueuGsGyPGiahC44v
MQbPITW0d0smxk8uGtuNV5pi/pYtQhmPQnWD6a4QAgNymr9CHJugUg2vFsGoHruxa3G4WmqktmcX
LMpRYKXVnFrIEsmhDYlHgETLSfVic4mtQ4gv8b854OneA2+G7Z4TVCj1V60CIQVv53dBr1n/pgiH
RGdrKtvZh7iifS7DIDe9oSl6Nnfbf3JHp0Eqm4pVgs8SIhSHupk7ZFqc0R0OdMZS3221djwiFF76
th4F479lZPeBT0Oqcw423nnFsWmAtIDxxLUo8qy8x/MurCN7r4n7AtZfLT+y2JKgxTULzG71Ls8d
p4xnnk3+WItQObh9YL3j/WaZB7PW3c89wo7/8m62pHGLK31YOBwNCsFjYXttQZnRG+3Qqc4DMi/l
nR0Mo3YcsCxJz4PocSOr6qIRx9C1q+Z5hJjSH7U51pznYoAT9n5eFhoRPMJtBN1grHaXmf4PkseL
LfxhaWbnUCUIiFBe7/Vft3feGnMn0zh5QTjy7Sv7sKs8O7MgasoiE1UdpvkLx4xq/Kc3ouqbHpPT
PaswD4wnnPDcCQs7y77U/YR7eUGtOsIlaJ7/dZpG2cPcbQRzoAscCDBaMIfc1dtRaJXALEkzfTyD
dQW9Du0LlSfzuSvIRW6vwMZdKdnAZM28xemPrk646jY4sSBS6ccKHcYj9KvavBeJg91W2AXB8pFu
ZrRTCNrIZSnt0VMgZJFVrhk74RJjoTThUWm5IFQvXMeQSke9D6e/7FEARYtjy81IFsLp9+3Zbo4s
0wLK5CAs1wXyCOC7aS4a7phGafsGeMW7xsZmqUDc/1saGuM5V6sPt8fcSITAbTMeEDEyy5em/KtX
JAg5Z+iKyPSXAHihFzkZ1uEAacdntMN4OtQDVdRwSR/cxQzHy+3BNwK4sEA7w5TgGkQT9Dot4JHW
lmaY2f5AVRVz4zi/S+Np3rtw+VdWAYTVpNRB65G+ypqKMca6vWCCZvtpb42eNDs7wvBPdtK6jVMB
so9CJZV20Err8mHSWW5gkqf7U6kmRzDpCc7TqBuDw9dPt5dNHvv1hOhwgJOgIUUOscqmnCmMMUZq
bV7+gCTPaqi6wxlxkzZ+34KYUqQbmXPR7B6nQCJlPeHSmCTBXqolH5HrnwHvU2dpJYl+3aZq9GLO
YsWw/WZwjKMKfffRFF18ihVrAUzlcDGaefeX2Q/GMVJEclyMwdj5thsBgntZcEpfANhrzIhd2Vhi
m4njW7NdfssSq/voSIfPUozWt7l1wz1AzBuUCjGZ/Uo0sqSGEJ2A6z0r2oyLwkWdmqdY8VktrPwu
RFTQa1yrAguLZVszu+0hHSdoOGGMDWW9OMfbG2Bz1rw6X8Kw9CG4/g3prM5ThD6jb+aueYa4xSiJ
PR0VpD+PqIzuaixvHFQAVGAsKMW+oA6vB0yGJLOToHd8I8gTDIs7N8XIwSyOnRjrk1OZCLulIv5Y
4RR0VITaHhBCw64QILqHfzoCk4Mu7mJb1F9vr8RGyOTMcbqJXUjfrNVlAU1zRaqx7aupFp64Jn8I
t9O/TaP5cyj06b4dO2PnoG+txeshV29jrRzpPqmKRdAS5kfyEM1DRi7cKXS9wOdWp4uIJelyFDZg
a65u2d5RJOmQu79q8l7xKkfajZTFVD3jS9WGXle6Fu55GVne+6KN2vIpqoK0f9ITqI+PKVIk37uu
nC/YewTD9zhTTOXZ1AsT1z5srVoP1T4NQ8U8UqCFj2P6EX0I+9821Qf7wIURkrUq2fSVRqeCWBPU
e8uPKrjOx6AmHYY+1yNZTXbVjTjFJ1pwXERk4XaMdWL7VBqyvhvakx0e2xFbWa+FiLuHWtkIuXQb
0Seh/g23cF1Qc+NeK7totn2MReJTYofojCeYWHFxqzsnbuOaZCgqWxx5UJVrjfXUSnFcotzsD2Ec
/U6tcfJEXrWnPGzmp9zWJkTtsvmeTG5PuHpruzkQLnh6cAQhIl0fvTSvYRjMi+23y7CcCgvJCegA
e+3braVE85YWMfRsLuLVprazZZY0Dssflyn7GwxxThxJjG8pXte3T+zWSFDBdVnFos22LtB3eGCC
w8m5jV3IYmkalz9l0fQp7gBt3R5qKzgQtCiNIw1PQWCVXihF0DhVxf7IJ8e4Dy2l/mxjY/IYU2F6
1KfR+oFCwk4+tTk9qfNA/Yzfva68hsmEUWjMQjoI2DknBeXunLbegFGzmibfb09wezCEHqhkkbOu
e2Nmg0qfFQ6WHxfQ6W38QvFk1ZKL1VfmzgF4O9QLoFjeevSqqHpeb8OZpDc1BwKtq2fLA+9FRHQD
a/lULcD7b8/q7Y5nKGApHGp509qrvWiZZUoIw9DSGksVRzqu1Dxrxfn2KC/o3+sAiyyeK5u2vC3o
+8rd8yrzjTtVnbs0NfwkS+PgZyWrkJ6KsWfojW2mmU9DhWfkuUux68Vr2c3EnUWtN6GzK4aYjmuF
R9POb9qYOhmqFH9h6rKbf/2bIGc0KXLewBrK5INdpcspAWVwyQzazM2TmB2c2aPF9Ajq/9DncI+R
iatlBrKN3o+CkWjSTZ93fpP8sqt1kgALPjtpHgmPzEZfrdOSl3UzZaXumxlep4lnC6V4jIskcACq
ueE3XsKme8F+2FS9dojj5JC76oJzVRl32X3OuiZnM86HvW2yBqDzOqZpastgJeWWoYRe/zCHMuNQ
zKXpT5iU49Q+B1VyymbMBZ5mV+1/Loqbzt7QonRwCPpe7Q71FAi99cxWyb/qeTepFyVecJTm6Zkh
iph23U/gBfP7KtaG37eXcePL8vQgVYO1ikCIWO02C9P2VtEbg6Zyrn5KixCH29mwMYa/Pc7btwGF
ZYsNBBqdJ8IbTFfvWJ2IYEyrY+F+z4YQx3twxe8Nsojcw9gokbobY1afpjZzQo/LvNB2Guhv4+6L
agntAy4TKjeruSpCr+0U4zIfoVT7E3tNeLWa64OHa7cSnmoFZlcGUncnZdpaYrkb0IpHWpTL6no/
xNg7Om23UC1ZBv2MuHFyD41R3zmjG4GQjIOHF7UoHgFrqk+QqaWiBsL06Y/UMXbArfurd6vwA/JR
arIXpDaW8sWch1ILp+iNaIfaxrAZy5Zay+gU+pGDbhefxrRq+gccGzB55pmBJXI2oQo8lNSE7kCc
5dURSEHcfY9Ut8YBTYH+itnTkgcntYzj+qFORsc4zcpot2ckEuq9/vDGl5CSB9zu8rHA3Xv9JcgT
h6loMsMvq9zyZ+Lch6VLwp2mwuYokgbFu4TUZc0SrEdRJKkzGj6pU3gf8Aj22Iv1jn7g1hfgPFFl
hgQB8HsV/oqlcwJjrEfCH9W/D0XnInTsjrqdHm0rMBE6aokeTwXt6J2RbVZpFXjpbUoWHdcgEUPO
/1XgLeDxCwczMj9SnPpOFGNzN0D+fNSVIvTnsk53NttLPrQekC/2Ih4PhG+NbGtx8YjiyRj8IR2b
5inXazCKThPRDQNG1jyzPoruIy+KVxhCMXSubQfp79Bqo+qQyA9+Hquoro9xnifaMZzaJnw/wRb7
MsYLcKHezLInJ6sL/RSmUaV9jkLudQ9eC/rOWspF8dOIyij9XlHE+Kl0kVZekGQW7bkd9Ng5jxmS
IYecFDL8mIkhtz143ka1E0E3Djj6XAQQtOUpAa4NJ6K6LyvDTTq/m1q3pDRuiPpuwpDt+yCiVn9/
O15vbC/erSQgkNzYYGsCsxOBfjPrrvOxcJo/BQoq4aj3qXiEZ51+nrj26uOk1ePH28Nu7S3gzLQD
6e/yjlyF6KiojRTHwt7XptF9zkJrOViloJZd6OIDwIJuZ1Hfvp/QbICISlkVnZI3RVVkvXpyUhgg
8RRZH8ZCa38VpYgOY2RNp6jpll8vsrVL0RY7u3ojStBtBd6M6xIownW9BilTyGcNwLXebB2PlkF3
ZyFdeXd7PbeSEeqL8GlkMNLVl7+/Oqw4tSdjXdmTP8Z9Wt536Jq3FzvRdN+u6D9wPMp0oe0jFOWY
9VW0PFgte+JTrwX0nIfeCLrfE8rs5bnP1bJ5DrB0BTuED8AXXZ0jc+f3bmw7bPJAfpFk8j5ar0o2
jshQNgkNWRguYPrs6nmGjEy61Blp78VNkPklDi97JpJb40IMlgIGKu3ItYpMlRjxIJZg9pXSqS5Z
38UfzKacDsOQau9JJtpDlDXx19sfZ2Oz00HRXtTwwGCseaTDMNl8nWryDbFUR+xd0mMtBnGa+vJr
UA7Cvz3cxo6TrEuwfEByLZqT13G7KVLVRO549tu2R9LfGVw98swKAcfb42y9YABB0UXmhuB/66tp
sWq6yJU7+haI9+U4hkb806khInlUpjB0nKLG9DWlxvyp7dP4k6pEpn43mLX1ONEnnX/e/j0b39bh
9YImLdeVZq2fiBPy26bI1NbnDVpP98JsawqCOh3TXi8fkIZu9ZOWReWf1y5kGINQYEi/do749Xov
aarGVPZbf8Eh4ISAb+RladheBrKQ0+0pbmTX/PuSV46bFfiRVTIwuzNA3rhq/XKR3gWhrXl1o7oH
NYlZbqMK7rRA7c4xZ+kciXL5fHv4rasJsWs86jDsoOa5evFMUIfQb4fmNqX9fLRdYOWeSRbYHBHM
a9SdfbxR6gYGC8JdgkSljNqqBJks8CVivep8FJSX4Kgj4Sa8op3y5zLgfB8qJw/ic+1wR52MOMNk
pku08Jsa2fqetczGESbXBlgJK5N8b00dy5HTcvWuhZQ5lqD+uqi/8BjtPbcsgmPbq8VOkXe1l7n4
KeYhDggaCS4DYprXeyoYeH3aEQa30Av6g1rmGRboJ7WIVJhp1u5TdtVKeTOc/PCvbg/MZqlih6F9
qYZB+xl0pvEb/88E88/JqdVDD2H1jsfI8pdj1Jn1MAraecepFEm1k1OvdtjLD4F6K6vOEEYI1Nc/
pDT1mZ7KYF+UMen+ciMtPvCIC9+nVhHtnKVVmHwZSr5RJcOJrGCtWw9pPLILShp4w4JASFp1OYYR
DjG3j8xq47yM4lpU4iSKDd70ag9jvjTGAjmESxTNjh+1Qj8a+EygkFYWz7U5RDsLuLFx6JGgJiIf
h7A2VxuHDmvVVbSHUARa+odgwHO9WXLlHbnRdJgsq8Bwot3ThNj4aiTtrCWobim+vCp06pRSQ6Ew
qNFlgZcWlX4cR8W66L0V77ztN4eS5Vtq4QgSrfFVGWV/ukGJcwntGBH8WNffOWXLi2iqk8sffzpM
0v53qNVejKJl6NI6YoPElXtA7ykGt1GGd5FoUzhaZXe8Pd7m1Cg6QjIAacl773rvV5OT9bgT4YdU
JbkXYhD0fqR28qW0g52RNjYlHW++FJUgSTeRv+TVcacoCdxLjKE/lvHgBTE9tKYV3cMywgFJUM+/
uz2z1bUlDwFMBnQwEZ/BmGt9CAbc3gzU4UPfaBwn84FMF1/AymrlIS2N8YewJzc7SYBr6CHarT90
6ZDsXCYbp51SK+hOScvHGHOVFHXRpCLdIUK/r1rtZFXoRiF1UO+cdrklXr1gXyZKKZeUFpAh3ZJV
KmDpWZzVtREihtJVj0YVDU+2WJwnp7HtxzCgZ3ZkhbrQczo3/Hh7kbfGxt6eBhE6ItShVpGmTynO
VJaLUjgI18hzdMU5B30UPWfx0t27dIo9kbbqyZlzcbo99NbOBapLRkAblAatDEqv9lPglEEmukm5
qLk6Ht1+0e+C3JqOQMfGne+4BuC/LDE3o/SbpBxCL+B6LOjEYa5MReRHTunWSKXgxYVwLBnnY9+O
2E5pdYmA4lQBX/GsoY2CeysbUGcelLwqjzASzbtmss3lLP3r5ZMocfq7UREiPVqianCWpxirH5wR
wP5ft9dp6xzwrKckKcvrby4Dh0MH0HOJ/aKPUveuRr99OaRNlXU/7MDQf4jB0L5PCoQjL45M8ZiC
1HR3Hvxb34rQCVCebPWtzaSRuV3DwzvyhTbFJ1c0wWmG49PO0bITZV7ys9VpIFmUbAn6yFQq5Zl8
tS1SscTkCBafqumi/Hcdplr8EJFF9Z4JnUvxYkMP3fu5c4vprledRfHhS1jQF1HaTvxQN7LkW23S
YvDmxmjGh6AY+nfRGNvdoTOGyjrMSwLMo4iBmtzriVM1H2N0XOx/FA5Z5415NfE5qzncs/HeuGXp
eiG8RxMRWOa6y5akSaiac4wDABx3ykBxiG9k3CvNcohyOkveYLvdeIrrsU92QsxG7Ea/B9YNjHNK
nOscXB9lBBiQAzFQ9YTlMIgE8MdQooRW8rePLVWO+s8vXaIaEHmqnbDdrdV9MUVk4W6SKhcMo75k
dVd8UbP8S96JYWdzbq0ruH9gbxwT8vZVlM4cq1c0vQwuWdaA6lQVSJcL3rb39egMQDnQQC9Ok1Pm
e0plG6fCZET5duSdDpz3eqvOqtb1XTYiTp11kTiiI1CoHpqtieE5U/PnUti8f6WmhpTrQgVFfuPX
B0MZIkKBCJBy1xW5jigDQvbDhr4lr5gee/7z8mKKpGz8eoHt+vWP4xDxk0c7nW6aFWvHZkBdpTY3
SeQn+eAMv3G266L7kg03HBd9xIKuEk5SYESX9pEH/rOpPM1tqz0pmBfS5jpASAwRzEMQa4Ccr9eh
LESWLoqjXBqo+eGTWwHbPtM1hb8ywLv0S4dSKCbdSouZemSrefvNzWlxH1Q9zJwz2MAmuXOwVb23
JkXpH0ZFmd9NPVqwO8+xre1BCkO6CdCDB8Pq0sHco56ReuC8T234kIk+8USGtEvnhPl/cNYEnTPK
CSiPgfe4XhMrHytgp6FyEfHYW15fpeEPBUi7eUBLqtxr121FE6kbyqOWJ7ZYTyxPAz0NUqxMogKs
qWLVpeWZIloMPzSq8GdMH2pPFGAjE5MqZ6RgksYLKeR6grTCu0kP1dg3Zy0/txXaNcto72EUt0bh
pqUMBq6UpHp1oG1NadXRsGNfA6Pux7VdUdnDiuL2QVqXwGQ2QmEXBJC0Q6A8sApYo6lNKdE69is9
aQPfwC9zQlaFEoJXz7Mk8iVq1Rz0wA15Ri8tk80ts4WiBkDpB/TyXZGbja3KmrJ9ABcA2l6DM+ta
F0Nji9jPHSu5V8lHn9Nuqe4ckPjf/4uz89qt22jX8BURYC+nXJWSLUeucU6IOIW9DDt59fsZ/cCG
FkUsQslJAhjxrBlO+cpb7s9+c41haEE15Xlnz95+yaVIm6RZmLweAdea0DI/0Cwx/PujbLwJ7BLq
IIS00ld99SVzVWQqmn9J0PUwkxVHIrvGBiHwqsbesjb17iN6EvXl/qibc2MhJdrEQGB19WHzZUCX
o2OX6pEWFT7EViU9VsLNd9Zw4wC+dAXAdMEmBSB8u4aRWOrJhMbBaWjIS0CbQaUV9VPZqOG17Lr4
en9em+MhSqeS/ElCvQxRXz09WKVHNYz2OCisLj0vuNxcYeAYx2SO5x/qlO5JKGyEvBBAwYpSw8cx
bH3Fh6PbVnaUpwFXTaOf4ygzSj8BVdIdEhrctV9kJQwVL3ST+gld0uGbWYj0/S5KEqesEXRTGobj
vsrLOoolOHuJiF/R1qc8Ti0fAZXyEtbJdFVFufdebKwy43HxUIihw7Vunaado5iEMVHgmEvTn4Y2
NBp/8dw+PhMKT86f6DuZvK33v+3G0adIipQOFVOaKuummmOMUY7kKc3ZoUFHvsvr88xde8Zpd8/V
bnsoOjgEhfSb1lEogX06xiJjgiWaykszVZ+EWmtBPSZN8B9m5cmqMxAbYu3Vjl2mVAP9Q147jBjz
LmmbP4Yich+Uoh93Ot5bsyI1krQXLvY3V02GTR9iPYN3HYUVwXaKvCv8r/yBaFfZezk2Sq4vVRGe
Qtpf+roGo5gIgyNvDBIFwfmnpBEmsVc1wm+N6DGLOD6NRTudRJgkR9HE6kF0SX+8v7QbJQOASyBX
kaqVsYZcj1eXQYvAWJOqjVQgrod/q2oaHjCKN4+hu5iH2UzGz65V/BMiCPLj/sAbtysPJwOiAEHb
ZK00v8QWOJAJ6eNsCLtrCBDpN4dG8H9aYziulI5kn3HdSp9dgFktMcw1zSwR+fDUzPA4Jx3HUC+M
5qenz+mPYjK0yS8iHAsCZZGUNzOD6HS+P+PNpabcTK8TGhFR9+1SO72SE1ziQNNMtR5dvM6JY9+d
B7e7Vik0t0vFNP6B/hJ9KZWonXeWYutCkiZZyMvQvADPcTt8jsRijG42/kdIxHxMnGj51/aiBb2N
GQIgyLWdSsfGdEni6FShTkLYvK4IxaMToZ6E0uzY0Lrw7H8dLfkUN/ZHEdk/Gs34syoRi7+/xBuB
gsyoOLsGjROupts5tiNkwyab8JSJjOpnC+H0oLqQX6LJodK51H+rmW2+/8ZAlJ74GQqRB7pn9Vlt
o4g7ygu4j3npT4o13QGaKUrPDcS++7PbeEiprxFqyhAIVMhqdnZj2RUQWGSlE3CwB6XTKaO0dlpP
Pght0/Uru0Mdroo18StqljY8eEWj/Hb/R2xckAgAkifgESEP1Wq6VZMrQyLYxVqt6IXvZKr91DoW
8gaD3aEB+B9Go69GmYV7H+Xy2w86JMoQTcUQXpM2LS+iV34adTqeZy0bd07n5rxejbR6Y6x2WgbT
JP0HPZEfNKuKvjdWjB6SMYidJdw4ifBEaGnCBqMivr6TipHGNVQWTOQAI5I2xOoHQoT47M5Vd3Cn
dg9psTk11PQlzkKCquTveXXH14ZB0SYX4RX8d5sAgZzV/qS3XfGPoS36nj/K1hmkkMJRoLfAsViF
s0mpCrXtbG5c25IkkSkp0icEASywwfNcU0dIdQ26LiCBPUHorYnSJJaCcziewSK4nahnTPYYzwrH
302Hk0Q3P5VVoR6MyhSn929MmN+gpJFFBSInV+HVmipTYvO2YAQoqmg5Q1Hh2JuRetV6YBDvH4rC
Or01ybYiir4dCuK7Wk9IrVwzpJF+K1Qt4uxB+h2Wmhft/lhblzZCJhLJD14JetftWJGZKQvUajKr
OAzRtBRh2Z8XkvN/1DwK/xVxPbTHaMyNHwQI+TvZNDKV5gKV2BxK04y/Gt2jCwULyXOuTjEXn7rC
ns6129o+QBfrx/2Jbm0VHkPSSmpOZF2ruxRQY5xYtCyvFRbp5yY1lqMYkuxBbfX/YFAEe0aqBDCQ
LOncrqmhz6CQFIZqPXf5UNvGcOhweDjEIp38IWv29svGM0FbFOsMyotShHJ1k+G6boV4dWBQlOhW
i/GBtXwTWHg0FNur6Kdd6m18cPQi/ZfiQfXghf389/3FlYu3KupxzaBehq8xS7yO1+eoQz+2QjVf
ry3n0LRdfhwKZ697v/EJKbnQaWOSvEdruqvhAg7TY7yKekCq5/F/2kr6dEmbzN45Fhs3NhplJCCE
bTQy1g7KczPAgZCfkCqDchjHtA4UI9X8orQQONJL+/3PnhRc5sY2aBWAaLrdMgkBRWiNuG9ao+o8
V55WPHQ1IvbI7Pxz/1NtLSKxmQHwk/ofytW3I3WDkgj0RKMgtsysOjt9GUWoJEUgXvUkhVR6fzh5
gtc7Q0bjwE0NmZ6uJjYLur/cdcq1BylxJpONvlrz1PqIz9jH1DTNIyI9486gm3MkpwMYKbte6xdJ
2I1ogcnRuxiAaPHxwifdq+xP+Lh2p/8wP5JhGjMIv8Ecul3O1pnMeWwbfIwX3MCOWdqmOf3eJrFR
MOkX9ZNoS3BMaQyK5np/6LVKhbw96eqRU1G8kT9gdaUVSMwYXdpRSueBnb/0Xln9QT/DqX2zybzp
SMHf47DoYZk/LomSfog6qtoIPmf275VWWsPBWvDkOoSuE49HBzFa2i8WEAic1RQzfU4i2ysPyWQh
faDEffNN5GXmHsYWGpNvdZlSHNC6S/6k45p+JwYolTMufgj5ek4e+0Dly0ek7JP/YKLH5UpoCACP
GuFaWAib4WK2J0pldTxG37BZKQ9UXNzvhYKMwP0l3upWEEJJsUI2KRtqFWBoViZ0C98pwHeoZ16w
hYp6f3K96u827tDphlsCenYRoXHEDmvODx1mk/bZQY7ryTWaoX4Wfe986G2jNk+2lSZPETKg8ff7
P3Njv4M+kMUukGpEQauNMHGtKDD3lSs8jG/Qy7wLDETDz9XJ2NlzGxc9caUEAlJvJi9ZhefdkOoe
Ztkc56zLT2FdzMemqvdEotcoQLmz4Wm+jEDI9abEXtWg8ZvCZGcn5vRBQO092lYVYmCrsenS0jR/
1fggnyY7+30cYigxvfbP/TXdeAEkVZS3jN6gxztwe7C1nspT6SncITgxXxUzy0e/SurlBKxDO6PV
Ge30QTc/ouzQSykp2cC4HbBd7GzM21m5ZqYxoGM45AcoCcmlV0L3eH9um1+RMJY7Gf+CN64XYpmM
1OoN5WpB6rsmdjxfR6+xdmBpWysII0feTkDE0Ky7nRCl9HKQ0I1gzKPyc1JM41NrTcmfuhlmXwsU
2Iqda39rWux/ifdxQFKuBdYSRLWxEgiVaxuZM2o8WC7pHe4w9xdv40WDw0DI6lLlQJxgdeNPHoI9
uZJQcc2m+DpjHHoYgLWfCLgWSgJTfzEM+gbvH1S2SykiyVdtDasQNCwKtFDoEMYRqk6qEj4YWlt+
zONMXIeoFJ/1HorM/UE34kqpgyzPotQAXMeVTSsSe5qwj4/ipP6uxbFxijoBeGwxkuOkNMXjhAfx
IZ54wLXyv5hqITxIywIuNYa6a364msx6HVmCE0jL5mPZ1eVR8+p/QpfyFbnktLPEb3cPNz0iC1gL
OXhUrss6qdZpta634TVeHP2rY8yopHvlvHPK3+RbFAIQvWEEdCvpEspf8SqNnHXRiW4c+qtXt+5z
MzT1J5C27bHPe+dJFIZzWMYasBjgi3eHzwxNZY4SBEEDQAD9duii98IUwkp/nYa4V/3FjsUfbbgs
s4+oZLhnRrwxUZlooRQjozCIF7ejpWmHTEpaDoxWeqiWAWEuThHj/0hF7/7uqqI3z1FrOKM/xxbq
Jff37sbwFAaJiehDUatb15H6JTaGke7vlSjJOFQd9QG/W+zWL7Nk+NCWIL/qPHce9L7YSTS3RsbL
hwI76gkoo6/uB693q6Edm5HLNWywPK/zR7U0EcQxi3K8aEvkPjaN6I+AWsPg/qTXSoQmdX3OKzgP
oDQyJVxlgqHbhgOUzvGaLs7wkDWdmR3nMtSP+hAvl0lrlQ912hs/vbnH40Ek7TlVjdAXdrtgw22D
Ramt+K8+LL2dq+Ttiy5/GSQl+tOkAfR2b7dDNLvmgovueAXXwBUC4Q39uGhOl+jT4EzCPkIqcdzD
Utbwp4VW57qf62O5+PxdmDbcX6c3Vzg/Bl8gzjnngLOw+kSVgddtnOrDtR8V+7tb2p5f1otzARu+
fG282PgGbXD8dn9Q+ZfeZEIAx7io6LvARQOFs/o2QqE6CEq6v45p7wwnJfTSAFGd9OtkYm5yavSi
3WPrvLnSGBKNLbIu/iEPkuvw6rJJx4wlj+rh6pV1B6g+mU8qFc/T/YltjwLwFb0QUBHrt6l1Oi2p
3JaT7uXeL8Mj9O30ZdeqS+6Q9frRN6IEzfNHP2U1mVokUMuwXL6ao+NeoPdEzbEMbe233HD4Tycd
OxUVhdJ6WpKq+k0UfeUeidgMDFLzzhyP7581lSuAr7TViYjlNfBqbYWJFDz+OcO1GV3r0qJ0fKaz
t1cO31pbj4ojpRU49tgI3Y7SzpjbFOlMRlYjSYH/jX2Y3cbZuSzfbE2p64SZJNZSUmhj7XBdOV1c
O5pYpN90pvtG2WEm2cE6j33bq9Dbm9zp3SUjOSaNMSQT6BVxS9/OrKureGhBbl4VAtHferNrn4o6
HHf25ubM2P/UOaRl4Nqb3K0SyxoQsiSEiZZDZXr9NUXq9jN9SP2iJbG358785vansYs6FkAn7jqK
VKtnL5o6QNeaNSN4a6YnDxzqBweJ2y8TCor+pEXOBSlWcY26JHpvW0qOLLMlHjyWdZ2w2AkdBhr0
6Esooj6bhQHNcaZAbXuwmndiYBm635xFORavK+UH4mwumNuPR2brOl2tLFdwmeapCb35Q9fY8Zex
MYs9A8u3TweDSTQxNwt9zDc7ZaLt5HS2vlzHXBE/jFGPH4lH3eRcjM2A9rXZJprftVb31xh55pM7
eNOnNJ28dufVeHMWqc29oKf5IVJrX/75qxOvKCk4ZnMwrqWSYUkV0583+3aPp/F2aRkFoaIXHpgF
1Ph2FFlNAh8kjGuXxuKgz/l4GI2p/pL0ZrkTLrw9HDQyoO7QQJVaZmvyCS+jMWGkatAg7rPLvLTu
qSuK5GjOsfdgIC747sNIZfOlRoyAJ4n16gXkURiwHozNq27nneVXVboci6iWOlo5tiI+kC91Jwfd
Wk2YWIQOhPQajeLb1az6qnHwQjavAK7iI6iS4ZBrtKQqxdiT65K//vZMAOqgpgoojrQaCYXboUbH
K7NFhTqEMp3zm1Ai7ENCU33O4QsWfuXM2kcYY22gEB3+HOGJKDuHcvMHYIfEcaEXR3hz+wNQINOS
OoYmNepJ82eeZI54wOAUYK1RF5XO+98q1iVvCudAfUcJSuBKf91/FF8oNW8WgY0DONChIbAuh8aF
i55073nXAeeYgWp2IrFfHeHqLxHno/eDyI5yRo5yWfNPpHTWh2UykyetDo36+2LWAOjNoXbGp9HA
xeg8dmLOvyvjgAEpbiWOdlCGKio+FlpcfKlqKgx+2jTLkz20vXKYschZPgy1pn6ZAHc3JwXtmf6y
zOH8t5fWAxZqYasbZ32cBf55xAqHceapC6pciywJP9YoZxE6xg/zGPoN4czvmjPO07NiUzHxRRcL
VRrQDNqxTNr8i7a0EYK/Gr60Rx3hhn9bE0U2P6tbwq20KHX1OttJ9yd2O3p4bKKeJr4r2viznbnz
5Nd2xpmOPCtJHmU55C8jx7MAR52USEZRYRKctKK2iIFr13xKvTnNflTwNNWdc7kKh2n60IMDNUrd
hNITb9ftxhkB8oGa7epg6TMFZuswB/hA9qexMotjX+icz6kzdk7m6jaVg74QxIDrIlFkrps5Y1pF
ZZkOVTBGqnE2wr7yvWncs39cnf+XUYASyKoap59Cxu3UjHpQqH+FJVaguelDo64vtaGjN68ow84q
bk2IOoVUmydWox13O9RUxFG/aDNDIUTzl9DHDkYPpP2dWG1zGDo3rBhMTxQNbofppzYTqKpXQSba
5jkaMycIB1c53j/Iq3Xj78ctgASaprAMnNZdolBHjqxOSue6hFJExXPqg5mF2sl10z0Zi9WEXoYi
JwTiAiaADEn++atndWYypR7h6bxURnyBU2YfF+oJO19n461jyXhXQUlK4dbVHoeEaGHt5VnEZcLh
jrDwga+t/gj8v76M+aTsBYKracmdx46TsARUdKiBrgZ0uPpLWnp5QA3J/WCF+P91ZryXV2+MgnYb
Fz4FY9mmlNN+tXh50xve3OY5rI6sfEKSsjku2MF9vr8bNi4INJlfrI2k1sK6iYdYjDS8nPPA1Mre
xx9UO2H//ssZtIVe02wQ80U8f/79UVfvmVxBCcQGFUCvkjBztTH6rtMggjV5MGL19jWla/gwhEaK
tnqZVp5fZUISWfsEQLFmRcZvmUsD87/8BpQl5EmACbXOoDFVnCfTnPJgmFX3M4W96dMUOo4vojA9
2MnSfFQUT/goZhe/52ZTf7u/BFsL7+FhwZaVcM31JVnnvEGoLFQB7512aObR+Bk6tvC7eugOuqKX
HyMHjs7OpDdGxehQXtA02UEtrS7NZWxQIZpFFSxQkp6jTtUvwp7a7606uR/TOvsnAUPx+/2Zbmxk
OKyEDA4eFVTN5G96tZG1qsy7pRnKwKuE8QlVSXTBFTW/3h9lY0tRxpbyJZShAEys7ugB2ahpwaUi
AGTg/uFiB5qd0NnK6msJNhHzCGwvKn9I0dT2M8Rum1Pdhk3yfP9XrC5XubGBgdGUow4kcQyr9R07
18MzAU9MTMLa30Nz+GsuZ8vHy1D/en+krVVlOCaLkhhQhtURirV6wVOQx0KEYXf20Fw6L8aUXe6P
sjkfYB88FWDq30Co4zZB9KVZyqBNSbLpNGNHYSDV2LXKXoy7Sq9flk4yujmOMAuMNXWitawqLWNR
BI4z6d9HI4e41yuc3Y+2MlltkOjVYAdRGqf1kQIwBg33p/qCdnwV4P7vB2BHSNvZpVqyZnvDZwhb
K1LLwOqSTvitGuvWYyKM4rd8pH5zrkE5f2hFhzhxEy7u8KhDh1VOtSmm7DxO2hQfiqbepQFsfGiK
YjKZk8SnN7Qcb1Sgj7ULKi3CNr4qVjU+aF6v78Qea+qTnD0JBpBUcioVZIx+e0qpqo9oDxUNcjum
+s1TmvBT3ajORWnwqq0zkxJVFyuHYVi6c95p3kHPJvHVUopsJxff2HIobIANI9UCArAGkydT3+hd
HDUB3f/yabCt8gdFCOG7RjTs7O6tpZVdYE4QLAE23e2c0xqXXi21RdDTMTkNJSoCBF3vbPBxE8BT
IWmTqoK0Zta8KjiPoUIamwWqg/2En3MvMxu8UVo/4cpSzxRG298w1x2j0/0t/WZ+jMy9S6RCmw24
6CqgzEuqdKmArUM1LPpsdPAcYav1O2zKNYf/ZYI855TGuHzx7F1FKmFdtroTt2lQ1rMxkVuovFuz
GRW0nybwfie1QKKrbqrF8WM39f4yeHbxUMTqJ30M40R2LpDO9dVGI1abbKP9qc0QGc5LWMR4pddZ
iUBHluwhzLeWB1qPjoo2zxN9wdvPH3pNV7palgat7WBzAknML2exF9W/PVl8BVplFEh4eGGiyJfr
1fuHF0VCOBMmQTQIovm5APDtW03h1U9DVozhNz3uFvVhHPXWOA/qkAAcxhFHOVGIXnBxRz8g1YP7
O+PNIeM3EfLI2IPKCf95+5vMfijjITWyAFWE6RFX3ASjiTx8bvLC28kGN4ci+jclYYG9uNodikcL
svCWLDDMLLsubaz7U5U512TJv71/Ui/XN4VuALbq6ntGRVWnQ9SlHDTEHDuj6YI8nAwoz7myc7Je
koqbx4IFRLACtB21YLDfq6M1NG0WeWqaBbzv+t+VSRcGho/hfVMgvsx+jhfZH4KF/yNFHy59QNk+
cbG27NWfcIGaHB3I3sS3iay8/2jhYP7cUTdTTk6eONVh0t3ylxqGpuYP7WR8RyE6XHw9LygyIMs2
781m6xPJzjEyFlS4rHXDQxeAj2ngpYEzVvkBowMKImojDgNl+51XduvM8cJKOhbQK1Dbtxsvmsa4
BOuZBmaimdeln5MPQID2Okpbo8CYxeWXhiTg49Weow7TebnjpIGdei4IPWRAcH2yj/f329YosiAI
EpHQCJbZ7VxaNJlQIumTwCpm6wj8wDi7ptu+f8Wo38KqkrCUt9UUfNt0fFlYsTHTo98mt2uPlt0X
O5f4xlwYRQpgUPPn36sVmxV7LI0+YhR1bk6wNLKzGY7GTpSxsdGoRUmhopfkYz1Ko3jVnJJxBrBx
Z+fkRFlb+eHkuqVv1727p3f8JqQkMqb0JbvBNq/8Wl0qK2KE17olDWg3z9d+wOHZ13KIREjdLT8m
LW5PiZoaf6p5uhfNym+/uh9QYAUjQXzORbHmA+a0/YxQdFkQq0NxMVDHVk6Sd/6509LyS4yov/4g
zPadlWr5FFOiIpih3iyxNat73Q6trCwbLwuGsqjmM8Ge24BLzHs3sL0siz6mumieW8BU/WmeF8M4
zxQ49lDrG58ZuCyhNF9ZOsivfoWCXU7lUYfBNdEyZkCopbDwnAPPeSipIb//gYG0CmyR8i2vzLo7
hkFN68RWWQaVGFXd1xaz+SxcEf09GbO9F1JtfNebweQ5evWYZzghWlYTkqX0WfGIDVF0tLoWqfr0
m5Kqv6NkWJ3v3zLy5K12EtmdDB2J4ZDtXi1mn3Sj8GozC6y8yQY/y9Pxa1sWwGqKKcHqF42RYtrR
Pn+bC7GPiMBpAgI2AeS3ilmqFhG9oY6zADnv5dkTC+63WGld0V4yjpFdjuchF9lxSm3tGrXVcEgj
0ZwACja/Wryxdq7AN7m9/DX0XeBCg85DBOJ20dvYsWVFKA0qrzGOjREJBeaTRntrctXqoxZP4/cS
OOC/nZI5fwvV+vv+J9j66LxYxPBoa6BzscqN2L0JCqcugYWFXVGrDv3D5Ln1hz7CLiEkbzr3elbN
O7PeuJIpT8nchBwFwM/qqbRUNSttpcqCsCuW564C7CRUxf11f25b2wvVOHItwGvU/+RZfrWhG32Z
xg4L7ADnDeVcKmF7BugsvjT0tj9nCWKg98fbuhso2KOdKM8r8iu349kdUW7rKawl2r1IAE3VycIw
/gIY4r3OgvIyJI/X8Rfim0E4vx1KnexJqd0iC+xGt3xLTL9qU1sOMwrWO+/a5qfS5X0nu8ewWG5H
SttEwSwr4bbv0/KD6ijjA5Km1fX+0m08Z2jSch551bji3+j8qE3bOyP5ipkWy/CpDNto8icvWcQp
Qcm9CewkMvQjFqHCeSiRPv/3/vgvCdHqKkLfW2q4EvpSkl7lywuS1067EMpnpYv+3KBiAVxVWBsf
czPunjkOClLMoBHrR0NLnPwH9rlldnCpaY5+oswYmPmd51Tf5iRFcTSt06Y9LFZqlqdyKTP77NWe
Nrz/GPGjpQaj/DxvHIIAtJZG3HCM2pYEJ8uT4pE6x84p2tgAEjhA+cqRD9GaluniFK4AC4kCt+ja
Sxhnvd8lRrRTGtk4q7IZINnJBDPs6Ntt5oBkU+JiiJC7rsSxw2zk0k3R/NFVlp8GTf7TzveW1cr1
96Yyjl8SdocyxL0dj+pWAjoInQ0V66PAE1F0LSfD/DTYSEVY3rT8i+CTavuJGhdPuYHk1hG9RPv5
/s/YuDHoskAiROmDbGt9Y1S4jGFclkLUmM35NLrZCKXXMI5h1847l9PWAqMJBbwTKRWqkKtnL8ej
b6Q7h/LhpCmX3u7CL6Idyj+cHim4JFP0fGdzbg8Ij5+rl+7+GqeBtbRtFlGvXEetd7CWN54iDU81
IsPhYVmUemd+W9uUPA9CvSSJEejfftClyNR+UGEHhKraHhPDio51tZQ799TWKACzQEPyZNM1XUUs
sIOQDXWR+GiNHO9oJSsumO6Wl/vbYuNRlhpN/z+KfjuXOrXyxZxQGzMUsz7U0aj/sgahPbZF036e
55aAH4+cne+1OTXqeBTV+FpkMreD2vYyxYM8EVHeNH7GEb3QUUh3prZx0RPvcerQYSIEWMt45UmM
dr+JLUfoGN2hzDTlBLU0OYMy0B8Ku4kvEcroxyifkx0M+9Z+fEkcuM0I3teOUb3a6dAsOGv9NCfw
LKLsUg255nsZ0x2Hwtp5OF+oL6srhuYCClovDWIgZ7cLWoduo4/VEAddIapnw15i09dRsbCOoIfK
L9oYDtVHN1RtUCL83OvYLwP9FHOcH+wZk+Kz0Wd4gZaIxFp/pmlhFKCr0hg5864YDF+dM1ylu7Sc
zEM/6RrAZM2Io5PtJUZGG8E1KMLCnVP8Eo8R5VAxYzRzpfDOOVeL6uw5qdI8iNA1Oh/fqtRA8N9p
sm/R6FXOudGmKtk5oxv7+kVTlJoxfkJvoFQeuFZSVgdJJ3NWns1Wc88ZRdLzHGnigEJEDvRm3iPe
bQ5KR5Y8mbuI6/P2M3T0wnA7deNg1PTwlI3LcOib2AoQ3HCOQ2V1V48q5s5h2rjYiaYpOVGEBX63
lrh1WluEitLCIuL9fKozuyOUd/rvyuAZ5/uXxeZQFE/QeCQMIIS/nR86HPbgyve5TBL33Nth7hdK
ET25Ys+Za3MkivwS2Ctht6sNnZZeYRU1qk2uJUR/0BCyr/1EVMXPog/HPRDsxk0Bq4WYAEY6PYa1
dEFUC0dUOfK5iSbYmlncXYn7lE/FJAaG1Sr3gOYPN3HYN6f7S7oGb8paA/ge6SIJOO6t9MU8RXHd
4egYtF3f49WrZGfHzAvDd93I/tKOSICdrGLB19MMW/MPszLEB7EUxV7jbuPOkkERWRKIY/xSVlEK
LIJytCZUmtush8GZOn8XBrZsnp1Z5Ir2nmXv1gemx0vxnAcA/MzqA+fVaOrYfCAeKet/x2rqE1hp
XfyrA527p5a38d7wAtBQfgm7tXXBbKoWUYdVrVyTYhwP8MKahzlT96wZNqdE1kLkAz+dstXt6ZgL
YfdWDsl0qpN2OGIvaV3nDFKRPxDF/ry/b7auGkgSYIwhcLN35J+/SjjjUbWrSofvNjTwjP2oKvEl
r7rp0IbaHGhk2McIe5G9NGBrWCDGtHtgdFsQJG+HrU1nAgUCm5vExhAPAKucoBj6+E+n0gQaCrXw
rIOVF46688RtfULZLGBhEYfln9uBBa4XHuqiUZAmmOWZhekBVrf3Rtmange6gptHfsN14S+E40JW
QmrQlEpPm9w2EnFpoHGd3cHoHjv6Fbm/GLF1uf81N7YOapyAHoAZItWy/preSBksLlU2qJVqD3Fc
JacMcznparkXe70xRZIxK5cdvTrKfdQV5Uq/2jnoaC2zlw5JMMRRoV70IuzEsSjzcDn0o94o38PR
EvbZKPQiuZY2Bq2HsGzBLehLCHBBTVX3i4rfmHpGthAvsL4YvuVFm9q4+4WWuhNKba3M618r//zV
r22UOc27tgCCCgIS4PWAMtfY6ZjKacPOFtv4+FzAJIVSYOItPyBvUzYg3WwqRcvwVZ2W6lCVNJkN
pRWfqh731rbr+p0vL++5VeRGhRA08ktq+EbID+3uRlQNIYNTeulzN2qzbytafOgxED+4dq4cKc2Y
P/k86nHovWInK9y49TnNXL+yKmrwG26Xd6hiuxvTKA5svTTKY9TkdJddqyv0SzQh3O/PqoOrzf3d
vvHcSgE0khoZT4LvuR20QG0JmBxq656iJ49aX7VnC7Nrf1FyjU1EMVjL6gEgV/xOCoh8bIkl6FKT
GHAI1lCFKarTTAchFyh1aH+qHLWmNYhpkJ42zs6H3VpZDpdN4sbNxHG7naQz2yCpCtk1SUOZ5AhD
uxR2pl/smhpnpIpl56RsrSrVVdIAiY4g8b4dMO2L1AC/lQZxNEQ/xjarQQ6L9NRY2uw8JG3vVT5X
pncm1FeKncFfprPex55Uq/6foOn6BrOwTKP/LVjZPk576JSKKY55SXHrwWhRCz9FKXawzjhE8dHo
MEE/0cNUdR8jv/KTErfjt6hRAC1mkd6WnyBiNhbZqBY+OBREsucwTLpngV3XD9G0CzbHtVsv58a1
qnLnRGw8NFS5qM2xT6S4pvyury6cqYmFibZjHIg6nT5Zc61Ffo9Fzfn+GdgaBhE3amq8opyGVbAA
/SZDyS2Pg3JQ5g9uD/a+NJ14Z5SN25PUB0IgWxCFjjWl0m6tpbdHuwhqyxyWoxHVHrK9Sg3U26SA
/Mf9OW3sQFAQPJ3SXhY06GrpRJLrzeQJoF+Dlxl+yfNjH42iT7VzF8XjA7SZSfHTQUkvle4W2un+
8C8N9tUelDAdpitFG3Cyu/10A543yMXTVQqN1o3OYVtPA47wmv4lKcyxP9hxXUY+p6TjFGqjZx4j
iKVBVpOSY6xppcuZVUzy45zO/d8Gel4Ltu56k1+dyuH/nwoFA4Xec8P2Ui3RhGVir46fTDWOxi+d
bUfZwSyR5D/0IoyUBwRKBe/l0OePZtSXz3huLuL9HxjDClmURbwYjtLq0CP8UfRObxTBoKV5Q18w
LK5hNOUNgNjW3I0dZHi3XmGpAMA7KcHbawmOJS+7YUlAF4bJoLkHeBi5dsAbsSn80sqjnuqemtHL
W7xS9+3ISdQDQEPsRJWh0XqaBwY6d+NS1GLnSdnY6ARt3OnwCqCCrktypaoVyzQAwC5Tl2+u1v1Z
mebWt/L8ndqB8g15kSBBRtwlEV4LFHRmFcc4MeQBwpPaGZpO91dYhOWh15fy3/s7emtWFMmAN9MA
h4axyski2Xqv0TkJ1K5yz3Nm2PgGJ+7Bzsqv90faOrq8igaQQapt3jrfHsOsz5a2yANKYn/kReKe
PNT8fJXK9LPpjcMBPdbsOGp1+vP+wBv3oNSaY0REy4CRyz9/dd2GHVjRwmI1q6qrT8Y8Ox9nAF7v
b24TYBFwAJkBnuPKhX41St6aedk2LdsDB6nrkin1KZ6wIFJ6bU/leiOKZCjCKcqOUp9zdSJxsA8L
TU2ZkBvFD3ExlofGJh1M+lnjzVPiQ16r1bf7q7ixUTxiKTpaTBEY1SotCzv6NtYAlyKZmxakVhs+
phoeUpWT7CBctuoVfC9052VcQ1tj9cG6RPcaTdMAnyxxqgbmspgYU/Su+ruXpXUF+2ua64MwJqD/
S1pN09MAJtb+EkWuHu5E7Fu5jJSaoZXD+0aaID/Gq+/azU2hRpUKu0M1k79ChfriFdGZ9Ktm5zng
Y8cuvsKepjgm0j5tPitzDQujIeC2/d4yk096l9vVZYAV8wgYzXVILqLI9PNwKN4phCbvDX4r6GAQ
wrQd11Fv4phDn2a0/XBFCC+FPtl+pWbLtbKM5ZAXpBdhMg07nOeNc024K1VpyV1ILFdPoltXoxo6
Qxb0Tm78RDfT/DpH83JEZaO7hLnVPBb04njfVCu4vyW3RkbRgkxKbkpn/VTEmphL1dSzQHfmuPLn
alYDDasA75gjrC2OtCTynIyqR1FviN2+2dkbW0dCVv0pikuWxrrHwI7MB45o/n+Uncly3MjSrJ8I
ZpiHLYCq4kyKs7iBUaKIMRMzMhNPf7+6u9Y5dtr+bauNNSEjI9w93C9FGVlRGjIGvdclUcPHrZis
9vC/P+1/KWPnPRCmR8Z4KtlfrQ9zvaj6gfsHWWKUz+uMEyK2cvn/fpX/9plAsxFCndeZqNT/fNxL
ehTgwpVX6ZzoB8ITL61sIw8l1+K/fKDzG/7rpsctGhMOcF6kf3+r8kgKa0drCdloCor2NAsR1Zmn
q+hNt6ry4GxW+fJ//XDn5XH4NMRHIHV/5+GxGcy6etKIS4ncWWa6smAS2PGEqJjoK//l1f5L6QDq
dZE0MKKx7/a3C430gSCtgtJB6DAmzWvfnK15paruSxTU+uSLOR6zhYWx4UfSq6pMiyJB2m6mwDKn
kHvYEAq+7sVBDUnfHMLRV/JAjPpSpCLwRv///IOASZxNYGFwIZL/PsnujIOGxGfzMkCZdagTHVwF
7TBccI7a+yVZ9n95veA/HgBE76B4WE+wSoKZwT+fNbR+A0hP31wWU+NldB1T1sQ480tviy7+9y//
XxQR1CfG1rMGlA7+P57rZSRlyVm6S74AM+cWzbWbwS3J0zChVMuS1RZtWnTz2J/2aKpp5ctpQbXR
dy2OjHIcWnaPRRVeV3gItakYobpzt1SqzMH7Q5VvjeIO/pe3fR7h/3lGzhghrs44W3LV/y3k0Dha
qmngKhR2gyZSFVRDtv3cPcymIvD/MJ0m7AyLhKLTRn7zJNpWmJtQdmebW2bgf4MA/vPQ4oHCAUKn
A7pH1Ok/fzO+wpVIKt6Qcvrh2amtMPVUkhw2FrJfhlW//e8v4L+8HIICEJVzVwVN/Vd7Wlu2Ut1W
dyxPbepU4ft8tzY7+qokBDny9+bfJrz/vFM4rcwfUJTwEbgr/vPzNf4iPasNkCLVS/2oKiTiTmvI
Gm7K5NAMpOHu4Vi/4Brd/Evb85/1HZ01ZR2ztXN1/7tasJzRs/bdbpdDa4+HPZ67bJJu9C93JiPy
+UL+65k609WMcpRA5P5/faehqAt7a7vkci4nrzqGbNaUd9JEwSFxjFWlQlnKyRRxKT+dRfXzoQr0
HOV4YmwmFbG1fZGfwfDFJnf4vuigvB+KDl1JMM7E/k2O2MYbWKhlzpTUpkdXMFUl2iK3RHBjCszG
xnLR28OsZIckZV8lc29bdOSgcggnjMOj5HOyO+vdHwPxINolLAEM3eI9LstqT8OODipHiml97ziL
mVzuW3/niHL5NEZ34ibZtf4dONvWsKkSbDLzWlY2Mj5K1aV4zOGSh4htfp0SbVepBoANjuMSVCbb
k8i0DziFdc+2FO171Lj9u6P3ZjpVbje/VjEI+sGp931Pu0mpRaRr0bZ/MEWp+ssVFMpK46SrVDoE
pEs+qUIu5DCwI9f6J6VC6JrEWs3wWdYeaKQxY/Bo2X38q1bJGBxqHILUySU1q8Uno12mm9aCk70R
rHCV+Rrorr1ehWXsa4Tsnvdr6xLSHNn4UfvvzR5a/KXGzkVC7+yyyOrEdGAOoQXRN1FEHjpZjE8i
sIpyY3lHJ/bXrsdEXljuqLzbxuuBcYnr1LZLSY4syYhP5C5i3S83rtYwQxAmNa2tF3zBYcjwmmHd
nFqzj3O2ogaNLjTY1nbRxVv3VRXu+g4zTYciUHq8rDaeEBfABtWWojxVMm8W4+oUT8GIzBf2AAbi
uio1Zkinyu9YDp6fYRHQ7OkqRffRm1Kx5CtKBT0yxvEjjsJOhzRNVG94bw8ja29T93PBrbTL3Him
/TYe8wW6O8SEBzIcxJgiMnD2VOwd9343yaRNAzanv4oSw7HMcZDcsCJQmjJHO5d0OY2Sfi1M5dxB
IS8/0TYs8lANczsdtq5UE11DvK1piG17l8UJzr7ZFOzzNyRMkG/oaX6YOZF1WpslvLHkGiP/iyA7
Re+0TgZR02ZNMYRrtiVV/cOaJ0x+A4yM15R17/W6beKuJ/Cun17Lse2um4DrypJi+GW8UCQntzXO
kM/sk3VZgufwj3rpwya1pLvpjMe/bUj0BKFOpz2I/jibV7zvRIZd9Y2u9YFNH4KKpN15Xb7Ye+Hd
VOPosvDSDv5VBTLep/ag5uu1xvsqbaOy+OHsdv2erEyB+HzU5VPfFs2zHYz7R2U1854FdeWYrHGL
8jchNhVBo+7W1VmLVUKZWmQimbxoIxlfDM6iXz139B6SATlaWvdl+6rbPXhJSn9V2T6a8G4VqF3z
qo7V7963jJuuWw9SOsVxX7GctXqsgM9Dg3N2RIp6XvWbOQfD75vFf1+p1nT8BYb9fXOP+K10+GR1
NDb5OvfBmHtmrs1vVgk5ynNSB1Xe77HfXVjL6N8IyLn7vaiSXLCpjFUN+agmRf/o7xn+u1uf92Ap
IhW41WWim9Wj5YUTqWhr7N/bum1+4ktfNHnSyW4kz3EprHQjJvU9GqP2G5dner3yvFZHFE0ZLTyF
klRyQ+h1Fph6favKbi6zUZdiT4mR4IBsk17wgQ7k+KsNyCtKC4qZyOcRqPC4VGH4GtqN+p7DuHv1
5NrqwxJuS5Alc1g9BDiYlSc09iwnGTmuZV51U3CG0ujPcxr9xKG5KYs5VaXlnvy5FeXR66Gr0q2c
p1vdunZLpRPqpXBdMC/p93xtfdR4v2u7LquDmUYzH9vWxCA68Dw/vV02VR6DkJEjyVb0y2xVxZqJ
OgzewPKm5dBY5dSn7Iru35Zc+vNWoY73dHcs80Z+sZyypLTExeQzP2dqbB1MB3AibfOQZyZJHWuQ
D6wcNu8oOVDibfOy6TRJ7OWjLIuRDBrZ258hSOxbh6iDVfbZbT+6wITjocQ4LkwTteC7GNW8VtbU
9VmqzgZckDZFPXyrGvlWPgVhIw7bpqMoG2O7u3dZkfjhsC+is0VX1ZKFTeW9YskH9GjXazy8FIsd
LugCN/m5n5UsHEfHmg57KUlXcyMi33xHLHaOqfUyZbh+69eBzaE555a1AkJzJImyLe05vhjY6jjp
PrkYV7JxhKttKPc9OsSWihD7RBaSCQSz2Ib6/oDA1y6C4jT3w3kBM/JrvhRXwy1kQdu6VobvoSMO
jbLcV5CAfkwRkCGTXPve+5pFktyyEcX2Z2TYu0lH0a+SkL/O/PD0NtwEbTVHqV9OCMu4Itt7407m
xe/b/aXvRp7VkmyO77igmTv0O100taN1r3TT4nLaTWU8Hn2NQ3eaDOtiUHthx5lajfC7G2/c/Mu6
hOAve8oCAXFV1Wam2caX2feq9ths7ApsEAr9Fd5K+wjR5M+XmjzxT5LQsHrfBv7CivN4TZlf7fIg
p0h9D9vuYRft+CygSzFTBu25T25Z/CjK3KwmOjmunMfMK4JQZnhuLn8CCV6R7oNdVcfGLJHglJXJ
N6zDRNox1cRK957bMiPReq/Im6zJRITtFt9rHW47vUXVA0H3nU/XiIphyZxyKrvUUTK5r8oK8wzb
BDozHRlBqe+NzfvWrdWffnDVlheRiA1gthX+KD275/wHli/htrqABgNXUZRQXKztyO+c+quc7/fY
XefMwNU9Ej6xmuNM7b9cQ10kuRYFHfLATeQCEZo1Rtdd4+7J+iC3bhgW05vr9+7OckrZPk9mJwpe
9ujyUvJ/4vsBi54tj3TBM9m7i54vWjbo/njSkg+tJT2RBthHq6yM46HNVJNsOjftuWrBWJgfuuzr
8KJxm/oWHzKslGaS1oJMBtP20BLdYE6mx6nnSJWwH2ICnDVNgWMO/SqG5A53veYHVktNdZj8MRK5
DAyaOmOdhRncN4aKvJfdcLBrbCXTobS5dgi+qiKMUTq7vrGsEpxwmfpuyBQLINyPmx44olT7P3Jf
mod9NtifOX5FeCY2Wbt7sS9SfyXOWp7mUAYJ52XRz31o+uvKeMuzbQuuQQz2G5XKcR6LtHepsBlB
DkKlwre5/K22xS4jjlA4hJMKf3Zxwwmz98m7KhoRL3wCAM+0mCjKmdOpQaa+VW19Wrp9eMtAV+s0
wkB2yP3GW+3D3vauC0wxUhcnTwdBjjAI6VKH14HLEUnie4RHRGJERVW0qaVMIXn8KutmxsdJpAOa
aP6x3pL7vgPB456JhJUWKlHqtC2wkzB1HY1XQ0bAn8EN1hq3AJpYpKyCrMZudnlWCrO2XwSB6gI7
2Mp5EmIoX6xgTd4jrBcQBnXU9LXRgX1SVVVMx2lfBBY1SLMmgOnB6rNp1qHFAy8tmJNQ9u9bYm9D
1sEJXBDAWcmLTtfes5jWzmP+cGovHSYX8WSyTo482qPlozMNUIPk2P8v3BVKFvd+vEc6rXw4aWbd
AHNHJqxuSgfjVupYwdAsmMxZ47nbjew1xf21/bW6cp8upF9Zj0LYmNXMSPRfnLMUJQsm3PHSJkTV
mqLDcC8kkfdwdXiMkuCk1fqU1MNoZy0J3B+z7ZQ3VcSxI0re68YLLOydJmPNg5vEYthpaQ+Ffzf5
hWzSNq6cK2UsR50EIrs57WK1PmOXEfCu7aAjL8mE9kc7NM2VCgvVZjLCnjNbxkG/jUj0lrRy5lCR
iOppnVXrtC0pzlHFQD6xaquDs9KIZ4lkssl5VB2ZwSBNv6vW33CtSeqoSbllLPvWsZCcXDMcRF3q
Ni7Nrre54nGs635OsYBxf+MCENCCJBKz6GgcxEE1kofMJyFFpXYix4cS7WSf4oZQ/PJWZ3ndBzHp
XNN8SL6n8yQw4aU25ZtpzwYdsW6ntICgROczjvXT3OzJPbIG7v89NJM6znss/LQZk/L3MnrFJxSn
I7IgHu0tCwt/4GUxzr3roY++Jj+gw67s8FHgBjml0prau3KwB9LqZaA/cbjDCz1xtBtnfj/MKjfJ
Kn+xGz69nZ2mrKOiH3m3dmf9ZkY+oz4aJJciLcyStnQvn6Lb+HjubLYm65An3xWssauja3X1b0Y0
/d0NXTWD/Xc8or4YppZpYhtV2lQ+RbjQAW9YKQefs44ZQ8zuz6Lwllu0E4GftXLofhMCNP32y4Rb
o/Mx+krHat7rfGks/91fmc0yJPPqnYGWQkbBQiQaU55v2lL4dWaceqty2rzh/P0IOPBl78xHoMNx
SMnNYbYM3N37YN+Ozseqt0XnbZBA35pk69/rolZfwSoQjTSC0SlFBmPd07EHjK/r2BWnbRSOStd1
0fzMXTDWB2KpZ4SraDsXbkVtfooaM7J0iSbbyrjgm6uC7BOqzdSaX5Yq6+ve1XPzQzqIjnpLhK8V
y+vtcVAmYSWkHxLvGgPyesjjWZSnuEBkmNN3DkhlHLMNJ7HhvJDqyXglfXbRSwQu7srkLHyXYy10
l9lFeAaKRck1ThDL9Id8kLhNldlrZsByGbvD+dL+2C1fL2mICKnNqdHFnR69+jsMF7/Jg9nqHjfX
rmV+fqive5JTJtr+0B4ztjvcGw8dOWjbvKDTU3SPT7EJoRJmpbSdIT6xuP6sdv1qix0tZGLtRHkz
5OoL2SSjk9JaTS9lbGKdRQ3mEqk1TdZnx6Xxq9Bh/9F65Z6kqktWan/QB0zEIV2X42snpvwNVpI1
3TC/mS4K6nSy9BQduffNU2P39SeCnPEHPjziYwp3JzrpzRmXDHaNQWkOzcCNIeTaZ9UuIsq/QPyb
CiYchuO28j/XdVruvJrXTWvSLr700IqOqXtXBd4GjcdVw10dZPao1UPHvz12tZVYp1A45mchRPJY
bEuT5IWFxIuTME7czD7AfYooi46rQsJwuTXFXmVWt3oIz+I9cHOlZP3S0vueEhEnH2oPfep4IpuA
eodNPNqbIvmDcd/YpjSD03RIpsLvjng1xE3mxRUF1RRKvNE1OjcKx/A19YfAYQCLnHk+9vYYf+qi
MR++cperwDl7lZGAab4o1zwr8RLwgolYJVUSbWKZOkAAX4sJ4vs12sc988Km/kV/lPipiS15xb7K
EoFSrAgNwAPG4rIadnCkebR3dWoS1QDV2w23R7hPUcJA64lTw2SuLyZMLy0W9QPLOVRzN9+ikDEm
q5e47rmYRiAokkf59fHkn7p0dmXHdeYZFV9bg7Jf1mpa79mcpRnafVHd0DQzrpmKQA8UEfMmUrO5
AHb1bnn0hWgKu7Qa8L8/iMAtf9gkZVxI1+0f1T7PFvENRKqkhRPrPldFFQ0pDklKYloRx3VWVYbT
sbLOAly2ueYQ+1X3a9+c5MO2lqkhPy1x4F7HPVnTLTYu6a4x2Hi2roP37Nlb/9EsiSbBcYqVSis9
D/Ylc+Oq6FjVVGeklNlOVoEul2kQ6+Gp9AfmjXAbqzvbSpiW6egq68iyJCwHu5nBY1OFjsw7l4gf
HqsRc0/fCfGfaSLdf4XdtsxpuUU7d30Sz69to4tHpb2CwCeIiz8zn+auTVwWGyOni3/oetG8R9Gc
N7Td6KNA/CXStmEoS+cCZJvgpqT8XLD1KzPRjwM3TFnF42EYLO+P66m4yjHO7rlWls3b02DwWFXt
Eze5KzzBnToC0MxHxwxxd7Xs43ZvdY2oUB4uycMQTisF2rJ3gI1o8pbcAm2Vhz3oLR4Gcj6d1Ba7
e9WvfejzhovwHWsdlmygGsUPy3eqWwIx4HXjSfdvkVlnP7PDWj+rxi35vkoTXllTb0VXrCbGDoTS
WmocjMsovCILW38PeHQRu4BS73vwDbBM6dsYOIsgoXBOS7d+yS1uGd8KMd/SmZn1JM5LjmlSg/Fk
Wg76fqKN/ZBJuGIbBO/+kpDTVjGQz02PL+Aafwwy6Z43sg24KjS+tyguY2axdu+3hwQmq2LS7l3n
4ItdhCy2RfYTRKA1XUo8u8Y0KdzwrgsK7yri4LppvJXrhy4D8YsOzv32hIEQqIhjJRVu8PDoGYoI
kmZZdmc6FbK2r1lmHSYk3EWv81iVw2ftrSaGOkvKGWOJJJwPy15OrxtYm0vzXrbDgV4AaBG6rZ7T
SlTjd2eTpwX1U4jf21RSPjsw2zhXcW9x8nYtHubWqb4R5jBju+O6Pe/OrO+NX6mfPB/eI2vI/i9y
at021TM6VCwSi/FD4GFxW5Z96Z72dis/DR1jnE2NARNKIoaxdG/d/q1Um/y5t479vklneJqwbnq3
xDyFJ4VS8R4Pg+izrstiOAyzaZt8BIGT+W7BKyJBs12SMWf3z47e/OeMP9F7J7XQGS5GDK50qu6X
MOD8Oe5WIc/cyiFZY6/Fa9Z22ufQL3Ccbd0CLYnP/W+nCb7bSWpEl0xZYGutT8kEwkLb0i+vENbu
jyZK+qc1qPprZ6yj9mIRtl3lLX4lfqa4THS6VJ5NComLZW9qlF8+F9ZoylRHbvOmksqibGple4e+
n4I/0ooMcCq8z/terzgvVl09+EDbrT0cIH7U1RAqHSFwiJZXp3SrkaJWetFJ4g8epzyXiKv5dNgv
mNW+oRBR3uqiL2BcB2f7RrRIVbFNhaExDFNvHfm+ziQfj/mzGSLNvLAw5Vx6g1YB4gL4w3RIWh2n
tB7bx8iSgkzJ7onB4hp62bSDFZDpONQ+wSILFSYVSL1rKJOVB8sr3e7PDMAAnu3YyD6n2ZNHHxmh
k/nL6jE+V1MDnICArUxHq2Mk3gecXtJADngis3jBd9UVXfewtiPJv5USYc+d2ydJVjbjdKVcLOd4
i83W5IIc6NtuFEmYEU9kvxZ6Cr9n6IsnWW70GEvL87niRzyBEwa9T3marST3OuSv7qIwStV1VL9s
q7d5LwSp+I8jCrJBHuMBsvsNrnr+s46uRY2f45WEy9PMXReccMAfblsXNjXzRjHdODXajQt2sDZx
MFtffKzUjks6Qy2OzRAFXdaFS//l10WzH/qiiyd8PEOgZ4LtEkbnfltfxllVoKzU7Oq0Rct6mywL
S+mEaW/f1ajOExsD4o/AtMODqZ1I4r4weYrmvxG3anDch3bTdn0Y2QSr07ifzXcjQu+6ryLzHECu
vgme0gDH21E9GO1Nn30zhq8Sgh0ErQ4ZN6XXrC8dwu7+JiK3ZmIi6hRj5ejSPG/CaYCEti1glqCQ
1uPdALo6ORddH3tbCwgTmMAD2rdNvxAoj25dhIAF01weYAVkRJfTGDp3Gwlye6gmp2Dmcrz6aiDt
j/8siQhLrVg7dj5RX18aq/UeYpBT2g1UN3+U7bpvaztb7xPvxUmlnRQGXmh2WA1lWv+KFo/VW5cR
Gaa7V83VAqY15NU8nHFAqswdBqNdzwqaq8ZDU/B2YDV0eMUShvSPduUlzlfnsESZ+s20Lsc4LDY6
mYSGEpcwJnqKA+qzJVrTIqyLu0D7ts42I5InqUY9XrhYtprTJnD7PIML9nDhKoa4Q+AKvR06T5Zv
0kITC3wxAel0u6rCzMb+s8krU+3LtR2WTXHQ3h4luZRhvKT1jEl53p+N/GlLFvnIbohp0gkPQkTf
keKLaJNJPQFE9HPWJJ0df1V2F8AKxtVkX82rswdpxO1ZZfPg0Z4tcdG1HCba9BPE0H7hziuDwxgO
o8hHIUYDfsqSyMFzpM0AWKPjAFoyCDuO+Jdr54E1jA3FJnfcm2uKOMZHJzjLkAffE/aBGBH9ukXr
kpBUGC3skYdQWSnZM2q/5+cb3WwJYdzyZYuHay5t8b5NyrtImm783XKDVRfb3Mr2GCsjmmM4jsm9
2GbR5hwWIITGjc4bUk3YJofeYS01rdeABrEGYB+O5+vRuSxV3Ue3DYPC76LzMQYYN+9nv1Smz5vO
kTLVONb0WdKxFYMJ4O58B9Kns0mBw5bw5ESDuzyYoF73d0APPd/uQODhwaeNqdBPqPIPK4ylOTlQ
d+JaEPLDSLBWkXjtWYpyj86Ii0EOKOiPl17pN+Vxi6aqv/PNUOi0VHskLxVw+sQk6hO4zLmgCQaN
rs2V8PzZeadsMdEkA/sOdVqraQ3TruYOvtN2VwcPVoIZi5daidHLgS3V7pmuqggvXWD88j4cNwa7
Ng6Mmwu737/6Gijwcz1viZ4WHrSFI29D3FW17Rw8Sl5zqMuYfnhbSJ6m6krhHBF/rMymPD9QqY7C
WK7GQnbh/+wL/wqHrHC5Rp/s9i8kZcT6d9NZ68wJpvikLeMj39dcz/qu8+OV0tbbzYRna+d5t5HW
YX3FtCvazOZipBNTqkLqXnDjh7/7MBiSE1C+KLMunuFHqqBMtgPcRPJamcRC9jfu7m/P+LN+7Ipw
Xg+9atsEVlUu863yN9apq8Qf7VNXua5ziye75ZyspobUsyZK75E6N35rz5ps8n0LDCsWuNBjtzvq
aygbcJC2MFrRvCTO98Yf326A4Mb26AFiLi94n8kubckC0DdV0GxeNrAGQXOLK5GX8aHH7R3LovXG
waFi+uIiiVUG0ySdB6sYYy+r4iGxHnwatuHorfu63SWFiqEkOe/qh9Ovk7oFm478dwcnkugw69mH
WemNq64aE6vllmfeWTKmygGv0IUDkPt9HLnpts2B/duB157yuAaKv/RU1w2XwLh4OqCt59JYgtid
qVNcDhdTsAxVHoS1mk/uimwoJbHGuM8dcNCcilbZgDk20Hk2ml7LWxnN1P6OuXXO1STRoWv8c0Ta
4QDcpQgj7Gvb2RpAptqbTOYOfrIwCmHSepUAtH3tg4FTZjlxXg4MqoV3LMcCN0JWCNR2I5OR5wZK
e9f5QqvTPzX4ArjcTTXWPHrVq5X3pBm0vM21aJIDGoBQZ0W/bB9uu29+xnKNv6c8YEt4UXZRsxzn
dg+ZGhJyxg+u3OSSTT7RtPlMBp85FDiOuHm1+KN5a2Ph2pCT/ho+B/PgRFcJXCpDId6KmWdJ3jhJ
c8vLNOrCzQYiEvpsczzewEyI8p7X3bYRbbuYZdFXZz9nk+vdr5sD+zouHyvc2dSprEn1d4mSwSN/
nAux58O9zouanXxf1gRTEXj8LyanmXB7tzQXE4f9NazxiU6JtojtG7vStjoOiaKTCBT9JQydRVtX
haUYrppy4R5sK2sPcxQfO2w3uubBZMCmo3dFSo//5DPOorJrFkz2UsDJVjImFOv+irx0FCnaobiA
TpDKve+TtSiONpLX4QXiYeaH2RpRXgNcwPrP9bKAKcNnhYdOVw5nuJtnqOuyc7ZXYPeqPO66wDgU
u7RwzIeY5eSrKogXfSfXyLoNkFPEl8AH4ZBag1071wFYxwu3UbHlC7gC9R0M6cnlWwCJ81ufCKBI
QtHZ7RqvWenOo7paojIUaVMzNl4Ne4AhMfF7ziMQLLOEaxIWWObQYu2S36D5qHyn3/Ne7XWRiXAf
iDIfe7/OG4lQ5+cgBC2uBw/VpJEHuX0x9fVs3ycta5lHsYnYvrVJ7KJUb2ADkJcQIrQ3SP+94IBh
aoNnJjRXd4i1ZFFtnWa2haqmA811kPNad16BvPxHcDZAeWuXqqpgfTdo2cPQFAy4Pmrq4GkIa3vL
1w13469mKeIRVoCC2dGIA9SAwto84biLFePJn8Am73bXaercQtnqHZZAJcuFLP15PSbIlaunddIT
fQOSLHnUFikbQ7eZ/kKpeXkWyBevp6mJp9ytlx36EEFH7lVOIG8ir+mHS64zUVyEugYLqZcZRnCq
vY3cFK8W7wBbRZjVY1xUaVwE67fYl7DGcqBb/cuhnHCE2lj1+BoGZ75XsFzveMLo/w+Q2CD+y2K8
I5iw5V6WtevIJ762BUpr9qMxd4fGKtJgp/fVODDDbiEj8I5SYrX2jHcGMvSImL0/zTrr/UpS/dTB
UnWM3INah/H5AD+jOGfuI0KLvrcz0YJz/+k71TUnzEBakU0Q1lHuyijcjqMPH8+mmrbWsU8jwpgJ
2LbtbRtuS2uTG17JYDE3iFrr7Rg2/fjBM0ovhw2KZrsDR1HyXJySqPPZ3V0YkG2f3hgYxHY/BUl1
w4ryVJ6qyWzesQcHBgjYWqjZOdkdiZJGekU+uG0bphP27Qh4wgncbx5tP0oDVtxEqi1P3dbQ8smp
VtSPzJlhBbNAaNdcuOPEwLZac70eZTsOpwU9VZl5HVsGNy68mMiLlfXjixhfLgS2RrYmZ496HbLe
Nc6eL2XQrxk0ApcyN3ntQV3758ibICpvNXFROI9LFQPeJW11tyDVRCxUrQEfrHb2Q1g7i3cyiZx+
NnIq7zZWoJG71LxvBwtmcdwZlV6ragzvDO9bZklBkA+wZd2/Kd25n3grtI9+0A0fZeEIxBXb7u8P
Z3FNfOt4G7gq8qQZtyBw7SEDf+r3VGFc++G1btQep44woM5GU3jatSX/ODVn+djpYpFHUvSC4MT5
W+KDW0Vbd8QDAgHU0hsznFwrbPUpRC0wZ3NdRsGRHZ+5eN5WBuF88v1z8ZeL/cYfc6abhWbU+SRB
NQlOfW85bt5Xaq+OQxzOydE0/4+zM2mSE+m27X9544sZ4OAO04gguuwbSamcYEpJSd/j4PDr74qa
vKqUrGR1v2l9VZEZCe7n7LP2PiyseNTxlH3yco+3NWv6+GvBVibUCeOJV0Y5MFp5X8xP44IYGJlk
9l/7BFPIpqN5Yw5MQcJbzln0eUBPS7dx2nfv5EHZ1S5j7nOL2leAzMhR3ZMy0AMuBP6U75mcmwVl
II3tjS2aDJao0XZNOGIiUb0ru/6UNib8lC+yfQcE9sobb7EzgOQKA4M7NWW1VU2KfubbLD/Dg8dP
9jT6XZMewbLY1GcmVOlnrS4DCapo/SDnbnlz4GwqwjUD+tGAPUQ/GL7l2TUr/rjcYykH70os4zC8
zLCQah8X7uAd+pQj5bzUTZcdirpi1W43iAkexp0rjKwxTUuOXGROOlPjE1HAPJuWJdvXCnva2wxN
/WCFJEdv64SkGhRhdiMfc0PowE6quZ0/iaSeYKeEzpZjurDT6WBNnXmczMy0ByGfZJmR6Xu4c4OF
uVBilXjigzSbll3b0roCaszLcARS0vOOf9W+J7MeJazBkkigKb1suoeUrn42U2AYPC2KQXMH6tBd
ra47NlvJ4rbHSo/rjzieTHcC6uOLoHBoNwOrIKp9UCx1PmyQxpbqM1Ns6IghKHpe4qBhVr3B3tGQ
xNy6QxpppNX8pmjy7HM6F2Wx6xqCWKJadUHzUpYifcFkUMOt9TLM4QMr7WyX2Ik5y4mwGI+2M3oz
4U2V/TbGM3wOrL2/Qk7N09swWivxDF2mR0IpcvYMKN9ng1Yws3xlp9zCv7NV2s8/SlaqehstmMJt
Z3vAklzWVtpsO9SXbJ96F4Q7JPaFYEDRtp9nl5DtfT/3LKrlXCpEVIhygSla7bDcDtLh0R66amQ7
byzb8bqsHS0BOF0wgdo0icPT7rKk1Q4teXbqpDE3nF+XspO0TzIylA/1keBTRyFN7BisiClKfarZ
htbtpjpIEEdHt093nePKityi4bKCtg2Q+JYm7CCBkYPgCUmz9je6xf/FbJ4B7s5MKYMeaEkbjIED
mOWUiVnd3apL1R8zxuPf1iFDAFOovxOVWVJQQWRp9zxNWTidTGqcn3JIZRz1KNgP+TqACXEHpiem
qUpeBoyVjsDXJWYQk3o7JoL+cwcQIyPMCPFPEg6ha7DfO/erdKv8oLNYqlPKXk4oXjEIlxug7ehp
/dWGAqIjT/cJhWBw8Pmbvtuqw7yV5KPKDiWocflt6Mnf31BLMFXGdVG7R4T95IyL3tInz/XD4kKy
rO1WVoYO3UVE7B4biR6+cesAmW7IA8dccTrm89YP2yAKLkavzchMwDn6xNFWB1qdFJteUqTlGfa4
MGCV/oCJXaGV7Xma6+LGARGteM/QKSLM/fG57pf+Jh1lTLUotf3E+Gt6xLwRvvYwFP1lkJc2Ngqz
nXobs872e9aHVrEZGU2mO0Y5jtgXoWE8gY5ewnQZpGzdZf2jmj173rH/xODF1HUbbEbQtxn0eJjd
CN28YGznZC4EOCp7dlWwyIu3r3fGhFE8ytSLqkVjXWei1dku7Bjkbj27IPbPTV1rfYC6QDsbuziU
u7m0/ZsSiit9XBp+4pxN0NWgt3Al2U05Gqe+E+vcM6YbljQ8CCvLLqsJBufRxkBJ6peVueahC5tk
3ki7HX+aZsznK4OK29xRayyX/IMgptCt7cY+MDyl2vDk2Ln3aEsNSgBEAgu0XNNdN8NceBsRE4L7
vKLgUicVCepuTKFgfXG6zpquF9bR1dBeoeXfImCV056of9/7ZDXlKnaAWQbxV2YiuPQdMxYMsKN0
N1CxZptizkeLr6kN73NaLgRoRpv2ESQ5/Crgt/P9qD2emzAsDTCiEMt3PYULN13RMTxOYGF4qOIx
ebcwp0yPibCYtgVxUYl7Lw0WOFDknvl+FXp6BYkteqBU2LtNN62yOngjOBNb4kNr2Il1GYZtY9R0
v+rcnahQ4+brSJ2TYCNprK8st6UKLH2XLIdQVNP8zMKLcPwukXWBwb15xN/SrK15Wknrsu9HJB+g
B1d7XnfM5olrKIFpe3DV4nkoGX74pXZK+1sX9uqzgLXXl86t+1olZR4+uXEO/o2pJQ+vZ7tNynuz
iovmFGRBd3ATgdcbVQf2rXUZ1z6sGdrQdd93XXjttIoJgTdOxZOPP1TeWqN28wMFTuxGbsEohJ0z
4WShVFlxT68qk8xc5z6KUjRrOX0PuVCn7ZC2Lafw0Ng1y0s7mvfYcQbUe9Lz7nKowmojs1YDUNT0
tvcLElCzIxasjjfUE9W499q1nDaArT3JniwXQ303l+QDGqqJ2qRd2dXbjwHw3eit8bhV/dIgZjWu
FtuE753AK93NDTWEDNotfrX+UqHi6Nw1LFcckOahIM8xr2C4XTJUyG3RVUFDldJ29ZZwZ37CIGzt
/n01uXDTC+GslwgXk+9uHYTtr1kxl/MGB61wI61S5d0M5DYlO28gkvqGDAwg6DZ02+G5RGVd9wub
Ty5PY4ishrciL7erHOpy7wGbLMCUtC05qR9QTQIxgHNf+i9Oi1S0pZB1qkNhDW1/NU9F9uz0bTVs
pyFfrJ02cLbMVAXUsYcCfbeyHsPas36uElHdJkl7np0uT6+8oJ2oR8UEZclXQ5VZZ/NyWxNxQDBY
VzbmMJi8yekmh3qgsg6XM46OvHzBqqyORBHqx47dvjmCfNt+m31VvjNNDJ7ZeYOord0YgH511xtc
iMVdiWX5fq4bdlMaZg0wmnpxH0vKXabWDKwfvYlLiKkkcUlUQHM/buPSBWC29TDt53oQ4TVCo6N2
OkiHV96GzuwqmnqG287MroiGWvNrFUwTdoelB2hbEj94T0zoJlGeDYXZgrYN7TFMO/FeWQCqkSzB
IugQ2Z5GCm+Xt5KJcmHeNBD/FzNwR1ym0nLYe2tX2HfOwjm/ZRDh9ieR6Xg9FF4ivsI5YWNwlyp4
dtjW29+1YHYjIpRyZpSTIG7udLBwSA/BROLdZAL/W5oVuTogXjDvapIhOwu1hNgSiPIuj1zqI/Co
SuxI+aqvIqhU8Leh7J2rtV2ZMeRkl6bnimTMh2YcmmNcNyBJbhfzSy3ZHI9R3NjeOVAVp6zom+Hr
VFmuvVdpzvlOQ84hyw9JD1Rkpey+OVwon0wqh36bEqUjIttPRXCsMsr4CD+T18Ka1D45UnHSKJwr
LWxYLufquykD/WVZrE6fLWXPrCpNJu+xdfx28TZxpd0fiVLMx7zaRcyfCR/7Oq0uOl5HIrS1Xzm+
yMRlsxWuWiLG9qv2abLQYE1a7R3LOBlWhFnfp5ZV/yClg3Z3se3+tcnKvNmDXMEd59OERN+wJ9yn
Fq/tL6zCGtJn/DTzJ7oRDHImWMLdsnJ7Qj8IG5dMz228UJa/sbpuNhgTNccZq53BrGwRgDFX9JG3
OezkJ2IoGZt5Xdp9x0tQjJugIMBZiYb9z0Gs0WqGtciuUDZ4igjUNMM2YDXWKyuv889LFmRqMzD4
SDf9Aq6xyapsnTZemWbwVJch4HXASh8TOfEAY6FGB+J7YhDZbWdhuQgkw0Je2EgQxrO3VgnzB3iH
70rjVj6paV7LU2Gvst8rF+B7G9tGdAdBsRZf5vNhtp0YSESdlVKDkc7ffM94HdPzWGM/QyR03XJn
zYJjVluNhxrFL5RfVxWjCYj8DkYEMhAQvnb1tEblEFhD1IaJuSVraZZvK98k2SjUjfZVq7wKt1Ou
3WmfZqEWkZzFUhxLZbyO78vnpCjXcsS5M6Um29HCkM2/MZSTPA42Mw3E9rZ5Ja0L8xZ/CpHtmHFe
wKHWDt/sFoJqAwFeZrerPZRdZMkARou6xPP4cr2aE7rupljve0wvwzGwEM8Zya7Qr/3o8MwNMKzD
Dr9nE0LOLKC6WSsQucKE/JqItHAXRCUdbws6tRulxiHZqXRM1LUUi/MmDNGoTEin2TugG5nlMGTh
3H4rBjW422yCdT9fqK9254BQtgcUvGDaSSvBrUWBEQTHwZnz/GbtnOY7jfDyyKlWZAccMdmNNUjN
Nk6TZP4VsHf4TKBV9l3NI2T/wIB6vqFMzVLadtLAN5WauJrhouosMing6Ba7AIYiBrAJ6lFDM7gn
XY0dtl0muJpB6fz1MOfT6N1jjXKyfeyO+TX5rusYDZS6xe1Ah7GvtSCjK7S6ntOSZXbvrAby8jPo
4PQSenF2606M9nZD5evvEL7ha6qgEq4tnc/TuTIQzt/KaqwG2IGgkxg3Q7hk5WIB2dESTiFXVGnU
iUVb9U+OPeeTcUgLZlhXx96Wa34tNtx9mvBRmqWBFF+n9g7WrD1rh8+gfkSMzt4ba7K+tyB49Yb+
BXarT3X1zapqakNiA7r1yLxHZpGflgWFU27SiO2Yl3FVIDLgIurY6x7FoN51NojtJvBE4UWFoywf
BX5Vb7VJGbw5Ey4f6pauWHemxiEalSqDBZwIaxNHaUF/HHK9ul+VhobaOUDV5cGWKn6TrFd+7HWs
cTMzS7vD8QEmpQ1IyyXABg5nrOplPPno2PtCLqaDVuD5qTCz1f2XNJ8s9wiCSE5hL/zZHDrkzI6D
oAq+YQIWD6AR7hvn+SQvHFSR7NEPu/TJSW3dwuVzO48PaTE3TGMgROMor8wyc/H4WXF03MSlwpYL
bSXNfd3sLKTul6ZLPX0QC00W86ikqW5Slz0S+PLiRt/bqd8Ou6lbputiKmpYUcBGmibBFO8G00Rj
g7RmK4P7SrQsUvbGTJuj5aBYbxBNnaPbltKG0TI4czBcDPmODJ/6ys/rzrtjh0ba76V1kVmGKczu
+YHqVxhhvp/NyoyLSm1xUnQCtuW2TyI2DDDIOR5BdMnFx9EyN8twzlUTVhExauq1wCsHR0/+cXDg
XLOno5UCnwI2hAMnIvr3M3D5QuXsd25yk/S6Hm/ncF01GoXiKcRvmtAI9SzePgwae/yh6uNYPfJD
1Uiy2G7i7Rzb4lPcMJTdtk5Go6vSNIwB6WoO4DAF91tsjW98YvR/HbuWr/Y1hoWrouChf1A2i5OO
dOjA9XRXAHCyc6z4pSyMRuism/ndByJYTzRcvTlYjGjFGdSdElPWhdiDqZc8SHlW3OjGmSFL4duf
vcsLsV1rzqIHys7wO7higedXJbrbYsdy6VXHJkmfZZcm32CE1LJvSf306SHY9YfbylPuvqv+ajjJ
0xO8d8jo39257ecNLGx+M63Ilmc2R1TT1lTF8G7cFOG6UMiSnOkXnsHqav7aGSX7urd93a7nhlc5
YQtClt1nSZXjrlC8yp+5kWs4fqb6yU0K6RycgcIzsdMFVlJAR0awu3gZu6uqFHm8RaELvnSk5RQH
fH/UMLoimeakeqdIz46bNfMW0b7EXMO4iIzNBL1vk8TMrLd96Q3tl7kpeMtcNyf6kixSdin4tT2O
ETJ2UN4B2bIjQJoFZ8nitskdW/gabtqpNBG6vhdHVT6jXbeWCD7VCWwSvynr0m94ycAjLm3ck514
jj6Wa0C1EquAI0L6mIwkRt1gNzgD130o2kZea6OwDCgEAI5dZ1Y3cyHXl6z3Yd0G1PZwW4mYCVpY
2HQzbj4t9xWfw7eCyyDjBW7pQVCY62xrM/r3I8EmjzmqBJ6+qHY8y6aw1A3nTg8lRayC6xUHUJoi
2LtZUHkHYzH4JEar7g92kIHGdsMisqMn48zbT1kqLuyXn9+N4xw38GmFbO/Wqs/qB97fRp5ix5rN
CRMEcnDp6btU4YLdNm06AXvyJVKFkzjl2q2jbwjyMcE5bPv6NmElfXwKF5JCQFeKle4hWwLIlTh/
X3Gp9idGlTROiFFhZt9Xlh+0G6LQCo+nLV/LXTWmfrPrGYm+DRVj+EgNVtNvO4V6RFm1Jg8DTL/5
1o2C7RkZVVoRxYAd8tBODLCO7dQrqkVCLN8FlyP+DMXip50t3bw+TNqb5vvRaQqJMa9cPquZTQh8
hKwCzAaivwoak9gHe4RZ3eg1Ye5AZgMHe53gNUSB6rh5qgKMZWMK6fCDxjkDDWS5EtTYtuSPMFVJ
z5DQpNk26JfOiSpyr08m5PjcQkoShupTIffcX6YfPg1TssrNPLAtqqFQ8rBXJXr5NBRx8JAwu3Eo
F8Dxd7Y3spfZASqCVW5SLMs1cc84Mkp/mDd+rLpvzDgYwYd1KOhevRRMkC8nQ62gFiyOgOBOEblC
rYg0UnsZgy0MwRGRN4naOz3i/mkBg0GuqkFHKbsKe0AGBI3bdWrOrG1eDNxtMfmQ3smswOBH31TB
D2YKGKmsGCNAJExnRLQ21fKJt5gJIUbKZRM4S+McRE1iLWEIk/fcwQ421004L+M56fzpMy/4ZePf
pJOoCpvmhxjF8g5qm+H+6qwFniugYEbadjFKYxbdc81WWWSHzcj0GkNceLDMsPZbk8TxGvWs131o
eNzvG/imdwbi4Q5+7+IjQm7uX9ZlWnN+OEn9O9NiYAuZku6O6VNHSWjgVU5U63NALd73waaJV049
ERLPsMU2UzcRq0d82JVLk7MzKdnxGwrZ5csU+uOT6Jzhq6nUciyJFsrO3VC6V4o18RcD6oxxpmQb
CwyuYm8CalacX3fway9u2gc15WTjtCDUHNw88qozEdFTMVomO1vUMZitoNgtIsXWE85ecEgDwIVD
C6RHHIPVBdAFQVLfs36t+0oobvqYLYX11dE1g5tKcZtcE2FVigiJcvK3QOvBtcoNJhA2+HhATDZL
AkWhgB2q2J2Pl7kmMzuA+XlDvrm4GTzTvtksAp4jbTxCBAhDwO+tgiaRB8NKgJB5CrjQ47jIkKaO
u2dDgxR+HuDoMjwvsZa7EG/osw+JnB/QD8wzdWH3RXoFa7SE06TfRk49E5WVrd46C1prAyCcmAPR
9fY3HgnyRWlNbHohNZs7wiG8S8jd6nusJuiLIhpCPQz3dTf2ANFidb7LjgtzgwkfkrdRpG/vklW1
Txl7bETUtTq5z4h9+sFlruTO0iWeeBpTchKwbZVvNZM4Az7eKXqZdfYg5ETByKqfGlCgVSxA6C1+
U7jWoPCPyqUh26Yw88hGLknNDGrJlti6TsqYwjNJSL5ERgTRCLylD0XSTDHX/CxfSOic8aaIyr9L
VEL/4+SheJli5TLRb5R5yLMyKa8kEMq7VFP2Mlgt73LFu/WXOLrqHSF1ldoSZ5R+Vk2TT8cuW/Fa
qESFRysU7nyLt4u9ZVNoNCykm4nlHEiIUYrHCR2kKdiJuilGI78us2Hyb3Q4xodC07U4GO6yfcv+
GZvSaLgIxpgZvcNqrcu17sZZn1zsc+FOFjSquAXnUF0xBR0qXsKOn8LSDRI0Hsu8YMZJHsTOd8a8
va2TmHgKnl77U8FpUR/ArdgdZYliGR4LqfP7YljW7w5OhZNxcEQyddMLVsKp6RI2fy/+irEoQKoO
Yxm6W6+lCjjVsvNssBKLaDgvS4vk4JOrwJzd95pkZzzqywNafOq8msHMz403WcMeQ6K8Wcek6g+S
OIevmaazQFhtq0dgzHrezD5fHI9BWKMxcv6XmD3k+tiU2l82iAcL5G1vBVQljoRM0daCxkSHvyTH
BHUycm2T8fhmleNRuEzdj9ENaBJGaIFxM87SeHQ7a/xQ6UpYewH8/91mzCZP3uyKn3pt/Qo5Rdr3
8VpU4PJNoF8uK6kHWK++pVTw6tA/r0CSWZST+HFXkzflYdJPeLQugSZ3XQh+Hy2sXF33eMZrgFdM
MRuflWXfZnzwKOeBP3wLZZVaJ43G9tRhM8g3OJuz2xEYON85ovXuHfRwHrhFMBBwlyaLb7ARZtg1
iz68G5yyNAfslaw2di9jGfiY7slyRtQpu3bDNPLHsuNNsvpR34VzYpJomUu2lA1ExTdHTiqKr7By
WJPMk1mymMQERcmjpYgEyWrIkDRhRMahNAbi0Lqejx/yL4Gouhg8kTa4sbYLNu0rvzETD18FnEQN
lTKOIYpFQ/g5DK7eij4N73JuOkJeuFNeJS6t/pylceJGllHID+gRs4gUUSHZDgetenTj1YFcF21a
sd6iV/dj2nHgD5p6z6o6TK4k27Qc5SQbhowG2E0vdmsRt4hsbqv2NsMp0KU6Ff5WM4BBhLTt5pF6
jZpubmwHx9rAiXVYfbHclQ7H6WZamKXNfp5dquke0XmdZI4w1mTpNjPgvJspZlXLlWjtcri4Sqgq
32hvlCLYw3fv+J65VnzfZgMZs+LlwSNX60vcdAMZCqkAp18zDpO9scOxP9s0M4/JrLCXen6bAQDh
i5o2TQ5VfoP2gA6WNIP3OQ6K+H5M1vjGZlwTX3mNXNWW6AxrjsJwdqrNujhyuWoTj/gzM9rVO4sV
269WquPPCwzoerqka70zAclYkFZDO2yCcZ2IEe9SpDEnDqvrob+4yoQ3pW/EEqXqwNog9kAuS7lI
OlzSDU6Waru7OO0cZHhJDxb5PfM+/gxpjR3Jl7E4KgsWHls9PrJd0Hf95ZST7mbEYHT26gp2le1t
PruUMoYWYDB5vPNWFQCmQS2zRKQodf2If0HfL7meHkTVDBzbwOkDZH1qvvTepV/BCzKdyVWADAuK
Ss1XnHmx/cQjiSlCLqKewNGI5oySOCCvQfWwaRsa1Utcvz3OV3Fg4CB9yyfkkjFetZVB4tjJpmBp
1c+OMfqFR8M1vEG+n75qJ4Dmpm/pH9OxBb8n2eaqAYTyo3hhGEcGU4K3LBZJ9iPptGN24N/EuFzy
L9zNCuIR7310mBHzvwi/+LGbfibgvXkqTMbbk3n1eFxkY9sMZFLvCrNN4m5ynhwWBlD/5JFfCBIi
lswOD02Yi2vms2PNonME77tal8A3SNb+8xgG07Bpteh5G+B8YuSFhBvUo5wcbtc468JNQvCUvx2c
+uLITqhzIitx8hc55N267xi56Ht+VPPYc1kR5482hYoqfTFGK9YBWEnuMsnX5TPrrLx1+Ex8E3Og
sgza70M4qX7jJDLg6ig1LgygDRgRrx+tcZNcVipscxFX2aG3Tcu8QPes/kAdEsOtu4bZM6K/9G95
GkuiPl2p48jpfO44xgAM0RMNOY1w6XdJZBcz6S78q1MXkWBMBkGu1p5/GiJwbPlu8U8hJyG+EtOg
8l0/zWO+H3wVpjRc6XTrupN9CQQI0pt1FVbwlMTe8lxd3kjkipyut21C+Wz3iJkgUm1xlfRBKUjL
CYeXifGnOVT45W8rLgg2NtUs300YQDVcFXp+Ha18/kn6gXftWZVHTJEK4mCbeADRZ1xpNiHMbWNO
JA35575npeMGk0oyblcqLZ5X+n7/1UEU/eJAX1JGwRghaoJMqifplqKNpn6SpNZwQW8HDEMnQiWm
7sA/S4vNMBsGBaUrW3sncAlBonh6eS3VjLq9TmmY7Fw64uoVYTaIsOteJB4BeXCk3bPEEWZQnycx
oStZQefzBis//MYczS0x1Dvp5ZIg4BnvQzmLZ1LV7CczuOV3i+fk61CZ5ib1kuViAYk5Rv14qb9j
urcvbmMH+Swkle5nWlnsy2ISI81m4RK7CnnSl6vSq8p7q8gLf7vC/OYbXwEdvJBykeBcYzUrTjMS
ltHuVzpHLhvGzrvRtPOjyfN1fGwY3OGBCvvxc4VGCf3pe/4LrMUcHMDFRAf1U3NcElSq/E3X0Yge
Z7uxhldG5Ha9deesa6/ROZpzQ721HnrYFzdK7cTCngCyReBOZdKHS3r3q5PEVKP1CkACjz0Cu612
3o1E47AvYtMxYWoQmEWbH9Y1XHCH1SXFdCvtkGcurT3KZg5As19C0J6tdtJlvA9rr7jFGNPn13Nb
+lGh7ArIqkhEDQmce0nkoyq3lJTTZSLaxcp7INEMG7rvZEF9ApaRYguHFX8jTSvJ71vt9/meBRpu
HfVuOMNdBm53y07brts4mc1PjWnGdc9uANoNgR2Uh9KpyvSMYNpQx7HeCAi+Hhb7ZQxa6wfdec23
OzfqYZGVB1255L3ckACps6cuWYe9SMyio9I1KACrOw0wriJu9lB0+b1DahGxT03TrrdZ1wnW2mKb
YXsfgG1S3f4PCKC0xmycTzKY0jMRm626mdwsDjerWoyz+x83Fr0H91qd1nhivZZT1W1NfI5Xl9FM
mK/ZQ5jbDf+pFTyhydvl2PZLraJSc20tmj8cJohi/kNC52/CQKVUpMESpes6nviQL80YdGHY0+qT
Na321vEbASECouvSd/4ht9f5TaomgR9krMtL2ClGvf/3j0zn3BBGjDtHnzSRB7uYAKMok25wuxD0
skUxUq9WvNJfhBSDTLdBnhuqc0x9ufhDavjvQh+VYKEBoyHFkoYP6dIWjzTyma1Pg1rHvSbg8pwO
2XT49xTNy3/lY+IjWyv5Zdm/Qnb9h6BVK0HWXWhLTjrun/gDJl9ESu9oi8A6oSfQVHUl5up//9Df
f8ve5foSkm243offrcbOOMeIkKd5mpx7gIbgwP/b2nqq5BmLLVKIIG2iapDrrp3xHI9qDbft3Pxp
6e/vHi31tx/kkvn5twhvkpN61Uu+5KmqSNIDuAoCJ7vC+jn9Ye/rb/+cAHXsMyYkFRvtPz9JSSNL
5fX6JJkhHwSP3q1s1+Dx37/Z3/45EZf5lQT71NSHV0WMiYSUMvrUYj0+sfMhiQLmOF/Iu6rPeQ/H
SDU2/V+e1L996IeY7wk8RjuDoHdmsS0Smecfm7n3o3//1X7zpyK/PLhET9vKscWHTwmpchEePX1S
ZBtGzO7HW13MMUFsWPj+/aN+87ciLp0dExJwKXS9D3namuAkyJBcn9i45+KFZcC5h5hkgP5fP8e1
hR1Iwocdx1MfX4O05jgHZ+Hpywdx26wuPOhqkj88E78G5fIpOBQE+53YHyY+5PISvAgA7vPkxUQn
7oOmcz/FobHMec1y94QuGLt/WD3/a1IuW6xscpsvfynwjw+f6LKiRJEtNJwoEfTn1KfNsPKyiEwt
E73pLxH9hWxIcotd9w8htn+lNf/zQGNuIgK+UIynNk/MP98zYoAEJq9sPY2TJZ1TEddYZBg1hHTB
be02p0lBIJ56TT12ZEogO9oUxz9rjQ1hX9hhR3MV4w9mTk8Gi1+qpdrieoj9Y401FpCgItOTyWsQ
JudK+Uzi24FotxJ7fRWxRGokRZT8EphBdts+q34V7R+Oz18fT5Kqeb092Bmy/MXln//t0HLCssmy
zF1gWgv5TOgTLMOa2g///nD++r5dPoW1GKRikzL98SbsC6vwmHEsjK6IDEitedxaU+qe5nYd/nAJ
/fYXCpEqQ++yRvnjhkQb2+kaJIqPmmKm3B5K7QUi/MNb/btfiHWXfshtClspPl46Vh/2fegtpwv7
tF0GnxiDlaYOj8J/X1RIsJ7tcHFj/2TR5IezCnUzr7TXmROahYWkVzE/bWaAOdr+q66z850UTfuH
G+Y3b13gOIhcDpuZJSvm//lYgFbXGCEDc0royppNWc0ETOn5kolEAqKbXpPTmn6bQw3165bWkv7h
NPvN9xs4hIGwA8kNyL/98Plt3Ga5GvvllFtZeU7lXEaq13MkiLD573/KgGx4ThjPdj3348KYROYE
wRc8m7lnXgB3NQYuZr8cgdUfPunXC5W/5P//pI8p42NnEQejq+U0UoQ+wm/J2zpsFqww7nTqSCxh
RhvI/X9+9QJebJftzZf9ER+Xb4OruUJmJQM3V3akNFTWLoWa2bNJ5v/y+/GGc5qAnTjUYv98aHDX
0asHeEUGuJE3AXnxvWrpk9IsHx/GMXC+LAx93/777xfQBkLlhY6r/tqO8LcDjBxpWtS5NafZI+B7
9jrMRtn0U5s5/MNN9Js/H6tHAuRBDjH+96Hq6havqSdHzqd8mMZ7EkHFftFr84lRb3cdxAkgY2Z/
//ff7ref6bkh5jKbwPi/FoX97bfLFmRF5zIunQCEK6bAQ3lVkhm/ywwhSPj9baJ8Frhy7/jvH/zr
RS+cS7fAHgsYHkqkf/4t4eHqgoyjjkvPT7FGM3wvvan80VS6+SkIHEn+8HL8em7zgYL6PcCGSmLS
hxO158WbU5yk5NJbAz0juXBVkQ1/+Bv+9lPYruPaTD7ULzt/nKEmqdGM3alqDDhJCMD/EObS/cMv
8+vxxS9DdR5QeruShZT//PYcpFNvisf+1M9kk0HzDOtBoifOu5Qk4vd//1P95sMuG4womjkq2fT3
oU5n2rWoLkvHE+E51tXI0sJ9auLqdrHbP+1M+vVaEPKyU1RKSCLWy37I9A9n32eqEA8niYa2EAti
G7LcCRqEnZ4YRE7nmmjOe5YOlXS5Dtf8v/+qHz8fo80lsgHbCdUEF+KHX9Vh4R9jhX48ZYMet9py
ANZ8h0j83LH2yjA9N9SQDx3KyO6/frJrkwfrc9RwhNNo/vMvKvMldPlHywmwofWeLrdy+I7rQacH
4BUwjbTquyr6X87OqzduI1zDv4jAsA3J223SrizZkrtvCFtJ2Puw/vrz0Ac4J0sRSzgJEBhIkNnh
tK+8xe5o3O8tdPiLjR+wvAl4nPgB/BNDTP5oLeLgCul6ETraePYDNxOfKpB41WNgW/IOaez4yaHQ
+n4si+Db7Xkv74F5QLxBdBMMp8nSL+YdoVWWTok50QsvcmDKNH0E1B4af6lzGnu5ZTy/3MyMxyOM
ah8bmZR++RqniYMMLZ/hHFpNfoxAltC8EH+rDrn22zNb+aD/Hmm5lwfDyCPQhOKsEJc4qsFrgcR3
gJOKFJ2HEDi2PYzV3e1Bl/fP7+lxnxPccKe+KcSoeOReCJkeHgThvofYc+mGpN5IXFZG4ctJ0lus
XIgZzevNWhXdNPahDvC0yuP7+bl/mETebuxIfT7t/06PmAxRNovhCtN2pLV4EFXuxIiC2gwjp4FS
eR19aMc6+Q7wFXKlaSg6viT07aORNJS5DPyB7xrV9huz/R2MLn4HD7Nn4flHYY/I43q6blLaUZxG
LnbHUVCBwwvdk5UZ1k8UJeRH5ArMH6Vtp491adaPiJm5pyYw0Lh1ajv8EXT5gPORQnxlB7RB/3l7
wVfOD2GJTT2M19vjNbj+bZqMDBfJDOcsfSTBStsoT4PnDQ+5qMcH0eX2xq5eWXoeNmHAvARH7uqL
NcG0BLkuE8wxPLGZNaknD2NmBBsmMvP/ZfnFDcJKAQObCH1ZbGhNIZXns8G01EQ/iyKoj/xf3JtP
OezxL3UV5g90Srt3lHaDj/T8/Nfbn3Xl8Hqm4IKYgzGpL+MiFcAPUCVLjiKZeK6BKA07ZZnpvY+A
HEqXkfQ+jYXffrk97MrtxLAEYjBV6aGLxfvHSx8bqmZYAGvq0ABWhvI6DB8HELn3t4da2zjUcwSx
CkkfTdDrjSOqmMe1xZgHTWqYqjB/eeo0HSPLxnvSA5zvbo+3OjXsK4HUQuq0l3mCG5TVoAWWQ948
gisMZHVxO6t4KVDuO94eam2PchLISfA51aVYTA3JSSMxrMY5Wwhl7Ku015/srh9fbo/ydosQEMGy
gBrkWpaxrPH5ozSqTh/cs91o4iGOA6T3Jpwv6DLhNeYJZPsMdu3tQd9+RZOaLIIzJK+S8thiahKB
6SjpOvdsANWk6gN8ZHYzhO7cbVlIrQ9FHY6iGFvSnTfQv1IDkEKVL3qUW4oRCjwFJ3RwLXu8y9BV
O92e1e8q0PV5n6dFXZ8rltfLXuz7Kcgap65a90zVQz26Q4/M9wgF77kxNH7b3m8QzT8IoYxqV6ii
7E+ZSHLznOQagpymjy0KdEk5/bScpBQzUDkwUUSPEWxy4whh1NqdkLIJC/yYjm4S15dSQcPcA8aP
HisPUe6dnbT1d9lxGYFZwmUR1wAWWBwb1DZfXV1VlwbKhfnkZcBGd1jNowevgHKZRzxCKF7QfPQ2
LqG3+5i7gFGI8smw8YC+XgEA1hF6P9wGGKr4u6odpkesLKoNQ/K3FwGjEPTSVqGOTAHgehQHuO/Y
dhzMNLM7caSYHcwyj7ZDIhi7IBXHuR55e8HX9pZHyqkDCKK65S7WG30uoItm7J1RUOQRR1azwUgI
+Qa8d+xqo9bz9jHhxEjBpwRDaOrW4vnWUA+qojGyz2pSxY/K8oPwvoclD1CsDwznMAwmerpygDo4
klj5B70r9Wxji6+sJQhVSoZSShK35Vqmk6OVsqwtokFEVKIYXfghACFy+7sa9hymL06SwUdlxlwQ
jLf4sjlyqKrlo5/rLs77L2YHKOzHhBj68NOhYZ49CCvEnCvhPwKNE9UAcnESicFVp4AQ0HMzvOoc
mFEC5DhNwdmWclTTAVkaI0EGJUNq0NQVcpEpHNq5w1yW8QOihCESDTLBmwLnizE6lMJsq3PDdu3w
2QC9C2De7f4qLVxKjmFUKcCaoT9p4OV1Pd+pmWF6An2WJ3cBZO/ugouG2X7QQifR37vYHAyfvLLX
Ps/CnCHU8qANHuzOhXONqlrwD6IJiXOwSnBch6qNkhekzRA2nHra8fsJ0af4jjJE+RTDnU6PaReI
ibJiJN9bMkPUWJoqfy0SYZ3w8NSf3SpzPtT84Aej9/TwEISB4ImEQ9vgqGXghg5BK67e4TYxS8oC
jP6iKx0XrBCK7sCUlPHUK32KvzUT53fnyEClgJqRDsHYKavLH27cuvUvlSKzN0ewXvhg004f4eFp
8Rc1jqF/qNALLU7ggLy7zshN9QpnLPoImiZL7qQEQnmP8MVUfBAF+ctrDui+Zr5aiYZvKBvICmoy
PgJ4p43W9G2cHsuhbIsPcYUG2F4Mthv9NJq0MC6NW2PPpPFhTHjXNfJPnp133j3XnB+d4aOB8p7g
pFxQNFEgtJNaHxESpy29z8Ncae9T1cl+jwINTAsXYoz/XZaxvChlQHPVJAkgaLIw/qbZsJHw09CT
4VM6lYaHZD76ru/9KLbKI9KIaAU6IBvdL33gtP27qWp7VNEAqhY/gyQhNjGcWt2bNU3JHahKTDOs
2aTrnaZ80LGcX67uKSx966GesA26D7KiHs5lI5BvAC6n6ShAjRIBU1CXzQkUATgmpFq98SBi2yy/
dk3k9F+JghoDbxLD+BlAx24eiiiHIBM0IVX+gWRY3I+IaQxQblIG9JRZvLdtSc7q4UsqTvA2BCgH
CWptyJoKme3JyOuDCqWHJHMpdSs+qhp9sF2M28FFFAgA7Sci9x8wz32gZvDL9YOVqvEZfinUczeA
rYnNGcoIbiCHxyJLxgq8SR62+4R23S/fr+kMOXidlA+562H/0jjR7JFUsuy2bw1IgUEs1M6QYaEo
p0iYRIhwUOw4ppAnJK+ZDVtd2Rq+aU3nKn1vwu37Vds9NoEVBAIURaCPoKxF9JsdAqMW0SEftCi7
11GgyS6Q4sC0R4j2filQ8HmQ0J2B7qND+ixsJe2jG6NQe7Etgr9L6elRc3Imxz+TECf9eyKC6BFC
jiju0l5iJ4VoFQeL96B1oGOOWfBO6AoBUcRB0UGlM/BquwV6MlYKKmc/2bIND33fzQyzUouBQqBP
nhA0gJy5A5Q/oQDuVg98NT46cHNoShUdfBTnXZHrxyn20ECQsS/bL4NQtfOXKQQahW7TwoMlSfdR
bKoNCiGjnc+ccpKWw0CAmf+VQ4HRX6lRdV8QZM8/6Kmhf7bDxg/uIoSezz0qB/phLOD8PlRtVdd3
/C/Mc+dGbLGitsEHUdI2/vxFJ/UnbLfoK7p0Hq5fdH9SwJ513gArBOxmI0J7EqjU7u2hGI41sM0P
t1+dlbeNihU0Z+o3ArSAeT1eJmoQv33vnJOizJ4mmLxQAh13IydcibdNSefcpEQH1f/3y/eveNRD
thzgl+ecudQ9pF6xtIIqpO/bqXFPbtTp96BVu/8QqVAuopBjopHGc7ooi7ncmkjoW/KcDkCKolIL
zoDLwah7oXu8/RlXArG5HeUZdBmoHC87i1TJ8ddC8/jsTX2BlwYWH/9opoa86uSKc9m69kYTbqXA
Qu3GsUn+LDJdSo/XCzcAIgngP6A4kgbBYwtd7C/NS8yvHHnv05Ciu5MniivEQioS2H31DXnnuNyI
jLyV+Aw4gW2CZbKkaS97nTEmnMHkVRoBR2O/hrabcxo1dzpjniMcZGg8lFoctxF/C81JPiC014G0
9MbovYAR8xMddnv6lIVJjLTJlKFQOBj2NDwVUVZkAJbHGLk3BOpmHnaH9hcYvkg/KaU7PiDCWABq
awOPiwYG9HTsQOa+a8xCubgLpDQJGpkCWg0lkqwIQUd98q5DcRaY/NgL+x75D/0T8Bavv9e1uCC2
CDrzpekb/2sti+hF1TgRHZII3MeRUCZUd2NqNM+TniAzrPqZpqrI9XDPGSt0jvtkpsF1kTV8lAmm
IHtMLAWORGOrvwcGIcHQ2hk+L3mI4QDUnvxT14b4jQv0zNFo8jVglGgao1BWDxmdYqdSTnPIOq/M
9gpstNypQAcCbROTvbRCR9XbLTHm2IXtUBFLIf/6jPEWMEIAAjBc3TwdjA95LIv8EKLd0OzixB0v
uVTVP5mtDPjshXEuRy+Ij33QZj+SpExQFOY5afYCTY9fwHbNT3UWZb+o7/rfkUasXxGVMcZLjAPy
Z71QILVdpor2Xti675LWdtDjcDSkesMEzzufggLcDT0pU9rEsWt9zjRHhufbZ2/lCqMRRZ+dJq0J
xmyRI0D3cVP8fb1z0CDxbtJ8OOlFkW+c8JW0h9NtGTT3OOb87uvzNtuTZllTO2evbNtP6CsRfRtm
MyBn1OLecntKK4NxVc51EJdynbu8Tnro7l4defY5n4VGVJKim1FG+FFOmOtOG4PN32eRdlC9F47A
eoqq+rLYHcM4UIFI5RmHThon3jB+Q0uELN5FkvuDRbW02rNTBSJbUNk3Bl9ZPHAYEkyV8MiWl5UY
7FoCM5FoY1cOBpR4hyR7PHC2ihRro1BUJ4szwCB6y0YwqrA+5L/YPbttkx6RJTHveQ3djbmsrZrN
UyrnlJVWzGKLFB5mUMFAPTcKUaEYFKqzivrC+xhi9MaDujohmiAO5VPmtCxrR4OTF1D/3bNMUR5M
rLiD5RIPT3++DXle/m+URTBCFhpXlpXw2YxoOgZECKdg8LtPMVyRjUO88oDO9SPKtR5zIpC+Pl4o
yOkmUubuecRL7ZFruiKO15vul1c1FN+BGh5uz23t5YLDMyP95p2/bF5J3Snq2imwIpalUyCNgpTb
FI9DdwA8k30JaZN40DpCBOg8A8eKHZddGW3smJWjh9qIYLc4NNIAU17P2rLDEGVaTwPzPUXnoRvk
hwKC176LRkQMQ7RmSGLQ45qgQt2e/sr3ZuT5woTn4TpLPK4TZllOK0A7K11MI+wMLRth7mjjP/nk
czJCtLU2SmK/13Bx0TgYziDSCCZj7tJez1aoiMqHsLSzPVnUa0rYqi1i8neJDi9UJOj4j2hF4Un8
xWtI+BzVmeDfYm3v1/4z4IAfPvbHG9tg5cxyxc4q4oRQFJ0X8S+mpA1K/612Roz1a9tEuPlpdiqO
lpVHG6H22lDscY/NhtjrGxQDaqA97gMGp6mq22dKNtqT000lxrNOcLy9uivXAx0YaVNI4jYyly2Q
ZKD7Bi3GPSvS3fsE7uLTGEMB+PNRbP13UZt+B4Hv9XoSnKFeqU/uuRt1IGhO1z2iUpZvrNDKTkWP
Dc63QUPAg1lxPYoEkI8AiOMCE9e1b2Vmikc6LZANZx5CeBgKt+g2hlxbKc6GDXKC5iV/XQ/phojC
RaCZzn2DumrSZcMB67BXU/TJxrW3PhI9FWt+/1ip65G0xOjyNBf0BFDG2ydeld6Rj0d7JRL9/j+s
lvX/Qy12uiW1VMqQ1XLg9s/kPSiiJfLkfz4KNxp3qgChB7DsekIoeLgJ9CSPBAAdjoYi8l+N5sS/
bo+y8tk82lHEC6AtaHEsQj7D75KyVjxMNgrrCKwq7ZA2eG+D9d9iaqxc0R7vhAQ2SojpLrEVgcy5
n42REjulW21m3VGgQzE/RkFHzDiEnFcNtBD8uiedNsbz7Zmu7H7iIpwEDDpfPPWLrRiajk/hlk4V
HPNsp2FdhK5vWFpnKibjp8Yyg41tspKqs3A0aYVnkcguK+5TShk+piR8RtS7ElDAZW1hCa5yTOS6
4Yi7unhqcCP4D8ETMaBFrZ+UlBrBIp+dpJZH7VyIcON+wn0E25bTjNt+T8HZMjYO+Mr9SDVCJ7om
edbBJ1zv0oZz5k9O4QAOCiQKGF72hLlEujHK211KF5wvOFfzWbllTNNhHeKgfYrCC8XWe+qqza5t
wuL94GxC8lbeVuob4NCBXjl0aZcngihHp0YW+uccyzu0dIQ1ogVLBw4N0AmJHkKYut/D5ZRIlqFK
NqCAhDDBziqtHKZqnyLHu6vKmOKgFlbhV/ROIELe3stvt9b8G3n+4DrQk7QXN7mTFVoiq0g7Z/0w
gqOJge0yJsipfQyp3EI3Mqgjiie1GR1vD/32FDO0ZQMKmIkCtlxcGINbAIUTun+O2tbOcDwJcNJG
vwc/M+RQi4euF+bXwjBT/0BxavOlXJv5jIeZnzDyj2UHyQiKcMSWA8tOTVCOUWjhRaqxDl1saRjm
RcEnqxzyDTzjSomI+I6+GRBtCGZvvnddVxWghMI/CxO5g85SGUo1bPi7sYWK2OoK7yu8uvZG6fYf
oBfD/rL68uX2l187BCZ55UybEcgJLs41q9I1jVdrZ4yATWSIh+TkpyrH68WxN87b21M9x7PkeEAH
wGEs8TQoscig6AuNzmQq6C8Qy2NzZv6HrcRLwD6m88o5WjzZkOTaEoOL+avG40noKSwrhUXTkCBF
jqlAekhxtsMbbhj+w/mhjEmOZP1uEy4+ZdgCaPAnyz+XkY2jh4UuVluX/R1qzRNiehpXdI6e6cao
a18VvD+7lpo0e3iRo8QjBSvIqx5o38jVj0VYO+59Lqq22Xh59DkCuc4PLMgMxA0WM6Ryu7gfoIFY
um0r7zy5VFipl2WJ8WMq06B6sTtkpU85drlfHaXMz1MNc37PQS2i4yR0cuApyoJzV2b2M+pC+RZ2
Q59X9c1vM23AbHwB6LWL6AklMuS16xJQUWon2anrk+SjkLHh7mRrVl9M/MPw/Gns/IfQvADVKBXk
z9gaG/Whb50YfyYNm7+NDT9/kOWPAhc9kzFsMthls6BJHK0liXXOcSRexjZ7VwDiuYu8xr6MgZ4e
87D8C8L9dEAhJ/12+1yvXGkkTUCQZpgVQniLbSFzIzQlRtWwQOQjmkmHJEQDvHbSp7QIafehJr6x
P1ZuEp38yebBBrxGNef60S7aGFGFpPIo59vDgZZWR8XXC37FY29thOUre56hAJo6XJ6ABxer3Zaj
0ZQ6Q0VOZiC3U7eHylBqY/lWJyQhXvzvw2DN//5fXREsuKgdUvo+054M6PQ6CeoSRgHjujfJBm6v
19pgM1lmhkfP4NLF4Qpm0KOPIf05kOTW9Nzzg5P7NqRvfytjW3t4gAQDP5rfWkL8xd6wgihyG8yG
z1WGesyd6vhV2PCaMTXsEAmtPX7BOlI4nRt8VGMr/4YrH3xFOzr+fHvSb6Nnbgwkq6nawpMQchHn
UcV1CfP4IcLVpoMbWdNxMlWFslWH+FDfj39+V0K6lcBj5pMB3vR6RVFGN5BHIHFsG7t/nOGC90Q0
W0iRtVlJKC0z2BtgubE4CCMC84jbSpZy9HDqswNkSLLI5OYXpYM1JIXBP4deY2gNVA58PW+r6S2G
7CF9NUbAI+D0OFCLpn5XYgzxSC8Ed6Xba7a2UR3OHNDNma+6LEePWtYi15YZ56EU/bEzGnyD6Art
RYg10x8PBdgLNLQB4Hqms10vl5gAZ5mjNM+hA6j7OPU0Kmla2No/Zdgk2fH2aG/Y6MChYb/TRKD+
BW9uGZ90EdwhjSbpOeGRt/Y+hgTfoTqm9sWRcV08m3U/jeckqEsiQ6/HXyxJDERpylnh6EiZA8vW
2z9p5Z5zmTcfmp8FTnpxz8W+qpIsmOwzDoz110kEXwc8B17+eBDqG7ybxKI8oNZiEBH6Jsp9uTzr
OCrsdZ7sszZOyQZS7O2hmGHU8FTB8FD1MhbBEZLNemsl5OmtW5TPmsSqDzW9SO70aop/RmNgbXy7
OWW4fnwZUFLJJFWG/7A8hWjWA7/TY+eMbrX/rKSFfU0fN1/BY1DIDPGMbjIctGK72aj9r84UThv5
zJxOLatTje4rMxYdaFzwDXcAPEuavgj6GGbSghgw49Ofrt/vMjlRD6GGx7e9PiVj4mFm2ldA6P1u
uCsw2Lqvu97549edIiyVHPgrzIqdcj1Ka0y0Ymk7neuAMvsozOBdXk+/8NEq/vz7MRcCiHnTw5md
F/Zfz67ltF2CXAqRCzb3T0brgQhRTY/Uk6afJgHY8Pb3exspzUVSNBKoM4DrEItbpnY6BIBik8pG
i0FWLCNcH0q723eaP1z0qveO9Jbj//A5Ue8ny541PUCgXk8SgK2HtVMJ9qHG+gY7kwp1GaBaaoKV
eHt+by8RgkDQv3QwwI94S1oO2MiWXtjg32MbGz53TV+f3VLvt7jO8wZYnLeZJ+5ZUK1oeS2zg9FU
spSB6d8XrqWVuAIhKGsAJGsP2ARuFdBXByObBO5OO4ry2/XnM/TC4mZEOm8UMr1r2pJqn6xQ0tOr
LVbGb4D01cTQZqXUzN0FWptoZbFUem43boZD4QXhZbDC4dg4zlEg+5zsUPZVr2NW4spQ4MCB12Gd
FrMuo8p/5pMX54g54Y28m4ah+prbRfZ3n5PEnfCsHQvqG2nxKyQIotYCjtbfWzZW3ft4quAmDCiv
OO/NgDUzdkEAfxWN8Bgfw0KL2hQ5z0LK+8ywuxJPrSTwDzRxx69m5Vd/98i9l7sKHGy7N9EAny92
bLNznCeavZlrGv9yyntKoy09HORU/Oq9rU3U17IpCEElT2b2lf/ATXYTqlv/THFQ34MPt/UDSuE6
yg09gmi7VEzJyzC5IAD/cMPOH9wgUKMLRYlzyRSsKLTmgMgCuOONs1fIft53VbjVon2zhQB+cwKp
Q5B0zb226y0E46mx63TQznloaS+8emBByCm+JLQtNp6iNyfw91AOw7BVqRAsditCjeFkYzWLhEIT
Hc2uNh6mPBv+9B2YRyH7okVLJENsdj2hKW1bGdgTrTIch+70MdLwtkucjbm8uS1NigC/Y2eLkASn
4etRysmr4861/TOtOePoOyoF8appe8TBKbPHrhEfKvShv9zeEiuLxU5AZ5QyOzeYuTiDNLCQAIK4
jCBhoe3rRjh3PvH3Lgy7zexovu+vzzuFdSZH2gwd600YWOijUYUY5p19YwxDhqh7f6+qQD4PJbfE
McIKpwfZPfUclVCqS45a3gu6zcOLkQ8Itdkmmng+Wwu/nMKI3SMHN/8F6qfe6uasfhYOiW3weHHn
LoKqNlMq0BxTO/dSa581YEPfQlHrh3qIquPtFfidUy8/C6cSVRWKhLRcFtsLDzF8XqQHsNTVIkBQ
YdB7PMwmCQZifoZ/n3QD2tmNH2nBfkQQVrvHy0qqe0PH7C+LUPJ+xmdN6w44Ldjf7LAEMRoWDQYV
+NXj60QLT+HDJbhBH7oEC729Hdp1+Kz7w6xVl2cSR7jCUPYdcRXyx9kU9yFSiJP70bPGJj7Cem/M
o+20uIOEpo0SPF0wUG7CmAA7GZigda+3P8rKwYZPTe1WIqnDR1ncIZod63ZQoRHPzRxyzVbjxfQr
UPS3h1lb5pkTOquWzMyk+Uz+KyLqGqO3c/TmzpWl5a+tbYaPpZ6ihSujDlWbPx/MgYnCxQhoCwT5
9WB65+ea6FP/nMZdAtZ6MnaoEGbvwLp2G3vqbSGCy8QxSf5n5NYs7XY9ljcMHd7QdEXcwEM4Hjlr
9OhT9ziKqXvXuBCkNXx4D5MLwraXqQeUvt0KN+erY7mvKUEwY8rwLoH49W/I6wwRgWSglkT+hg3m
iPA1vkfDoRchiu1YKR4Nielc10v7XdOJrcba2h4iqeRio0Dosr7X4/c6Vp5623hnjGVQ48NtbQ8r
fYsjs3Zt07Wj6jDjQB1n3mL/2kIJnICwNnzvTECQfh4qRA1STGe+z9zbe03rf9a9syWftbZtIT3B
ZQWjRMV4cWlrhRdOsUtXBYM9hI1rE9NF8KWQxMr87s83rYcuoM2unXfS4nJCnlP0+bxpfbdO3uUE
EA951Ton5Dy38sqV9WK7QuW30Jeai0nXX3Kci3Qm6uUXt6+aLxUmRmDds26jOfQmezWBMpKXAMah
HkEadD2KxPdkHCwnuOB7lPwTGF1/16WO5hxMpzGhYuiZ6exMOw/vsqT0T7e/5toUQWsSWc9yDdxt
14M7iea6it7bpSxa+w66kdkfhAU58nB7nLXzT3iHnAfVB7AccnGxSfy+g0YxywJX6u6oV05T7oOo
MdM9Ng1wVpDNjuw7Xe9KtcfX2UbFvcyzFwuL32zj3lt59nnx5+AGqOGM9rqetKemJKeNEVwmaMF4
0kX3U9YdvUgN90aQlxtTX1lf7taZjDzT5ggNr0cbzTGyjDCILqFZVsc0dbwTQvDymMF7/GxWRoVp
fFZ/U7DoNo7Kyk1AoQfu7twqofu9GBnTJM8lSIguqQTrPeidfafSNPkE1d58SKf6H3hK/kbxZ3VM
hHdIDEm0aSBdz7bCrqNFEh0rtxBblx/ZBKcLEz00SXZNFmB30o+RG+2HuKrNjb08T2dxveMp7cq5
jEibfxl7T40WefGYhVgutam6S7H9BnvdBJb9grR+/ahbssefKrHfE0q2xrtq8OkJbezz+R1b/oiZ
HcmhNkH0LeGggZfM9fgsulhV02pfUtuE54ueU4YncFH3HoZbzjTtNV8PfumBsD+3qhQ46Uh8q/ec
iu4jZJ7cxI/PKc63f9vvYv/yt7EP6BNRGwDItTiDE8K2fDfCXc9Fke8SIaGhY/ZXOLN5oJbjIoMb
XrBvo8rWn+2ysLS9mXAed409t3GNWZd5lxhxhs19nAwf/WCygPYDLRqwXBDqgiakhbq+27nFzijw
KTl57ez8FAd5irkM1juPUdiSTY+yFNg2iiR6TZTVshEn+StrJ/PFLsYerKGCFrUTDZpUx8QYXIlc
tWY3hyZ1o+Kot5U0Dn3H4T7BiRi+FLWJe0XX41dQFHav8C3TxY+qjPy/s9KXT7ocsR5xqM98ivrU
/EWjxJVnlXul9+DnUKh2ZV82/gnjn+57PaG+hX9wBJgtDZCePmYtEnNoqZXBuCt6QBEH9MC8zwNC
PslpsjCqHpNU/OX6udPvNPS5f2XoOGf7gjJCACMCbuKO/Rrpj7FVDV909KE8NE8j1z70MXYvG3tw
7RwQuiPiN29AdJquj6DVAiOhThHgyxU7h7kFi+Xd6D+hKq4f/UzaO0/Lc7SphvqAcc6W6MN8wpe7
bMa+6HMJmHtgcQP4Y4cUqJcFFzSZZ6uD0X7nE+h/ur2ZVyIOE4TSXKNEsoPQ/HqSo0tqCkieUQJS
YJBg8FQZ5dRX09Y1uj7Ub6wsQ0IKvh6K4mXj+F7Cc5EY3lHhIPNsxnp/gFe4lXqtDyWBaMygPcDA
10OVQUt8FQfBJc561MMigTsM7ha7tmu3OtZrLzLqTLx/VPJsGmCL16Hu0zAvOqWd0zyRD3CB86Pm
m/YnU8NWd4gK5JtETsrvTOKkBh0pAdNPv9xexbfNfJoQbFIYAdTt6VAuKsCV32WolRJitfrofKcF
G+HBUtXl+0akMexS3IyzuyGxyM5VwvPxiFxVMR2KwOy/F5aOB7Qhc3Svb/+stUcMPRiqDzSH5o90
vQwiySaHWzq4cIt2v8KyG6A3pYH47PiqeUhbirm90eNud3vY3wLPi6NDLEhRlcoHbTB7Ma7u64i+
k3Nf6AbhS1u5nvpVwFX6WQyj+I7ZafXSjU6avxh4aMAmrUQrdjA1YjjPGLg0e08p52XA+OTzNBYV
hpXYjP50kAvN9/nU6p9MFP1x68yrqtsJs9esPcxivT24ElTUIdLK+tQVloFAgteoXcWliNxDGzsf
48ihOWYiLtEAeqxjd4/+aPODvkqePmAznf4FnaX7AXLPKY9WMf2mL0E93sPKDqEyjWn8Au2t+kuL
Zz+8Am4YpCk4qNg5ZWFsYqJY+DDMxrH42bh6oWNAMlbOzonN7IMHYrb41rh28dD7XmN+DKYhOWZW
MzUPFWbQrxWdu7+jIOz/2lgQ1vnWeiyOCPe9OyYmu7O3k59GFzmYBDgYg1rJdP/HI83BEr0riWQh
jazrHdeOJHO9ijA1tYAC2l3Q3+d95xzyaLA/3B5qvn8Xk6JjPdfS574VyODrofKmcp0CVfhLV3jF
g5pQV5FFvSWEtnKTUXL9LTOOJuobRTIHXDDOIUN8oVbffrX8JEJF049Oed9v9Rt/izMvZwRGhM9H
hjHr4lzPaMwkDEcnTS+wl0rsEA1Lc3c55l7NzunddjhWNuU9AGJOZ9z5A1yWSwaZDsYcRldf0yrG
nGnMDfcVEr+Ba40V5eUR5Mv0khpei51Dg9vIzuzI03aNpQV3OEBLE/Jkbbtk8LZ4XzZj0z2A7mym
B1yVfbUjqHKx3xWZ8ZebjWiiaF4EKAp16dkKI3qqYkTg5OT33/xA9P9EgfCLXVDBFNiF2Lu8gnRO
v+cZhMujbFoRPtnIE/5QiW29qD6anrALakkOJyEx6UKv/dPtTfK2Qz4zIygzg7MGxErye/1N4Sy4
YWUH8aXXvOqnSMzqhxZa0zcb4d4Pban69xhoZD/1qovK+0iEfb3rerPFSwGa64/bP2blOiaWkRYp
m4uqzbJ2FGLQ0nZVBL7CsusnrHbg2icRAt2A8452ERvfPDuVG8dkbQNDRJlvYoGU4JKy3IeuofJo
Ci+jyowLVNT60AR+eZkwezj8h/nNDVc6gQSey7gc7QksG5ngJY4iKoq9m8cfAz13+GMa+d+Bd4Aq
tKg5mhsPztpVQK4GhNEFHsQ5vV5kJTpdGQ4fNu+z6W8NRwfaMc5G5fQtmJCthEsbHBjgFvMMr0cZ
Y09XDgX2i2GO5kdUn2d9LCst7hPl4+folAEuJTDiX6vcH85NVyL5iee7lx/7DIs1pUSsn6qpq/7D
Cs94L4Ifdjlb/fp3BQZ0kroNSVUNPXnqNae/633Xe5dMyVbHdOVDA3qiPsaxAQa8vN7xAancFL21
y2B42U+nNsxTEbfaBklw5Zx4xFHknlAmyfIWZxbEeOVhnBdcKoP7ajCnQ9T6+1HE495PyNFap9jK
NVZOCZrr/E11F4rJ7yDzX8XGfmDngBMlDMc36GDJQNxJHQ8nibLWnz+RSH/QmXXJKgwk166Xi8A+
zBLRRpdeOuUzSvbYE6appavTNCHntb99JudNuXhTwCSAgyAs5Q9LEEuisjLTs5ijUeXFc0UG87Fx
3PEhaxtxCcliH2yJ7fwegzR9CyK/9lEpl88UWeDilKmuZxqIYlROJcNLGVfe0cPfkzzRozg2uv9l
YzIEFDXOJw/gYsuMCQiybj6bBUaz76VwfwoQJRswj7XdPxc4sXFAmIBL+Xo+fuH25jQb0OhNnGPI
5QMSDk2rFne312xt/8/KZ9QzqRC/qXw3RmEFcdBzynKz36HxOl00vH5KJAJEufcShWMWzOBq4/pe
Wy5SF/KFWYDBXvZsZB56NAx4KZRm+R/qsscxXR9wVSrGeqO6pq99SoIc+Ey0sTlwizYKdCCzCWSZ
XuCGDv7JaJsqfp/SoRuPzqAC62BSSqZcLK3mb89A+IkGYVh/bkB+vYogaD/mqUI+KMtt1H96r3S2
cpi3PxC9RZispqD9TaVrsXf1KLKaMRvTS0kwtCtaXz9Wrl9unM61UUgX2bEmEHVu1usd5XotOQJu
oxfZ59EhRhbsOFZJeby9n94u7Bxs4ITAslJI8Rb7tmxDSjyqQl1okumJ3Z3e1RhmnZMa6s7todYm
BOUaZshMEaHIcD2hqnZjo+n7+ELh3z6UaVMea4zRNyRt3h4QWHi8Pi4g8TnbXrQaslFhYKri+IID
nNHvDFVNap+ZMn1sVWCSS5eDXh87IERb0JqVagMYvTnXhzwHBGNZnK0bvKhyO48vulvY6SFKQus1
rqWPLjpcpGQnvBEdUnfyf3VNSrEUxpjzagRY0m1snbVFnenWzoygBdO6uPHgCQArxXfvUuYqvkut
qTwaBVbshZN4G/fe2ueeWdYz6pmPvqywlPhP9po5YEuP0hXOja78RTsDuLPT1R+hBOl7d2j+GJIM
NoDyJbcRRbEZBna9k7pW6WZF9fJiTIZ+34yzvWrh6TuQuxqWFMPW7ff2oZw5AEQ3oPi44pcLW8Uh
SvB+F13wIc39feePwSeK++lDM/bZO6lEdbaMuhUHEretBt3aWvJx2VZMeQ5ArudaAwkbjf/h7Dx2
5Dbatn1EBJjDlmSH4QRl2/KGUPDLnDOP/r9q/sWn5hBNSF4YhgS4uooVnnCHibFxPHZgro2oh4WT
jjQZ3qu/f0Bx0sEjTNCaIK/dDpVJDUF4wbcMUXI7zXZZXyun6A9uHLH5bqMOnnuQ1gA8BIRoqwuc
L9qa5KuZBapE+RgryktIQ8OVG8SgzENRiVd/jrfDvXLTGREm1e2kTApDKJclRQAIU6NBtXSq7Y3q
0M5+jds9IB9l1Z0J+0mCcIBwTvaI/t9SI1I4rj/xqpe/l2jQjYQnA2zzlbRY96axK340Ra9gX9tE
UeNi1DpGTw6mrxAN4OT8R8I7vzMQ6TM9+G76O92Jk4+NYqIw2qhOiwtpVWjYfvZKXvhVz7nByHbQ
4O/EkbpcADOUi8c6zcV7IxztHJmeTm+RIVKK3rNbIWaad4WeeFUt63+tWoUmEB7nwBvSaqGipeet
/WiXBn98f5O88uy3C8o+pvJN+0tGPvJ2QXGbyCQDekwQqYOK2TlnFOpsab1PyknPz2L42TeiDkI2
BoHoz7VNJj2NBYCxNklyr5SGproaWlHYnlU5zWMqR8WBXtUbvyQRUwKzJ4gWNFXegdsfiZc31t7z
wLMWoYl1WUE2AXLCTVfxox6hyycl1yL51Az18C4KZx2PYVXDxiIZ6vyzsqz5f1mb9OqjiYvPA/Dv
Xog1tvq/toMbzMlMFif1ZSD2EFtzua4eciqIUuBA9Bg92+7iGkm7NZtPRWh2WSCl6XgER9h5Tbn/
DDJp8k2A2ZvwwKRukSwDn0EpnfyzXuiOq6GOePCa7r1pVK4BFsJepteyLREsZmyvNcqHD203q64e
y4VfYJL+AAZXfnG6tKLN15fPhdQPfk/+4lnWoB7cGK+16O2WMx0oGqJgDGF7856hka4V2bTYD6hD
afrJica49pu0a9oXM6kcDN4p1GaPGc7G6aXoef2Q8pSy5Nqlc4sdee9MzgU8VricNW1CbLOw0LDK
kO428AuFIPtEL2IZ/pMVPrqnFia15IKO3Bd5MLr82tlrjDZm1ELjmaURR+h6sMf6XPXZ9L3ILbRP
EXhUqmfbXp1nc11M3W9js32fGlL6DxaYBrdMrmdojOVzxy/vi2XxpM6aUldC1ekrssSGdV1jvZg+
wmemD7mg+lgG4wI+aOoS7IZpZCLvlWNW+07W1s52LYcH8OAB2HlrELQCbUmxQCEj3Lyrehhacx6V
4qAu/ZNRDP1nGk7dg2qO2fX+NbI7FBRdYk5B0th2gRBppFQzZNJDTd/1P8PqvtH8zBI6+Hjb3x9q
58GhTw8IX5CyRefh9i6Y6JPqOJ8hIdyRKHgmEGZ/UiB0ShnOiAST0of7A+4UFrkSBNUfLr4qZPNu
Rwxx2ovA96NqgJaDm5oATqasqPykHuhzDVXu2UUHChNLdU+mj/mIoF970bpFPYjOdgIXoGBUFIFi
gUvbhtzoYhYpTRF+CHw47HCz9UVS5/7EBjBe+kGe0SAtrLNhHJUzdz4vA5OfIg5AJ34rwWhR6nW0
WpxY2SnPYZdihts4+lkIcF0OVnt3LEe8RHBl6ZNsbofWWCzg3GP4oDLqM0o6+J6kNrBxt9NWusNm
ka0f0mREINVqZHqckNeG5PMwSeu/iIPHmEmO4bR80ULoWXiwE3ChSrAkR4IEOzc2TxKEamJI8kZT
zOOXOtIyY1wyCeU4W2rzU5YUa6DNU/Fwfzl2AnIB86WHRjES6vbmebY0oygWYjvwvjkKvbO6VP+D
VNMKwMHgBPOQWbabGnFyFD2+Bm6bW5qQTkOEkT4yacfmnFFonDDaghBfr9xjoElpHRspSo3I3Rb6
04rW6YdcpXdWV4r8OIeR2rrAQw3snCT9heoPkrLSKL1ztFk6r/Ygf4rwSr8CqZH+0fRuvsS5dKSI
84r/3P5oerMCR0AOTFP69qOkeS7pThujiWWk48e+KvTqZCIin9Gzcwx6JvZk6TAj+hrpfGNcvs9G
Mv/Hq9B/REWc3nGZLYrltrHWOydTCY2G0AZTAT+06vHvBYQfvUorlc79YqkPPEpxdLXrJRoO7tOd
Sw6FTt5pwneCgm09bXAwW3disNPcLvlDuhbxZar14r90nrPPSSEpH+9vs51DR4GFhE+UDUAobNYt
zhrIMT3jwQPLf+RQZRqvGof2fUQ94YhCsTuYkP2kM4KgxXawHisNJY9N6WGZh9Sn9oLSdqKmV+Q8
jfP9ee0cUsYRFXMiSERUNulWhYZoJdXMi8bz7CmrOvjVYhx1Q3a/FmBEtojJzbxVCLQNGTBOLB7a
HKhK3az5Sac2comA0fhxpR7h8/YWkJ6hqPHScYfSdLvLJTg1LRLP4cNcmINvgMs5SaNKjtNV6sFr
uzvULw/75v5BWluJ5yhlIyICc6Yj1HshvOEvUZj8tu8E+RwWYA73KaR2GrC3s7Joe06qbIYPKQLk
sTssWuupTTJfER8ZD87XzrVKUQlWKfVq0U4R0/7l8pbaXk1BazgPRTZEp05f0xdsgVPfMtZ/myH+
T++U6eBh21nJmyE379pUrkY2G6vzoJgJjLDSVOdPFbLGIxFqd9ScF/t6cw9C8AS5jXAyWmTbNlmj
EP3L+NQ81LZZvkjocT9mTac/FkoK1AyKDIQr6bM1FsvfM0JDB3HK3lSBOOFkI1INxD9uV5c/XPtu
CO0HqZKzwIwH6nQYB58jYzp6hXeOnrBJhRotHFOho90OtQzoAnY9sVk1Sr2/oobrT1ofevDWEo9c
7shiZm88UHc2mweeOcapt+NBDA6HsUTcIRvG9IxP/fpz6oyvOqL3QWKOzkHCtrOSIBgR40N9AUjs
9vlPlKSU8lbAOeI4f+I+rbwCvfELir5HvkC7QyHc9frkkGZvT3qVwFmsiae4r6YnrTSWF8oC5vvB
1o60K3YwVJCe+WzoAYizvp2WYeaYPZgh1zKRxxmZdKg5SZZdZtr0F0mxFiL6FVIt5LSXVqv7v4op
Kz1VqaXHKKIGc/+R2Js5vSuIWwRY1Hk3M9eapYAOgN/yitj0aYH8doXvLp0i6pIH3ZCde0fIz4Bo
5aUgi9lsn7ElNLVGeH1YQCxPeDJHVyWR5HO7Rvmp7Yz3s1Sl/96f3s4byJgODQ4iasLIzWsh4zaN
7u8iYS9aRidnKbMPlMjagxrN7iL+MspmEWu5qMzRRgtzNNOE7FyldJY6QhcsGcEH3Z/SXh2DRg21
YhsI0lusxyBsq3tcLx4UYEPf0CNJT421Or6ud83i9U6Nra+SrO+UJtMtL1k1gFpN+NvkdiA8Irum
LC/gCFs3G60lo081Apl6kfOgN608cCLnSGx2d2XF8QdugSbKtuQpyakVpUUdBdiCzYGdN9hBGHH/
4jjFH/R0WE4OAe0WjSL1JgycwOulTQNE1Z5jAI6qU17zsfh0/+PtngGiFs69kOrb0mHQH3BaO4RX
EeIf6C7W0p4MM8NbJUV4fMyTzhuy+Nv9MffWkEaSCrRYWIy+lpV/ee/BqiizhSR5oC9R50+jWrn1
ympmIVzhPxiKJobK1UYSu1UIqLg5c3TSSEGg33nLkhVe3snFQ4hW3Pn+UDv1APQBqRaiP0IJfgv6
JA9qK7khRUNINb8MA24B1jRk5wlpCb8YpvQreZfxpY/mPyhXviKNhAqiJejQt8/gNFOjQJ6fCzyu
nUuF2JZvJcNygA7Zu7lo4Is6vwC1bnumWRQrk2FzyoH1ogDSSvJDpqpHuIm9vcFl/Boukcxv9dJV
dY1nSKxwrUd5CVa7zX84paqdTGtW/mDrEzyAlaYXSD1ps2zKIrf09XPpIaoK2xcIFTcx5eFS9+V4
zjL88YqqSg/YWnvnjWYXMGwRRfAO3H4roYobtzJIHimcRpQbFexz0OA+ZYb0wbQXYPXQiP7gECB8
IFJXbi2QwZsxKVbEagpL3lIi/VNWtYmHi0D7Y7HWr799BigWAR1CcZdsaFsuKtJVqbsUBJFUojEE
CUJvH7UkUl7gyDlY0xhR8cns9Xq9wK+cDtKInQ0KyVxIx4gy65to0Er7ZsI9KgqMGZCoq7QyYDjE
/eWD5dwdh/oPzWiBJtpKQOpVaMZNZ8Awb7ManIgxWedpycPvv7+WpJRweakAAB7YZMtxgRTDqo+U
1HKjCeiRIge1FIlLmzIMsMzoPSeCZ5fk9VGauTdBZschJ/0jXdnsUbWWFrMLp/ChHYrxIzScBlpE
e/S8vV5Lm7RIsOY5BPDS7Tdmy9ag0OVzEEGUWmONXGToGorzlh4bp3SIklCAb9WPnF36d+2qzLXf
dsvYXop8NUSVd8Zmhn5Q7/isHrB0VSmV5GyGXM8QeAr1qLm6V3rmRkKry1ahVtjbim+Ihr61NEL7
MxYKsEXbDZ2vSDGbQKqXldLfVNbWqUidInThfEyIvofxRMNk1QbL09pSqw9C2L1PBR6QOx/faDJn
8fe/PKWVPUdGWkG1L3R5eekkZwZqPx/F5HspAgdUIUWgWUIeubkqqz6K8i43nQe0QGqvWY3Sm9W2
DuxyrvzIhECh5ZIKQLCIXugHz64TD+OD3DsNFk3pkdjX7ocgAAOjiPwskJfNhTYZgzRy1dgPuYSA
iV/E4AVgfRtJ45fmYplXlIcG5BvlBl89lRzlVKPN0p41+vq2m0nmlD7cP6w7z5a47lgfGDEArDbf
gau3aBcjCx+yJcnPLS3jJy2dlTMF8/4PPrnwAmUQwfHflrqLtQqRFEs4nZYcn4y+SU/S3BzRe8QX
3R5Oi4BJIKQQrd6WBeelDLWuwQ7IzOjpx00dXUdZycC6tKFfr+mP318/ituCTiQCmG2+65BHV3kl
vMjMWffkFjGIuhwxeBqz/PdfYMxUSd/5VjjubmG7lCYaJKkiCemyJLx0WpdKrm629dPYrYZGJBor
mpsZ8ZEwyc7LzyUOr5ULC73NrcZ+hfZqj4c1WRJ376UdpDawrSV6DFMbsyEUD4K5047urFdy2fY7
iqhQ6EfJiFhvTm5cQ2tXoA8HlDVS7dxV1OK9JEagkfJ7SToGDXUIBlwMNTfV4vbH0No4rVoNsI1R
S0PCEzlD2hiKh7Vce0D7mTvAN668pm2X4WTH+fRhWR0JXEKbzZOrJMOcAvAYyhqDoyTEcrEAX3vu
kT36B4PcLPLa0Wy/yj3EjvedM46YcYLjuqZ1a1veyEUWefc3105kzsHkQROdE0ptm/fM4oZOmrqm
QivFFTY/s5U9NUvtnBsrpVCr0NO+9G2uf5uNOrncH3vvgqZiS58feT4uiM3YuQFfu1QalMNVNTkN
jdZfiiQ8glHvnVaqtbQFX9+lbSWjKui0yxMvttSk+dWQWxk8Iz53YW3gKlVp2UFNcS/lJzb4vwE3
911bx/kQY5r30FkVLqdJV3hatUbvohkoHP/luPqCcVkOZs9VQ/S9rITGwv2l3Z20CMB4j+g/b2k7
mCmiogLtiyvKwm+dkPQinF89edS758ipyoM7/u0BBjfLWITRRNGArDZvbQokxEmJVyD1rV6Fc+Pz
WqyT56Bv5NFN017ktRo/3p/k24fldtDNUwdpDTgXPeSHuFYmj8MMrRPmjjcOeXa+P5QIKG+vCoZy
xDPG24JvwKZoZNohAIWObxpLbfRhDp3Ew0W2P2ct4mFubnbVhyyi8udIHXpt5nSk8bI3VcEm5f1E
p/eNvjirC8ajH4Ctr63xKZ7X8skemnp96Mcskw9e0d3BIK+hqmchm7HVKDLUCcoVohhBXTt1YK1G
dZWscH5PhUA92Dd7Q6niIQWLQSFnC/2b9WjR0zYHxmk6td+nNr5uULROXab/tjQweTmDYCVo2zTz
tqq1clvWctRDPMVpWXpcFCn/2Wlj71uLNn++v1venj64zCJ2p7hApX9rkYUFrrTQ8wD1R8osdTwX
hjZF5yycMt9R7fV0f7idmI/xxDEnsUPuxBar/Euk23bpkkQTIrno2tqfx7YM3XkNwd1KhXIah2GB
7m9qZ2wgFh9vweypxjnQmzNFO6iDvH1N0HwFoQ7cgIrSG8qDmU/xiOEoSM6pT987leF4mklKraWS
5enzYrhJg6tpU47Gh4M1EDfM9oT+OrS4oX5ZAxSOcmMclixoVlnugLt0dW+cZCPLnlcbbT63xnJ3
dOnHw88tlFYLBtKuOhjyUD53vMw9q9doR9piO6/Bqw0UZwk9XHRMN4/cjKBbN1JWCHD2xa2y7MxL
L63JOR1nstQirx+1sUv9fhxtPlobX9Jqkg8e+b1TRljH3CivI58vbrdf1qbTFTwy2CNB1huWF5at
/FUZht4zMZQ8+A57Wx/5Nl4/0kGVTXk71ChHDekl/JqsXv9GqaCUPRvhF1/qautTSQHk4K7aXV8C
GEZCZxoCzKZpoMX62BA5xkGYDvlZjRUS32QpNHdQQtOvtFA/GW2fPlaqEr8zGoq2GPe07v3dtzdr
IhmBRyCAJaa8nTUS9XbZRVOC0Glq/yu3vfluXLLyjChP96gTwR3Ji+0OSHEOswKQNazz7YCWkqZh
7nBvKjZbyyjk/OMi4Z1uTVIM2MU2D0K1vfedph4voMik3yhDVfGQabUNZasYEIKwpgn3thLMnFsO
6UJuO4Z+m+rawQO/O0tOoQCBUuffel7GEaF/OiLv0zrj/HWu494tpTh9mYyQRi0KR+f7n3HvlXfI
ULm5cEsDm3O7qmrTFnJf2nEAQwzD0wmlG6UYvy5maDw4IR7k4KwzD+vn1i3z5ef9wfd2sjg31HdB
0sjG1kPEGCsh1IpXX0iPCkPXSEHcUlFgWV+k3lzPBWZTgdqq1jnCk/qZ3oH2sRzX2Dp4k8UR3dyk
wqFOaGyi7w6W7nYVzMaY43weoiCn5uHm6Bd8wthePgiTd0dBhgNoL48yaiO3o9issJ3bNIuWpNF+
QiP90pSz/vf9NX2lEm7nApQL0W9FFCS3NiYahY9mKBMS2oQqmWu26fq9npzsX8URVMpkTfrnQa5r
imsUCwLZjq1/OMN5hqPtTDcQAkqrU/ru+SBSHK6tuzhsSxeXRALN1Zyxnc0gc/f+UI7C2LfCBv7o
eRfb7s0kwDyplDsJD7ag8lz0+JNCYRKm3jieNMXrUzrHnX2p+iKdz227TqGfm2r/TzfUjeVL8pg+
KmFWf4v6IXwyq9wufKKC6sgwZOeAomFNkvFaLHgTU00Q3PPSkEBjSdF0npteO8fLFP5U80r+MJfr
kWr+3qZBTA0WHA8p8NnN1mTTWNKIzHOgwlkODDXUS3eAYvn+/rbZUT0Am8ebItRCiGS2WTHCOlJM
QSwKijzNbRcGR/wtDk39S7eqTeZKRYiUITyr6Js6WMr8LC1acUUcqB29taE49KItVWad1ELkQBAC
56+xZYIT0NTSjvwGtB9+0UZut2j4jMs/SCxZ39sx7eWLMnMD+KadNhgLr0XxqbJDPJ3dflzs/jqh
rOCcqqHCkdeAqmi7qwwD9DzNutFel95eVnfRq+oRcJwTudOoZJ/CsOmlQEmhhPZdoX6V43SoKdMO
UXtRQVD8a/G/y/7Xx3CZQa62kXXqaoKnEzSLJvp0sLI7W1n45ek0lwRWdPtuqWtWrUsPn1NetEBu
HPNl6rryen+UndeKliLbQ9xj8KfEtv0l3hmdpIIsTiOpTiv5sa2n5tEsky7I16x4gSXzxalC5Z/7
Y+7EWFAMQUzADONd3r7I/Vh3KtZfYAVTzK3nQi8eGtrDPkJeRxzmvVOHqjsiVBDDhJjN7fTAD6Z5
swIlWprqR+3Y47McZ8snfD+cd2HklMNB+LgzHoJmrykGqDcauLfjLaEdATUpQA+E2qK6irbUGIqV
9kTlqnUgPUALktMv99dzb1CAirTeoRtzwYj1/uUbYpmeN8sAurpPJOW0Tup3K14711xqxBrr9Qis
v/P5hCiQkMtGKNLY6mA0VtLBa6F/MbTVRCQeiducuqGhe1Wipaf7k9u5x3TRA+TbIUVFHHc7uUjX
6khuBCqkalATkPHoA1KoHTyx4jBt3g0I25oASWAVQRvxdhRNh8Zbm/SLW5kmy3nu0BP4y6r17NEZ
ZT1GL9HsHxenXatT3VaR6d+f5M6SwkcFii+8vNDm37zwWLEaHUor0kMz6Y2vWl16GZxocqc1Kn5/
KFS2dKinKPRrSMzdzjTvljRGNwxUSzNWZ4sU9znPiJ+8qVySgytM3fl4oMHAhFH9Bxu2FVaHlGlK
6qrlgYUcc3kaQwWCpLnKxugaxtiabkKq+aMdrOTfpCiGAnmRcc5ou+X6f1mWNs/cvfXqay1cu1Od
qUg/z1EsfCCTtnIhXVNGhuANUsGB463y3vfdd2VU5Z+aHZkZRLt0+mTjtnXk07w3MfrTGDgQ4HN5
ihT7lyOnzwNlhFnKgjpxWpTwl9oPsRk5uJz3RkFilv1I04x6hfj7X0fheTLmiETd0Nf8Wk/26jna
svr3N9/eKGBzqUYQxfKOi7PxyygYg0WJrY15AFSwf0qgcXld1c+/f46Brf7fKJubeGgYZlK7PEgM
YBLabMZn1Wzkg1F2DhLXBOgxIlkUALbQUSDvkC/hbgR1IUvepFFUoktXnXXQq799ZYCDoINGzxmV
bGpJt8tGx3nuujXNAiWMktYj5WhPoVnYH0fswiNfmwzrjC7wVbOy+CCTfztLhkVOVagC6PBmN/vC
IWQ05VnPgrXUS+yeEtnV9HEJYmlYDjKctxejGAopUxwLBGhnM1SMAFxJap4HWgwn7hJ3aTecW2u2
Iy8v4ZP/UK0Riq1eaGHQzwsUzvubc3d8xBUoEVKvQ2bhdpWTNptoWrPKfW2Uj/o6RS9h18uu3Rnx
tYjn9KVoHPkMd6s7GHl3kVGVocUmjuA2sO1Vq4deKkZeZWX1arwQvsO3MyLXVuujffv2DJJG8wKR
TxOt8FbeTrOc6nzokPkPErJtFxZk/ISAxnC5v5hvgz2YfBTnoUSDxX8DOUm1cqIbXEK5RdauREFv
NgofWn5XuWPYcLk2cR8+m1RnjjpLO3VXhhY7FgHgVyHg2wm2clQOnZYVQQVr+ktYtfNznqemfCqQ
mPoR98b4oe9Ky0d5f3jMNHz9vKzMq9w1bbzG/uDTinQF51lb1C82N14E5DqFBp5TAK0/N3FhPcRG
rProwMaff3/FqTsRVGCUAaNss32BIav9YMZFAHQ9R3jNkT8skJ5dJ6+7zy0WFmcLrORBa3qnPCIa
+zRBBAmc4HfzOnVjQ4G3iIqgHKv6vJgRkguKMb+fbBxVBkv9uTSDc8naHmHEHMdqCiNHHeO9DQ3F
jCIfxRXheHz7vRNpCqHGW1nQUkW/DI2teSnA39P95d2dqVCgwf2T7JP27O0wkm5HihwaWTA7bf4B
29XRcWV1dlI3V+pYOc/LtDyBO4lPtpkUlVvW5vRlxeHwCL38NgbnaaMGxIoju0y+fftDQnXq9QFi
bIDhSra6tWZN3+sMgqXboIF7KpXs6DDvrTA1TXS88KtGbmvz/lCpVhqjS/PArqT1RZ8aM8DVuD0o
Uu8e3F+H2eyldsA/aCD8CHQt196l5PgBWoPatxl9z0enndqfNs/649QBSvCyKTQbd8iSMfNadYTY
ff97784ZdjlFTmLXNxt7prIaFU3I5+4cowwgb4XojybR4Pj3B9r9nDRniSEAO74BdcbyxPXp8OyF
utqcDe2nbiTfcQZTvdJBMf7+YDvXMrQTW8SSAnG+pdYMvTxHVqalQTapavo5k0boeXUPqf8pM63w
gm1C9SDLw3y9P+7OJOHQISUiLguUksTf/xL49fqi0982EGbvBsDT40rO4IUpJbNEzbpHtRzGg2rR
3nnlIWcsogk6cNubiTx9rJOWMrVZThTm3amZ1ObJlnqpOxUYGn5cZXXUzlG9RujTF5FsBR3SR/25
mKJe/3x//q94htusD0Yp0RtCPMJgctuq7hq9B3fXpUEzltaHudLTH5KjwXMHRDReSVMS45LHUvJM
fa5urk5vJSdS4sE35y753K0xvSn0SQ6iu73PQl8QcjqXN1QEcQh++SzolqgZ65IENkjvZyi6lV+r
7QgIsIqeYms4FEUSR/jNMsAQAIsAGR4802ZA7nBaPujX2NqA6Vcc1v6YLPpTSx/90lpm4zdxhrDJ
onaeifeth7vvYyZFylci0d9n8QGzpPsHjUB8li2qH+38QdcpSwVVnI2Gnw+6VJyNzln+alo78cdB
7x6cWomGg6tlJ9AEz4V0EHIdyAc5m+s0mrCGyAq6cVEUFr6+lrnf2melOBl43jyNvfNeS60jR3ax
stuVp1oE6BJ/WMo3m2QcBFRtW6NDC1AO0Sype+vFWasjfttOJEv0Tv5NhYj9tK23xY5aOOR2CHsa
kgBjRO15VZbQXwpceO8fqb2hgLVSeoekA0pmE1mVAHVQZkVfy1knOF1N364jklMO+K1ixBDz/mh7
J4UZCdsSwPfkYbcbt5EgG3exlAaFPOM8l0QqMp2pfXXW5PsKXsz/g+Fe+00YkeFdsN0i6VrpSaum
gdoVzQPte9svJw3tjS7PTmlodAfh+t5i8uHQRaWlh2PC5lyWyKQMqsR449TFQTyF66lHSsavQPIe
BFK7QwnyGpGL4NJsNmKuzIuUoK4eSAVxVL2W6imbO+XvHnepg1V8u+dpSvDeUPDifoPJevvRui5y
nLSeswAxe0JikuWT2kPxvP+tdl4ahtGxJwXfK+pc2u0wMCJMNr7KMC2qBbjmZhcyMP1UO5GNTIFm
v0fUrblYKHi6kjLrvqm37cHDLoLc2+MtfgMMaAJ/RxQkbn/DnPb4USwEwYYxsGG4xa/zKC1PKd/b
m2pnNlzu88rFwAyDhiW1Dk7j2ztNjE9zFpYUgPPt+ZD7yERhzyZcQlcldU2zfczsrj1F9C29AUST
O9br8qG3suTgZO5+ZJC4lP00hE229bFe6QbU2QtWv4j704ra+qUrde23d60o6wviLtuWCFjs6l9e
SnCyZdJkqDfNsRQCpVNkb2oVy4+6VvqDpRS8Nvq8hJ1Ai2+HYqKo/Pc1Q4V9dZ0sqz/3xly7lrw6
EMJm+Qw6dDobfYfz2/2t/PZsMksYfBQAgdS92UWRNo6lpBmEh5HZLCC/0vDjishZ50ttC+r4/mh7
X46KBz1DIXuAg83tROeozi1cptMgxGRKczEzsT83dt8dCSDu7U3ArMhg/H/O52acxKJxvyZVSkFg
aEc0yersiz2q64g8hj0/0q4l7efn5ZGb61p4kNbsrSkvLsVV2jRvKd+GlYRFVWZp0MpqERTZPPu9
beTXftWOFvTV93l7CxDIAVVQBD5jW5O09DGve6dIg3Vdm+yjWvQzXjZatEa+IiQJ/+Y7SMPVDEdl
DOCeYDwzpZO6+BrIOw0+CkpmbmLrdQxmEgeAhUhePc1GZ3fXfF27f/pZrfEdGeoRocUlNAmclzm5
yvKohe666LF2cK/tEDmwZSapR5iY4gZLeLtJsHVTmm4c0yAGkPWuiermjDfJ5EmlHJ9rqYg95Gxa
L0Hp4dk2JgSWYNL8Z/cx8D4F7fnf37J0+1HPhsZAGU69/TVpnwyRYaBaCmixf5nXUfKsorAOLpu9
gyEuUYCtItzYlujQvI3L3gb5UGTN+GBYrXRFisw+KiTs7UzYUibqfQ4B2xZRuo72WCkmUsh1q5h+
LCem1/XwP508sg7o3W/DJ6r9EMMQ3QL3AT/jdt24KSdoLggVx2vdP6PBrmD7TmlzZiP6q2Yvf/Im
08zmH55llnITZQzZjMofCn90lzX5O5JCy3jqrXLUH3PFKnERpWjeuDm+ULnrlFmFYOFQ2u/krIcV
dX/P7C0zvTahFEoU8hbM3yeRZC8ohsdQjnxbb8MgTh3rnGJzdzDt3aGgO9HfY0Qk8m6XWQeIAuEM
jHAFEXz0lVzulOcJ5S0PoxVaxfcntvdRwbFTcgMFw8OxOQwxNiayhYZREPWCXgU+6jFKgSs4Saj/
ANF5hBXeDbSYGrVrkWQgsX87PbVGs5vSHC414aTmLm4l+aPW63p9RcdzzbypoqCA1FL0eSnjtDnV
YRtds7nWjmo2O+sMGs1gHzv0C8ztPduZtjlpyGZRRllnr1BW3F9AIaTXsZya338/qNSLWjq1PkSW
NjtZzQc+Nb4xAVhp9Wo6aXtyLCh6mQKl5f4H3bl36AmTBEDKMEAVboaKplaPoSqyfapVvhRFV59D
OTwit+zAv6AToRBicyyF7NHmM2rLDHUZNkZgoguqu1iJzT/wgFL+BRtlv2hKWeEDMYVq+ThUY41c
otao8zdz5dSckAOvv1StaWZfpjqdMohIhToiNKpO9TUF/Ti6KYlu62KXkQn0j22d9KXGXvX+Uu3t
APRpRE1UUDS2SsdYlnPdoeMcSKaGmW9jKy4iztk1M3Pj4FDvHDOk21gponu29/arFGOijeqU5EGF
nPWzIg297VEMrb8mgzSfNT1clIODvTs5MmsaFpQ/SSduz1ncrwh+FAS7qiEvz0On25dGinpoFoNz
EL3vxGZCJx8rG2JOsBebh6FeqnWEHkifyI6S91LppA9rm5nVRWSpz1DvqMqtaXOuYWoe4YP3tjt9
TYRrgSRRTN+MjS4VOI+CsROkQE74bNmn3kj6gxnuLaawleEx56IEenG7mJU2KmEv+m1OUzSmCwbK
QH1YSv9nrnp6ub8r97YKyQnoFbhjJtHS7VgK0rKoqvc5bmpmekrUuH6cpehjrY6VX1r2dCAvtDec
Tr5LF0JwC7ZKrBP6RfUEFi8owc75He/MX9FQqzgCjtml0IyjFtfeUpJnE32h6kARe1PyodHDO4TM
XhDF1sc17IYH/uSLo1ZH+nl7O0MUewSJHd2ILQyWnAxFFgBdgRyO4aNSj80pjYqjhvPudMgUaapQ
kOOw3X4tMNrDoNvUlPolsjzsopFMqh3dXXFU/HJ/Y4hNtkkMRK8IrAKPBbDdzZWbjRVAqjrPArvt
17PErUiPLLbfldJaXLquyx7yJpQPmoO7q+jwdlH655bcnu0SsF/TRBnXSEOIbETkHHJb/7w/s709
CCyaJ5KWgdBsvF3EGcJXq0K8DbRoBKZTty4q0ss5WsbGl5TyYB0PRts2AfWm7AC2oLM8VonxVOfF
t7TJsvc9B8+r0Yk83Z/c3g6hnkIbW0gVkQPdTs5RF8gZZZQFywhZYQCS4EkxHNao6hX//lC7M8Ow
BICRigfU9s7HN3dFH5nNqEuSc040Nb+qXdR7SZrIpzaex/P98fY2B8x86ocgQSmGb76bpq6OVdpU
OfCPzc/oNNVBKESa74+yt4CUo3mnEEASnsC3C1jrXVU4Q4WKnD06JwMu72mhLHiNBrX9g29FV4N6
I/9W3mQcNvXZfDK5DKNUTc5VmMSaL83rfEJLeiwOBtv7Wsj2sC2ARsLR3Vz0VbRabaQVeSDF8kgD
Op68xEIjWl5p3VlVd4RQ2bs/qNAAYcCSjDBErPMv5S9QKdBXSh6xxSnKL23Rdy76tck5qTv5i4xh
50lNpCOE686ghIkCTUvDXXTObgdlHxZtJorSFFe6oMrRL3bz3uy9xewjz5QKnOCGtvvn/pbZHZU+
lNCXoga2JT9KlooNibWmQVdiR5iQOV9y+jFnPGesRyRAStyXKuX39yngH9gQVG74Z/sU1KOzjnXa
MujSZS9DucYfUyXJ/EKd9QMw2c6RIN/nJSBN5O157cL/8ilVK9adMcTnbrZixT6H5v/j7Dx240ba
NXxFBJjDlp1bliWPszeE7fldzDlf/XlKiwM3RTShAQx4YcxUV7HCF96QVk8i4RBdCpuUZiOlWNmo
3CeIZkE9gymxZJOPGJqkRhiQhyep86MKq+DUd1VzsqJBaXz6rcPGo7P2+ci0Sc0QPEQLdPGosohz
3vfYMMKtU3ZRhJ2KbiKza4R6f8xB0u9MFR/B+3tGBh6L55V4lAqKNOyj47wYVK/crrexVb9WuVY+
O9r4nvTVPkYO3plOWEWnSeTjacQG6tP9gdc+prxDpTofQeayb6PldZcATKG4iDxYvMOCgn5+NkCF
6m07+A/fEh12TI4hYxEVyVX4a+cAEwhCmzLRtXNE1h2nTpj/lEYZUgMroGU9hyCb3Y1naeWZoDEN
+BHp9Bc9l9sxsYXFrcd1odTJvobt5emjKzYBeGujwC2RioAgoukk3I4S2xXUqpa6d5VZ5T6ZZLmx
7PONS3sF4AKNjRIQMlpYZzGjxTAiHUrkn5NrbzSF57coh/zyqlJ5rjmF8S5B+iL3G/zXkHjoInMv
hGmF+zkCc6I6RrtRWFj/OehP46VAaEFV7vbncPEWGQBHogsD1Ifoi2yXY3j+Tptz+2upFeW3HJVw
LFGU7JzS49p3SdU+ihHVyfu7eK3IC0ODNJqCJ5WkZXgaemPKwdXIptPEqnFPz7JzG/T2bh4Ko2Ch
Uu8qkmn+3NeDOE+FNT2hmKw+hvUUuZjftG8nzMqKlkNQTsOXyHIRnWDha895QZ23TsLfKeo15G1x
46Pcqp+GWKk27o+XksfyApG9HkpJ3JOAQG8/RcM7X4iUDajiFjAeZuHQ8LFnO8sOc1VgT9FHaThc
RyMpNKiOg/1PbLUhrGGLWv5udErtq6YJFNZdd/ijDmGKlUGj9+0Ow/bmMSkDkUINRQ7Zr7HGc079
PIoPkTa2Jm7zbfkQFMms+kUbixj2SFN8M+tCm05Ebhgw0F9rf1KUrsIjJfX6Cz6Lkenn9E7C/ZR6
kXvOLXuK9pkmiuc6y+DmTSFyu18pwhFKQj+fD3PbmeI8VoXQvup6O33CRLHZaoKuHWP2MqBWwj06
v4uvhuITuB7LJjrX4vkfy6mSpxCIxcY1uHLnoiOC1SqlXPofS1EtxFDsSUwGKpd2NBwaw/09NWF7
JOsoN57qlWeF6pgUwXNwwHsFUBFJ0TtIWcA9zVKEasywiMdL5jbpexWxi9JvwiwHrFPhRzJpcWRs
hOhrw8v2HGBsxCGJNG83pZjdskkp/FwV6td0rsEJxVVTHDWMM84o5dmnGjeFgx6Cnb1/IawtMaoa
8ibg9OlLwHsnhDZNaUa7QE2mQ+wo7j50guRU1G2xcSnLPbE4eaC9KRvAKEQrbJk/Iq2TqlEziGsy
N+1VVdv63LhZtssaMX6CRpOz0c3p5IQ4Ovp0h99O1qSUQXGXa4ZiFkHn7SJjhjFgVq7CuO2TA8Sg
+Ti3M/Smton2fNmNhV2JjugOIuwjk0nSvMVoeLwXqGLWwSWPPfSxFKt/5+ILsqvVetonNJwP4aCK
T/e/5so+ktpnSEdSk0LsYJGsUGhJMBWPoRciKvJ+jubmBNouP6ZKGf8vLunG4BgVculpYuPjrkyX
2gBFN4o4JC1LHckw0Ko6H+hw6WVYXGsNrTt9DLsPlD5Q2uhFjbZqsgWwX9lRBPEvi0y/5xVhp0qx
5Ok82JRZJ8qDN6fqPkF0+2ulG+kxmtPyNIq83zUOiK9+LLrv91d75ewQhzroSUKFkroftxuqcPo4
gUaKa6yTqISgOa5gs5Am28PW/bRy3wLqVGmGcjmRpC2GKrNxcr0pkU22vhA+brH9vkjzcaPMuD4M
dRV2LE/jUqwjbmaX6APQoDXMeeZnk8h+5mGx5Sshf+3iJmA2HGkazlDIlhAaIWVveJXwSQw967F0
K+8UNYbuN7Zn7Yth3urWr07r5TsBTaB6Kj/kX+G0MWBB5eWE03mrlNfYbdOPY9pvdVvWR2FKJLTU
TJdCW5VQOzXBcuHaNBYOBWJSLdgYNGje/irSn3Cl9IVUxlzOxonhwgMACq/GYLbC77WCzKtwGljP
gwIc/v4mX5sVYHQZMoGSA9F4u3ZhoelxVgFVS/NM8esSnHZYbwoXrl1cUgYNXDYdAmeJH7PbDuI+
wJ+rKQzlPWfK2ceIxb2b3aTxG2d09lwr+U7TxreLdtO7prQAbAyPMw7Y7fxmxYNVloDW1GZamFOh
prt4VroP8Au/3V/JtevCIuvhdMl6x1K+mK1gjMRs0RWT3f57YeUVM4uaTyPg6Y2PtnbAuC04W7y0
7Eb5Uf/a8LHXG27UYhuMIyr9iNq7tnqa7ux8/tKG7df781odjJIKVp2k2jzst4PB13cVIzHD69CJ
9tGzotDPOtU9ljhAH0bW4nJ/vJUdKSMWCqcU83GLka/CX5OLZlNPB6NA8SaLpyPIx+kyQzvd3x9l
5WuxeJAwuKZgEy2NR6I2HcZJG8NrpyNPPzZ40dh0Bd91zbAFnlzZ/AgT21TVOWGw9vXbCdkqzj2Y
qoRXM0s98xqrSRrv7bmrz4WreJZfUOw81WzSL1412xtX/to82YucOroW0LkXmXJuFFro4PJzHYe0
TvbBkGkfg3iIy70a6tPx/qKuJcJkDXCY6HbSz18WNpRUBLld2fk15fsetMkI9ok6pn7stMqxd/Tg
HGneJ6l87CtW7u0qCq57t0s2juLKluWrkn7JWgdbaLFl0a6vgjrus2uqF+KSI6yzG4GIH63MI4Hq
461AZeULg5dEUBTGuywiL7asrhaKWREgXAdjVOu940bhN3VU9GbvaMFE+BLZT00SRvtJh8h1f81X
jovE/MkEm8gQHdXb3VW5A495YGbXJgPxxwcOrGeCwnZLkmklAoQO5yB6BbKZB3A5x2xuLQU+5zUd
eoHccQ+JFnD8IW/A/FUIm++ausnO/2FyhENk8zykhEa3kxNxibxareVXM1Cbh8yss0s9xNVGdrg2
Nal/yLUN940X6nYU4J9mmShTfqVHZP1u+lk/B5qTfPdKWTPpBcpQ+25ItqDia18OCWNiS5BVDL84
mvCugRgGYU59POkOSe1EaHjqwwZgbOUCALFJ0C6LqhQ3F0sYUAKHj5QWV9UoC9UHyGN8r+Om6PG+
FNQ473+wlZOAiA8njyo1EYUhl/qvy7tqidB6JcivbtDrYu/0RogXqGr33xpPC/O9Y4Bt3GHq2mng
I6exsE73f8DKdD1iT3Q8wFIZ5KG3P0BvgE4j5Ek/R6B/qgp3OjpGap5J5NSNodZuO3YMgj2ApoH5
LPEkZqAl7FCXseYR/sncmYnqg0qrfzahF+NhV1nlfO65otDaiJNWcit0N6aQ3QrNVyB+BxvLv3Lx
gaOyeM6QagNfvbj4FBDzNqWblBiuKvcWmqTvcCfsMCSTXuWQsjcunxU2FrZB8IMl3YHK56sL30oF
/GOQH50XtO+b2Laeifkr94h960SMEOrj7FML9dxjg3S0fTVSu/5olxUa9kPr6PFl8irzAcg7qphv
3wkgsIFhQ9Hj78VOyPTcye3CS6924eaHcFQQadWQOkmbUdnQhVzbdKiq4FokG+dw5G43naK76Uic
gYKBEf2xAtN759ZdfzQoCH5++6QoNL+gbLiJl3fGCEEniHQrvVIIKPaTGkVkVejUZfrkbOQhayBB
8C/wIPBlk3z6RWoQK701hVGVXds0iH8MeT1/aId0Dvwh8ZKLNnjmya6rzPbNOEOoxy2sw9BSUt3Y
068Xl7QB/juaDTxxvOu3ixtrueLFhZFdK0MbzF0epV2yB+Um4WyTXm+pja4Np3GaX9I8qfJ5O1yR
dL2rhiC/HXldFsmUfpls++ech8abHzd027j2iUOlJeIy0ev5DXmAiP1Vx4SLSzKYL1WRbpG65fLc
JuOMgsWX7JUAfFvyJQFeDkbvRvQmkPH9zD5RzwUSDD/QjzDFTg3t7tCraNVvfLXXNxENfNpA9JRA
rADZul3GhLc6rmJM7yPVrt7PTh4/DU3RvLcnsxKn3og0/Xj/aLx+ThnRJnOm1kkff2ma4RQ1iZll
Uq6JhLWnJpDtldLRNi79teWEAAXhUpbGqSnfzssouOwaGvbXpkrFuS4K7TBlnfs+wp7tSGm0/ShV
Qd9+FGncs1FeEj6WdHEUw4gERZvJYqM41/0k4OjNXofpMkoEH2sEcv8M9EsvWlenR7QMhV/C7c43
PumLxMJyKxFOo4xgEkfQF76duwS8gkPlm8ZJlNa7BFr3uyobssmfjaqhQZsInJaEg+jPMeb0fMKL
LBO/alGEQMb15mtv4wuvtm1W71u76o2T6zRCZuXtbPtzWJiaj+ibQUtkpMZ2dFvPOuC8UTYnBRXD
Q9m4ZnoWIRI7R22cwWt4WlQ4KFiVsekLBGKVja+9tqe42EmeXtpXSwZR6ZoD24DuFSXv7BSEXvBA
nLZV8ZGh83JdJRib95oVJG+6XVdALZOGa0Z8LRVl6k5TZHpnhdjhk9Bj2zvqba+qUPPD9B/QxlG3
0zHuen774UESm8qybkACXZazkTkUbaaHECWCXlwMQ9H2AzLDG+/k2qUgOQTQWSWzbdmc61jkrsWR
6Kq7Yt5N2dg9J7WOkrwQv+IUhM/9Sa1d5dRHZLnuRbJXnuW/gtEcaRtSYrgSqsZ9rtSGgQ1R6F5a
W7M3zsbatQAaUJ4L3uZXdBag0wYnzgHHHqblvvMs8PSouM6HyLFDqU/divOcT92X+zNc6fcyQfYn
1BYCMApct1PsJqUc1ILagrCqMdi5oIt24xio7wQo3z9W1tR0Ls1JO1l0fT2ftNgMDtU8u0/YlSn0
YXLh/r7/m9bOjExoZOWchGPZpMhQjHTrqQ+vzRAZvxLh5s9mHzobC77ybSHAkIaCK0UhePl4Kq4C
LaWOwqtrtcHVGdCm8fR+erRrdctsYGVCKHlJTCQCVRKYcrvGCFYT4CkgJ8bC+6R1qf2YIuq+kYOu
zQc0KXkgTGwaAfrtIMJI9TZpjegKl6jdEwLSANDn6sHqB3XjoVw5hRqKBy7NHEJVkoXbofQwKadK
Ql3MQdXQo5+Hp6HVw0dnnvWfuQrw//6GWB+P7Fp+Kerzcup/HcPeyXVldniYlRQZxSiyv+XwCM49
pcon1H/djcdy7XMhWkYxm5wOGu3icyml16OPEaJfV6sdjXJtPIh4bjdGWftesMllcUkafCxRnpWY
taaAdXkdpxQx2s4u94WiazuYYOVGBv86p4atwFwoivI31bXb9StQbMTBhGZ8WFvT7wQ1yl3HW3ce
u7TblYobv3PwmnqmJ7jl07UySUjf7HpEm6W+w+J2sSZ3hgCNZhm2f73hjwAG0OfzyuS9KXJv65yt
7BO6fBR5ZOGQ+GJxXdu1MSHMLFkE6hQdMYEo2l1nAt/Ik0ap/To39Q3VjpWtolOUJWWjvyftmW9X
NjGMOR+jMrvOoVLs7D43TtKx5nB//6+tIvcHnDW5hjAXbkexFQsS4hxl17oxKWiLkKAY1YodAP0t
QYy1oQDOESqi20UjcbGECGJ1Hj6l2RWBrvlnr04i2NF/s79FkPL+vT+tlSdPt0DoWojZyeLcIibt
CczM2MJvtdCH9FEbh6neBVmjf4wCPcr9UdcKFFWL9PRfhiXOhzEE+nKZWHSSm1xOAGhrd8w7v+Ni
Kf0+TC1SfFOxdjVK09cJLaAtj8G1teVSkVJR0plvST+ZIG/0L+yhYezsfYSp4qfcwDg1G1X9n/tz
XBsK8qEso0v64bIgqSSWPiaZw2PQ5ha6LsjT+05ppodsMEAe3R9s7XqhxMrDBudPgj1vt+fQInib
2bh5qINlf23SUdOxg2qci53W1iWeS+OsQRp6jPPY3GIBr00Uc3Spk0GhgXrd7dgmkNnJbMkoLBe2
S1GZ80GtouoYRa7YOOtrt8tfQy1bkGk3pKIcNZrEbhYf89htjgPvx5/ZiHAsqsLg7Z1VKqGSPQQs
BRXVZS3OUJqqjHI8DDpt+BOZffAubaKtBIX/G0u0SB6kkArJKFgqLuvF50NuJKKrAMInKEPL/JSB
PZ8LHwK7AhG309VjOkeN4weBnrQ7JGusDgMhT7uKKkhj3zLyPNs5WqdMJ7ty7XI3CUv90PSN8dVp
MuH4UGriGjeCbLT2qpk29vM0J/WfBGZSjAdj7X0SiZXnZ89G1OFkuBXYkybMi8ZXkPO+ppqGH7yX
JYG6C/Nx+GOruYt/S+Gq3zQ79/S9AB/5oe+H4J+kt+fmMFC5K/e2PmqF78Wif6eMXtMeKy82vrm5
MvZ7M+lEtctTY872KUI93r6xqr7z8eBVFNxV5/n9qBulfSmHDpD7oIC133nwWn9bDcnVPwE0Ou6M
wE60k17WjUYhaaaK26NFt5uiIkl3baA4oz9ZLR34GawivopTljfvYRphVFylbopzUF2MvzKUCFHB
ptADGiUX45dRjMlnbilnfmo8hzaUD8g/tf5FhXJECKLRwu9NXEXDJStN75T1kEUuCpZE4kBEq8U7
I1Hd9BCoaWIf1EyYeFCYQje41yJD2RVGHL2fgQek+yKemv9xe4z2g56OkX4QilIr75IhzvvP8USg
v59dM8uf56JqPpZxZT+iuycyf7aHsX6e7DIs/bS252+ulXi/B3uejt4Ihs7vIkD9Z0Wza+eUq1WG
9OHQ9++7JNeTx6EZ+sGHcApCmdxqILXPrETs56zvGyQEBnM+q1jrCV+ovHoHpP2ddK9NnVnvysHG
GLGkJNWcE7XXMl+kZWXu69aLHvJpaDofEqj3jXLg4O7aMbc+V57V5L4MnN1HXRmGq1VqQ4rmMCWg
ncpDM577sJgqP9fczIwwR2kyzW8pbFYwfMqh3adgoqqLloR2tSt5LCrf7UX7b2Wi/+cHqYL4XW/Q
YN41+M+rD4CzrS+dEoRgMa0436VdjtqindCS9ie8/cRzT0KFBahrV8qXfKx1eyfgU1+Vspk/GjHC
+M853sKzT9QW92xKb+ovY1TVn/upsVrfLFvja1nps3ZEgdUu/uBoqWc7HSuOzbrRq/uV2retuzRE
eLEw11qEjrqt2AVyirSY4jQe9jKvf5hqr/k1m7n7Pzs02VJq5ia6n1O5/aWULg9agGJS8DCZpYH3
nyKwrev6CtSkGuQq/Y2BIPT+C7T6K9G9JMWC1U/J8PYVQFKzCqqwQ/oST88rd492UWJV2wGmTt+e
ZvGAo2gKhA4U27KgM8ZjM6dDhQZ05RUfxnCcLpoeDORa9Zan2qtZwSqSvQcCWeJLyLG3s4JCnQtP
hbQXDF2+z3Ix+9S/rKOuBFu+VCtxLMuHlRlFegRvlnTOKJyLpnNzOrLVUP0r7bl+ax2Npjd+JkmT
4qTRsUT8jFTudkIiQvQsFlAfR6PnpNXzGHs7142tn1IKdn57WGJIqXqpgIZPxXI0sy2NycvJehLY
9O+8yBhOPdD38WQbI5Fm5UXjxexz7VCo2rh1cNa+HSkkdSASEhRCF+cmr4DHgaqIr1aDV2TWmrXq
64x7yZW2fbuyrffiwyH9s+jpLLX5cztS23Cm/Kdr8PITnVvFbcdTg+fIxpquhOyyViLrRLRoaZDe
fsEyGUXi1DCyrC4znkHjB5+8ynN/Z9SrPlaN9m89ltPGmK+WUjKxDDqkrKZDiXMR4jWJOzgVVCLM
uaZo10gYfBkp8WFSrF/39+erMiqHjb0CxIaDRzt3kfgXqa620+hm11CkPS/B6GUfuL1sMIde3H4r
+9I7dUlT8BRP45c07Sdjf/8XvIrF+AVgMVzawZLNvdyzeIxOJgar/IKgznd41/N0NfNg7NPS+9kL
xzi47pjugiDfImu9im7lRQNfilIE0GlW/PbLFloUDqLiCp3UYDwoRp4d0rLsT1bizO/0yJq2ijov
BambuFOOSDefjhytslcAKixzJuC5Dp1IfQ56Xx+gkuMMPVhibxptzQMZVG7hE7pIXmWVV+l1mOL6
h57ExQcVL6hPuhWZ036eYC6e+w45bT+PrCY8G17lfM6axh5wjSiTH6AE0u+pHoBZmkYeikOvF9p8
GCpj/p2PCtqaZR8AatCjXktx4Ktr/QsnqWt9AK9j/6EOKdodnAZaKV02GPY+8Y9NfQ103vdKCGv0
yQucaIdRaez5nIG+9UWBVcx7OrDJxxp5psDXJnf4en+7vLq2WUKEIcCry2IpHbrbjxaoSoU/KvL6
JeCvnUkocnaRYNzYlKujSIKrtHRAzXtxAFUnxkRLTbOrmrY6t2ekPNZZtSUi+RoMwWRozSDOQuHN
elUljVAZtlOwpNfZCaJTmgbDgcBH3Y9R3PH9tWAXprr5FEZthFmdNf8Ia8d4QjJrS7rn1SUnfwhF
CUJAFLxeAaLsIZBKhqAyosScDjgZ8YQoDb1p1Rj3iauwJ7lyN+KKtZNPlQ6GBX9gEC5u1mJSvVmC
QCiGiPx/wsr6S6wI1/FJNJ1jYBbmDyhi8WOAbPcWpXjlhpUrzqS5c7h8FtuIrVVyyMr8anfT8FCr
aQ/OLMBhrff6jTbR6lAAulHRYTR6krc7NlZK8j4JWUI02qXWqQj4FcgFjMnsHu8fjpXPSECoop/H
YwXpQG7rv6rGpBPCmFDquU6NV5wmMymvZeLYB41+466swuJBdYJ8Y9CV+YHG0tk3tFRAEOm3g9ZG
ZROiz9kVSez2h4Gx5SmqO6h7kT47W4i6F+jV4gpF74PwXDbDQEUvLm0qaKQSPZumJn/0697SLnZd
Zz5XAprF0aTiJZPHhzrp3D8DfbN9GYG1S2y1OccQ205KPlsXymGtFIec/aBSt3SMVp5Ul2osYR9P
N83Jxffu0QzSxpFnJbIcoExh1+DhrWdT/IA1WvEJ56Dm2wxu+DgmqEOht5FO5/vbYOVhw3ES90vO
FEyMZXBUucBdanLu66wn9oPaWc9YWCCEOWTwe/BA2YhW1oaTlAXebsqovOK3G6C0q3ym7ZxdS1dT
PrtFg/SAlSH0WfbpYXamdtwY8DXKRjrfSVi1tOqQkm63IzZ9mXtp1oJVDezyPTgiccjaMkR3yUri
79gXDce0aktnZ+Te9Clo4/4C/7D4fX+Z1zY+H5mQF2Fx+M+LR0IflbTOTEA2md1EDxmMRGRy+8pv
lSzaeI9Wl1gy0qg3krAswetZqs6VmwzZ1cWf6eCIyDuhmJKevVI4D+1cO9/fPjWK/IAW8AVhmRfX
ox6O5TDYHZRYETY/GMmaYcPG5mer7yFY3h9sbXKyFgFoSkoBLrer9KwW+F2Rxc5ZdUq0ZD5plV6d
CiAyu84Zw/8wOQlPAHsn8WdLjlKq5YkTzHgplJyU0xzk//TeOB4i0za/3J/Z2g75e6TFMoIq0cRM
OHRt6bjugYUlFMAowGFDu1U5XR0KMSn8suXZWGpk6BBsQk8j0ZyasvCLcCge06bFeGqMws//YVYm
koKURSnpL0sPE60hPH1BR8Vq3l4jh8O+L9xkpDasUxu5P9hKJPYiz0r7gCSM7Xh71BNqZirlovja
haLbDa4xPYSlO2+EImurB9aXxYPiJc0Ib0cZGjsyW6CpyELPxud4DpPD2FrzsZybrdzuNfyTy4t3
i7INqStX9GJGQYckYx6CtjW9VheHWA/skepobB77GEY5ECE3g3KtQPT1i9yru1NRZCjUJgm+nbgk
ZZlPe7i7EDy9uSYif5oMHeQtTvFLntS/4oc+9UhyK7qJjUjRTAqd6grKZgtdtxL3sUlhuZFukrkv
dYXwGLfjscIsDYI3SrRqE/qmOzUXq7fDQ+hSQ46qvjlhlrR1ja59Zgn7B0EIf5pL+3Z+mZ2CgOLB
RTIsjuCQqNMZokuyS8ekOL593yKgDD4IBgCP1GIpG3vEIkt+ZUJ/+MNTi9Jn72wBL1dfQrJXCfeH
R6wuVYzpNIdj4+ADFgVed4ibeKaaq4YfJ2OOj5Q4aVeg3tQejGSmfDB0DZ7MTrHBl1n7oDRrCHbI
Yfiqi+e47kWcBzrdgBy49MNgV3QzbEd5zqLi1xCM6k8PsbYfPb2HjZdj7XJAbE4GHRKBtTR00APX
VgyvTK+j2tuPTjtEXyUPeOPxXZuefJd4bqjIvFLfx/tBz5MyA9Nr192nSgRPM30EBBAbFfUHbT6B
qRl9b0y2jOLXtqvE8BpY38iu2GJdWxOjHbdF1MnKLPUx06as9APPaU0fjJL+6/6GlRtyGVjDwnmx
XiYVXBpd23XjzmrGYPwY6LRGNJQnspqAGLkOzVMegMbf+HyrQyKTg4MT9Qrse2+PY1imAiVOrhua
SuY/lab8m4yp9wefrpD0t+vrjXbm2nbBkPj/x1sEbHUY6L0n2+BtqvWpn+vt9Mub9f9QPADqCtUc
JD2bc8ldo4QOozE0QIAUhfKoVFCUSdXeHsRA1OD1BZEkuQuLuahOUnOcidBwDv5hWAlWv25n7wA8
Fm9/G3EQo0zBzpc6lfrtV1IDszbiFlnHrsuKL23hUiPKCzh46WT/h3cYaQDwR3jmugwlv+DfDxA9
daNLKXu5aBF8LJ3EegrjMtg7Y++c7+/3tauTsfCBkxUPiYK+HQtNf5XmL3qOfaj3/RmZJspwkxLb
eztKbW2v2Hak+Vbe2bof1m2d+xGGT+k+w81tq6e/VglChEHWI2UNlOrW7Y/BcCNX7AZJNasxO2gn
k979yZKy+FWrVflujLXgqKVNBXkfg7UDeLH+oht5p/kDCLyN+27l2vFIYAGKUIOWgfntb5maunQV
jfhYt0PxtasnbWcNRX1NUzEd7n+EraEWu7jADrmfPcBSIU6nu6Lrqj2KVdl7xci2ksaV2giUAQfp
CdJswDeLz90YmAY3MhYPEw3ckgM1YQzj6OKNbXKqAK2dp3ALP/H6wgG9BPpbltfpiSyDgFGPqjbO
a2rbY4A9WyCsT6SM6pYcsPwgt1c3w4DrJIXizPAY3n6wxKThMoVAsmyljf9t46oLdk6rWic3GKkv
I4J5sSzK95GLO+Gb73DGRjpJNiIJQ5YlJyMUjjV7lDD73p0OkYiMx2ZQ8n2g5Pa7qGm2dAtevxkS
FUaLCbICvlFLZoueVIXBm0t1JSw1vym14FEfwuS9bvQ2+Cnsce7v0LVPCE5L+qwigwRb9HZtc3v0
2qaCFtsEvfOxU7Tkfatq1cYor88BWFkk42R/VSb4izs2Mikh2GgwXAcyjt9I9QbHpAvHR0NNNhTq
VkeirA2tg2SH/ON2PmYQhtmk53wvq1WfhT4lEM6m6ZhU4RbOZm3pEND5/6EWkwI2ApfZAMNX4JV0
acZRexeN5RZ0dW1DQJaRrTJp8rYElcYdMS8xPwrHU9nu8kFxYh87CfEQ2V1zavhvPtzfEa8vEso9
NgBI5LAJPpeYNrsxtGCAH3mttWr07dABYoNkwjlokzr0nVaiHcrG27q/XiayPOWmVAeBwUZvcGmS
PJK5deQp2XWIpxZciEPk5Le4hWu7fgzzT2WVaNyeKigUI+iuydgp70CtYxWFQ+RXqNT2T3RVk5om
XxZnKCoF/cbeeo2sh38LzYekjghShj+3m8vVEwtnP5PmDDiQf1CQSo5D3QefkBLr32EkPZ+Bd2Ft
neaFX2Wu6iPTbOxE37iPaeGEG4fqRfVguWL8DjSpqYO+LkxaKkioqO2hmMPdz/3OzgLk3RLDvA7Z
4NZ+F1p5tMf9MJuOylCUxd4dkf30I81I3R2QJjPz3aC23R30beyoB6yjgqdh1sJ6V+j2OPlONoO7
ikKXov7Y1rq6MQV5uyxnwDUHWBRXYKmpfbugYeWGReTZ2dWjSnAwqRsdOxSFdk7n1o96gJoPvZqf
fYhKCFyuLf3alaNlUQegHSSxscBWb0fHmNfDRF2HmNzXytOg9u1Rs1LrVBcTrTfX3ZJ4fCHtLKZr
kZhTN6eRQE9hsX84V0ouBEY1ORZ2l4ya4CEQ5juEQQ8jBZKTl7jzA9zs6thN8/CQN66GM1EPzXKn
Vnr83JVq/TEM3C3g+qvPQJEZ3C6YIMnzecXBKXIbO3k6mhf8Zr9VtZk9Q323ZevVOtdlnT0Zcw0k
TJ1TCc6yLm+8cKgeUPuiSw62VYK9bz9DWfQ2RiGjffEUSGEFILIn+kf9I8s4HjMdO1IKqFus6Jfk
8uZbUGWmRgL3QEqeA0e4HXV0vdmN1di7eCbCg++45WGrNUNiJg+mNXpfEJ12r8acdpFv12713LP4
to+5fRzuE+T2nthXqnIOvInu4Rwk4mPObn6v2qijzmYzP/CU61tx9Ksdy49G8fuF3gOGcckup1g9
jmmhuJe+Cr/GeLqdTEckx4bLatc2ZrURvq4MR/kTGC5pBE39pSA3PnxNEAKbvqDXOP4TOE2zo0uM
S/gklF9uVX9660aALUXVWmqKUSxf9r5dR6i9iSPspTByg6ZWEnTvjF7/pqSB+ZyhXXkGFtqe7g/6
KmBAkABAkQy3AB0jh7zYB1lZ9dIg4gKMabq4ZuXuzAldvGFAlu/+UHIjL7YcCRBXDtKGUKiXkn99
V4wiaEa2nI0C3d5F9VGcTdAZ/94f5/VnM4nIgRjzhEtFuEUM1FucJupVzqUaUncfAyK4OB3AoWCO
omNbVtrGNnl9fUhGveSEUxUARLS4R1t9cKtMb9yL1Yn6g5cU7bkCVHEWVllctdHrfcUpivfuiOL5
ZGRbJfRXAQteUeQeXAf0O0h15Rf+K6muzNRT51ZzLpmhBk9ILaTfaV12jGrl1g8k+XilPacS+/ur
/HrjvCiD0J2D00YVVP6sv4bt6hbteAgXl9BR5hNeUoCogZgcySXijY2z8kGha1MyUCWdFkzB7VAi
E6iBGr3CsVc/g9bWL0OkOkeCqHzfl2P65f7MVoajZMCZl3qx4IYWC4qKaFbQN+NI2PWQ+bC/mu+D
m0TvxyJDjn+Y3oxU4rOZFHkAKmE9RNx5O7+pgU9HScC7uEPuflSqUvVjtFi/gUGnw6PVf+7Pb2XD
IMuAnjOpMpiF5TPcYQVM0qp5l0CmVwPk0/dT0mlPhuJUfu1p3WVWje54f9BXSaycI9cbG0UytpeJ
JJwUICpz7V3azPTESeBzVvpeJqEfM0ij5FKgQfHDSnPtZ5HV7ZY58Ou7h+FlCQa9KVJpW/77X7sV
FdFusG2u8ppJHyfXSM4Bk9yopa2NIkULJZgW1I+52DlubBhd0Lrepaor82uF+uW1iMRWAXLl5Mm+
EjcoOCk6OctRatMUVOGROpu85lB5JWi+wFB9kvOtB3dlQjdDyaPy17JlohmFp0BcdaKcqr/S6Ieu
TLYi+dVRTPY+eRdfZ1mCFAXb3hRowTrtXO21btIvRucG+/s7cHUUyT2BSYq8zrIcPYalNyga0pnI
3s4XbUwAzot5y1Nw7eMAWFVBlMoIZdmD0oSmZVWN0KMR51/mNkhPWa1Fu8qxh43kgSeG1b99UInc
dW4NCN20hV/rT1WDPka4FDeD6zw5RSW+9YZiP2mzGsZ+ZySoC0V5ZI7+UGQIrIEN0dMveW/BMQ/6
zr4WUxiCGDaH6IyoB74LJtXJp1BJ4z+JLiCEcKQBEktaWfJ/nJ1Xb9xIuoZ/EQHmcEuyg1qSZclx
dEPYY08x5/zrz0PdHDdFNOFdLLCDAVbVxUpfeMNjZKIc5odxJ/8rF6HZufA21BertYBv5tT3QoBd
vf4Y2lk6uZlOHdVNCGnxTZZw+bDA80ae00a9ekyVtlI/c/FmdFjQ4ekPqJBbBJppJsd+UeER6OG1
Spt0sgrzozknuexOpWSlB2nQedmcTrF/6XYil1AZBO9NUo/6R3vqkNFuxOzMbjhU8/SBINe4N5oa
tch+tOUfxejE/4WhZj3D+BUBGR9GNa6J/8lvvU7zlzRFbu6Uc/s/oVkUFP5gWmAw5U5KNK/H++Vb
LOXFa9N3meMNhpHZftqXweDOkxV+TmxoNn4LF++gBfbQnYNuNB9xiM/7Z3O2tU+l4Yxk5k2gfY9b
WBnUnbUFvBMm0mHotFG4JkKM0jFRouohG4cm8oZESl4jFKuic47u1+hajVI7R/yow9yzHakCSIoH
qQEjZkRvrFON6gmLM6Xyg7FVSxCUWaXfzY3Ifs04xH8r0IivMGEMIb1I0dxVrtG0tumaSdhLPhwz
q/Pigv+4tmSUT1gNS4lfBRCIfZPYTWalTIm6RMsr/GGqAUP5gzVp91ZmjfWjBA6qeW6EJv/Oi1nR
vKRCzNbtq2quPqpBkpxis8BoQwD+klxAL/W/JYvde8OcBLFXNTksEt0ei+fZGgfLNWKnqs+Sqlb/
wc9Pw7uaIVkPFXqNa0R27Hw041KVn/repFhDdtI8cOEiLAAkrgTDaqXWD3xSwgTaVJ/FLwFM02JH
weHdKeQ5w2WMyI8HBlenVfgX6GHWhzo+OlJqN+iqK8FzE3Tdy1/eXm+jLMEP4HHu/NVN7Gj1LJmJ
zVnv1NKXkJj6YGZx/+svR+HCIgIhQl/I1e8cNcyoUmSoc9FlasVwr2hNgG98Xu9kvFt3JHEH/iAq
lg88Y9evysTjNWK+gnRLN0Q+3KWZBnYX+3Uw7DkBbQ3lIAGIXSWkBQRarofCcRBR0ChFZnyWMDki
lQL5ESUn0rpmh5O+MRTgJhoQKI0tHYhVX0VWm2Iw4kq6C+JW8+Kqzo5lZYoHre2dPTjQstqrm59t
sJQKod7Cv11FxK1hYvUGThvnCr07mJOcHIzCSH9ImUgfBkUf6p0Q/N0mJ5KHR0AOzIjAuJbJ/xEI
pNB61aLPg7vZakY/w0fCr7gy9iqMm8MAnQdpuAjGrsv/LQDoFC9XAihCQz+tOsfDgLf2bMQsXHNQ
9X+Nvk7O5pRpfmaK4r6vpp/YtaS+mM38PJRq57V10Z9vH4uNiJn3ld4yKQ/nbx2gLzpmWojO9V1j
lmjiCycEfF/JKPjYxas+mcaJAHMPYrKxn0h2ACS8iZtzwVx/8oDLdU7BSt91VIX9IFKqYz8Luvad
ZO1cYe+3EztpaZPSzeLLrylg02zXBeYk6p0iRNq5oRiD6GstQ3Me8rCJfhRDsKfg8H52tFHhTFLX
R4EYRazr2Ykc3uzY9MpdNA62XyNpeQhUIOlxXvX+7dV7v6mIKqGAEF8umKz17AIb9KqOBcUd6Zfx
Ty+C9iux/94o774hE8HGADAQDl0LYOV6QiZap12+qJUgMg4kWchxf7ANKg5Rleuuw1u1cyTffUFe
BBrbdD2X7Bss5/WAgxziptrCcBMxzNJWkrV7JMZmT8C02clrNua21MCAIrBDWK7V1Wb1gQT3AzOX
TFTZuUry5FCnbXuqCrn04OPuVieX++vqflvmttSJoYsvpCH1em40FQyzjYbkordROvkVkj6Sn6Bx
/5xJ8Vz/VtWy+m1LY/d5mmK43UY+WufOWvwHb++drY8Mlo26GL8EXN/qqeq7yujKHHkK3Siw/62m
X6k15X4eaXt2fJhWvZv0spwLWmZZWEiF15Mu0QOf7IouYaz3dnXAdNw8qrIITK8NkQFxp7G0/kvy
ViFCTNvYdmU9s+yjVgRl7GHVYn1RadAKnwpyFPjjgI+SS9YwEqcVVuEmmtpUfthZyWJmXKhPEYIN
I9bcBWkC+tJ6cpSawfjo1HhWn5IGDQLfggD8YDiTUE8O/R7nThbYxDxoPKq6lwFrIBhzRvWX2dZG
c8Q8ZPhuFco4nUt0lqxDQCn5nxwPqQgWfNrMx1ZL0+OsDD293bowrLtFg6A8Kk482b7Z0zy4l7qG
MFdYQ637hp5GjidLQ4fsSdPKwSEsRvDmCunFawYFvcAgJKtil66aZviRLbWqW+tO/alpoM8Tptrg
OlCItBSvCDqqU3gKaKijWT29PGlsi8CVHHNSXT0VifLPmBVmAZOiSTnAuEr8NKI6CjwiyORfQbNT
P+aR43yHEwwRyhF5et8oTlCfaqLkwkt1swmPHeoNP5NMCdIj9Pb2RUnKLsbnIypGN4cvmbqF1mkP
wzwP871WOqF4dBLJ7r0AsMZ3Y4hMEqHQQrs8c5L5PpSnIfVt5IFar5drTXL1Lih+tdgZ4wpZoDPp
K1GQSLD+tfLBdtKk9xAsmnQ3HoX2e06z7DVpW+0eX5liOKipGBvXsmJRneOkkc84t8qt2zkZYJgh
l36pJvqZtlIbr9PgSOekV9OfXd1U3+u8aR0INC9oMRVdEOnnNNCcT91cdtFhGJUJGVHea3jwxKW5
G85x/5tFrx5jrZuVj3I6m+bBVvsufcZEDSfcHmJu7VeqNH3uoxHKWpb2/UmKp0g76EHWovJRRs4T
wllShZrBEFlea87tIbPVOLzLOy0oPLB15WuaQrF39ag22mPjzHJytsxA/12MpVP5lIUkELVhoyd+
2s3QH8fECI6VLMrcU8HgRX7edIItIEtjPbmDMjYvAaIQi3V8oVUPsiDzdNu8MSx/kAMtcXGtRMJg
nKX2bPbp7JzpdqH+OeIi/FRJoc5pMIeXuQicx6bQ5U9TSC/+XIo2jdysN9MvdHXTidXURX2oWtsW
p8bSmle4UbADS5i2/Q+hzoPiZ06lkLomk1Gdwgh2SRY1deLObVWEXqjY5eDbZZ+dx0gpa58wQX1p
ldCYPzjS2PxTF6bz08LMQrof515u78NQkJ9KIiruh9AM7YNo4wHc06iligujpn2qEy2FZosogXSa
JDTKYKcGzhe8+8bhE8KEfEo1ZodzPglDngqC3PaTMpLLPs9q3givSxFcv7AqKryMuf0WoP1mnPR8
Lj+XRV3NO0/7e7Q1Ai2UMnn9oA1Billerj/i0r63jKIoA7wjW6saT1kemY6rVbJTHqwyyANXo6Jo
Pdc4Gv2221JJ/NahLoIXWQChMk1sqLdtaFquUCRjj4W2XNjXrxg/jgR3Ae9Cd1/bH7RI/6KdigYu
tqfGAc4knbKhMk8a9+KppYj3BQHL2UuG8KSEe94L79/sJd/B0JjnGsrY2sXT0gZMtUpQu5VkFF8w
ZpVcEUutG2RakrhI4Mt/m/+wFPSMsVojGFnQ79dLocfD3CBql6BnDNOuz6leQPiQXIyi9zrJWx+W
OIQ7nY8KOHoVj7SgIGQ0UwGFFOiZiQ6CjAMtC9Mf1f5WFKb5hTe7vysjAUNNksReyv8+KqDNwm6j
vkcWhrn49VQRX3G0xjAJT0SsXMrZ1E/UhKRTgdXcTgDyLvXgq9I0579wipFVWwUFKI1MFEuYKhaQ
49HOlPSDmSM5Ngx0Id0woBBVNPNeV3BrVLYtTReIT4uC7PUEMXmTA6kFPDkaRvC1D4XkYWEQuEk7
ZI9dGc9LHFHuFDS3vuofg67liGBNWpYc40U/oyF7MhBuvR+qheJX7UrWvksJlmuDDiG0RlqR+lpa
EERd1dlQri79qBJgkNE/yUFS/y1w/m0UBAwoBgDkXXsgamEHgS1gQlQt1RdMCLNj0xu5h7qJrrjF
mJmnOBy+S0rjHG6HrVvzg52wCNUh3EyF4Hr9ypBiEV5uyQVL6eRDjO74qxUZ/9MotHRYFtSh39mh
Zn0iBRZVqUtPtR6CVd0RJjvp3ybffMU3BXeKjdRw1oYHdgaABSo6EL0q8sZgTFFt7/RDGtWo+cyN
eeiLvybaLkNywPmCMGbgkl1/PqsAUQTqED5eNgzHNsJMq2zq0AdMU99ZsxX5vR5PO9t/a82oG/Et
eTJAWK1qOnlZvLlWoB4wNsHXTk30Z4q/e4qCW4cMgAGdMO5ISDrr5riiRXONTPElHavMA0KleIj2
VC+dXvSn25twuYXXzx8ZMXf0oiTIeNdfkWwbQCs+CxdSB8Qnhq7EEq1O4DcgyxS4LbZ3IKGL9Jho
kfh+e+ytCwzTUcQf2JdUGVcrWET0+poOwDUem5bXlK1FE14fD6nVkiyPUSJ5BPvy6+1RNz4uTIe3
93ZRnZGXX/VHNJJlIQpdA2+uVEb2Qyqht1BZUvyKUvpe139rKLJSlGCoOEJxXz2BoWS35Lx83HnW
E6+fsOJQtCz3OzyrdrL/jY3JjlyITstzx9N+PSvNDhp9THHBUnPlKaL+dl8j1bRT+tucDy8qeuCm
tlTSrwfBkJE9ZKgMktj/YaEQfiYLa05QN/O/v08oYIIZBHQH6m6NfColIxKpKmEOH3T1Y4iHqUdh
nfQzCX4nKu5UlmQHd3+/McD1ACbCiVtGaet6dkGCH00CDe0StGr8OI2p8Rxk8zC6bTIO0U5haGO9
uL6Wai0tYjrey6f+YxeidqA5YkDeWTUT2Ru0MDpqSr1H89tYMJWWJFE3FwnMkdVen8xkLujUxnin
S69Jk2f+KGXqHcLLw8vtj7fcE6t7RKUtsXRu8foGsHY9H7CCBT2JSVya0ux+CwonM49nrYAcUIEH
u0sXSnx2CD0bHx24efTJCM09ttbWV6X6DShksWaFWXL9K5Req2Bo5wKzcXNCoS8UR10q9iiMG6Ng
l7Rgl9jsdHZXa9fOxUiZkX5FjBDCvTOMoeFZcWnvxVqb40AHW8pMSydm9U0BfYytiZYepOxIwWw2
FU8pfNWdJ23Z1quVA1NJUYs+BcHkmrmg2ImpDpkk3aldlnu0gR38w5WZqkKlfrDLWPVCdNw/CsBp
O6HXxu7kbSEdAVsJGXUdeqlGKPcRcsqXSARI4xlScEAlzPY7MYc7ec/Gp1wABVxbLBlyJ6tapdD6
QSU4x08WfYSP9WApPwywyTujbDxoIKCALSB3jI7tmxHBH4d6jqqok7pAXAobu8qDUgn1t5GYDqJC
Y1rbR8rE5XhXCArNf38zA/Jf0G0UgLmZV9d/mvd1YavATdqBeooTJrUfTXPpj7kU/v01CQ/TNGBL
cEWjBHR9xgaliVKgcki3lxGWqpRzc2CQIjpin6T+D9NisRCnX6y7INlej5X0CbYKgSVQTxQdBi5p
aJ4nqK40raN82ONCbu1H8lXgVoiGLJfm9WhDbTi1FDXRJalI3ixkoPyhCgzfjqS9ZtXWfiQ5BhSC
c9pixnQ9lK0qrZ2qM42IPBCPFKCmk6QN/92+k9/T6xZ1XAri8OuWhVofsMKpjcGk3IJoalgeYi2p
nxGmwuS9HrTDGLeVT26AyWksmYcgGgyUQKe/xtrwGxb9BSS3eOe0dXE+jKwulgOK84OcVXepVikn
bUC/vRLNtLNbtj4qCcFymxExcFVcf1SoAY4c54i3JmnYnu0xnk5jYkc7DNbNr4oa3YJyRC2MzXk9
DOkIXVxYCxe5VFQ/LFTrWMzZ7Fow2r1O7lJ/QADSK9C6ceupy56rQP9rstLyVTXKdIsEuI5s/PVv
iKapT4VcRtB2MRWJ6D6B6SwGF1xNuvNVt04F0SvNOTT+AX6tXqEQi+iya2rczkeBQ1g3WUiNjfXr
1Oy25zaHWvJ9QLpLa2k1q8rSQt2Ayn6BPx8fVMTXfG2MoFpH2h4y9j3bE30OHp3FcI3qibYOmHPk
HzQnVbILbmaznydj6I6ZnHuVlg++lY8ahVNDdi3aEh+CqIMASl/xZM6osNw+pct2Wb2/dAYBPnKZ
cs2tfSdsQwip1RDSCTU7dJtgKi5qHUsnHmH7U2aIyb893sZHZjxKAcBIyPvWNUdZ6mKhyozXlXOG
wZuttg8aVdaP4MWCnb2zLNh6bkBuAMMsyHXaktfbtNfLAdLEQr4ECBD7BqGgjxSCk6OQkGT8Cz2J
T8jtWp9uz3EjpgHzDO8IIwUS6XXpSDYKrUTKFl5x2caHMAgDP9bk9Enr0QvIlbihsdHJT3maDX8f
0yzNci4BrL9BGq3ekDHLJPgRBjoM7TD6hghDH2PG9DBmu+bEWxcRNQig+otuI1CM1ddtzAk5sRRf
c7qDeuVakTkeSlUZj3FumsgHaCokHbOwLqoE6Msvxqoz7ytH677d/tob9y4FZayKSQ2X4vLq2BbJ
rE2lSaEuzFTnEW0K/bEt4+jwP4yyOA2pAFy4j5Z9/UdwhYlnb420di7tWJq+o8ypb8mwbG+PsnE6
CIL/f5TV5Z6LtOK5oouuUuH5rMjdcFTFtIi+7Iq1bhx8qhDLfBbmJA/K9YRUbeprmYrmRU+y/IBM
lkWVJwy8hZvvRoy8k3JuHIqr8VbLBLI2LJulXpwMQ/YD7q74okIbOpUEInd6nEex2ypGTrvP7PIv
tz/r1nULcxfCB00MoNdrwaKiipupkRCYAgAqQnrBIr2L28T+RmsIR8ChQ9rKbcAW+fIUCH6Jk2oP
hijmR4gx2R4OZGuVaUngbkH5Cazxai/F+kyugD3fhfcZAX+L5tgjStR16era0H2+PfetdQYiRKZI
hwALttUDSr9j1By60+j4lK85ZbRjGCPdDPsx8lNl/GtIEroNKJZw51LsZXKrG4gUuwKgOiGqHDnl
JdT1xostXfJDYRo7kKStHQVwD262Qt+bc73awWEVDKGGo65W0yQHMRqEz4NUIKQedqAWBksA+6gj
Mxh9IE3Jzp7a+K7ElBRqqF/CWFqjuGkrT6OBtOBFjmYTtEX1W56QvTHUsnuOrTjdOT4bewbJWMJY
nrK3O+h6ssqg2VMKAvnS1337EZUm/b9KDNU/ZS91e0i+zbHoCXKhIrqF4Mb1WLYxJyHWPKikWMb4
kAemcQecybjrDCSkb+/OraF0i60CiYZ6+rqmlwdLZ0vhwgvbPvwwS8N8NEXWf46lSj3dHmrjnSAQ
Za9w4KjrreVtknww5SJAaSIdjfjjCDb4TN/+f1gnYkdrwSYhx/SOEKgE1JUrW15AuFX4z9S0ldeC
u3jsu0bbmdB7Z0EQRwiWIS4BCJCztjraEnJycYD0wmWwZ0sCv1xa9QFfdN05jiAlIk+rs7jz4JwB
l8HY1fwZ5Dpiv3Gtya/tjDkz+UMxAQw1lORzk438X8J2MHFMkfoGTd9U8M+tMRnQOgeCVSvL7Pig
8fQ7vmw1seU5oSNFPhZEbHhRZNpvPK2H+CgbQYP8Z2sDwLi9ihvtfDipMBKRamNnciBWm3MytDoa
0P3WizL5TpssNdwhmmcA/aj0HmD3QB2K6wQeX+tIgxsRjH4Nmqb4UOGVoLoNu0D1mj4N90KEjb28
QNFIqt/wWevlAC/UAd6Ha4Haa3WAdDYdHHQxn8Jm+Hj7I2zcfGCQqAEuYjFU3FeXrGQnQVOj5Y5W
jIoAMxn+yR7N5ISnRIGfZJZ5WidGV26wrbs98satRzOUe0EhpVd4S6+/fme1dZCpBV+/j7NDzPdw
qyQZTnErWjfL5T3p3I1DS1WJ46rzWIKuW1fOwmDCZAoceGfq4lAUwfwd3L/z6fastlYOnCmvCKY6
XOmrWWHhGM4g5KJLMEMhjHt1eJEGZPfQB97LDbaGItEi/YHnRr9+FQZJ1BlJuWQKErVZ+FUk6iM0
ltRNEBjYWautXbJkHyr1aG6idZaOKeYwyWqAm4weS8PJbDUgWl3XfKt0uT0k1QQVJhvj7Bk6bCl2
zunmPNkpIMEJMAGEX2+UalCsWcQ2g4fgzxDWHP/JgvFDF1jVy98vHshreiYLBgJN9euR6C2ADDYM
9A8kESOmKHQPZVTdm5Ri74Rv7X4e/bfRqH2sNaPb4Q0RMEWIFU2ZZ8Lp/ZEGqewZjpgerIoqzO2p
vb20qwx2sa4D6Q7ve8EnX88NAzQTCCGSRdYQGt+1KVe/VYAzn2XAk9+MMgs/j2mFo1Bk1WGPanyg
/leAfv2EA10ue3JnSZNHPIa5ptVX+d3o0I9x7QabvwHn0vbYxVb/ozcauwT0VI3QsUajyvxaLYx7
fc71v5ZR4MWiErjwYKge4cd4PR9o9L2OJFF8yTu7BwkgZb9KtYx+FlZc954+6zZFpFod/Zno5Is2
2M2882huXSiYXwIUQK9w6e5d/4LGsEerriwUCGaj+KaZNLeLRIw7/dDlr6zXDWjFAkV48/1YzRMe
U9sbCxVHqqccPFzUnMYo++I4Y3UGk1p7jhOp59ubZevEQWeHIwlXn6Lc6hKbLUVvAp0GYm9JP2FF
KY9lEodnNW27nbrK1jHg8kIZYunZv/uGs6COQUAInWmWpVdb0pUfWpMmAlW4uXgYmnxPqW3rJqNJ
z3qxeWAeraYWOjiWmMbiLh7W5RNHYvKcCIOsUrJ1Vy6H9qvWSNMhTdm7tz/q+4VcFDCW5ImqIJfZ
8tH/SPsbDcZOUXBdt86QHnCLHsDm2uPBxhPWGztsOKvMCP969zAoCr5UPcmknLUUHG09DNB6nnen
Miv03RLdS2eh4syUGk+G3AjfkQWWQ7en+l67h9gFw0qacdCFqE6ujoao0MkjLSSjMWLrK1jJXLgG
ouqBbyh9/lsqUnnECiKJP88EGj8sAO54F9L1j7xWzYj06PBl6c478v688qPgE0AAIbHkKbteAKUY
CyntiKflrGvPWo9IrlnDTLw99/c7mqoG6qUoFSyCjWsiDT7rAK4KwhonyIyLoc3l97zLxMch0ejA
d7qT7dnXvN/SjAjsi8FI66C4XM+rU7LI7iRuwiSMpPsspdjryOl4IKeUT5msTcdOFPq9jvzPTljw
/p5YRl5oYUTQnKbV3QSBAA5kR1cefCDg7h6MVF3xWkgKmky3P+vWJFUqbnBrqEWiJnM9yUpr4gxO
JXGVCLO7EDh/5OWBI+m+nUo5TnFTYH+tgqa8j2dUXHe2ztaiUoNgTdk3i9PT9egiFmasl1gJVtrU
eFMaJc+WsEJ3Lob4pKtJeLo92zcVj+tbH8o9Uhc82BaSOWs7cHDFU1QVi4dzr8WPkdoOBZTgMm+B
zdcowkOXyGoWF5y8Nxd2iZEc3cUfVuI09kFSajX9QWdu+p6OoXNvh1Vbfps1Gy5tOETDh16bW/tb
Hw1SeygHimhnM4mC78ICYuch+AffjXzPkM61mYzBCYPiKFkK+orjhzoeecexchrtkPWwgpB4DfLG
pXTRae7c9tXjYPZxiztVYCIPpirBfZb0IMgLeza/0UK2hSuHVb6wIAr9MSi7UPZgEvUlkgJt8ZJa
EaqZwyhpxcEpqiw61DOwd9dKa2pogncItws97RdMs4YgWU91TGL2UQGXAtwcJl/dpI2eMZn9TwOe
kuoPxmjRlqz7lBMf2ZPl5c2M36xqtDUEu0aiUTLjEA7YfuwT0y1no1f9tAlM+6h2Uai4aSln46UH
bl9epBjb9GOHUH51Jm7SvmR5KXePGSj+0q/GXv4o05aP3C4w+9Cf20HRXm7vjq1jt3ic0Owh6n/X
3u3QfOCloEc+xULzKfNgXUg4dqqGtt15tDaHItGF1QiiAt2o643f0pqoIjOlR+7M2bGXuKbRYQnu
m0L+fHtSW0eMEvJiG0jnmv7R9UgGpPY5i3qakUhMaG5Xm/ELQb95ake7/WlU8h6mbfmD6yOGKcHi
q7xUPdbBfmvN/VBUFezjzMoNVwpEhe2jxJnaubq2ZsbjC7USl16O8mpmstmZtBWw357luPYGeqh+
p1Sti2xqTzA9jTuX1daagYJcPiLlf3yHrr/kGOjoeNs47GjyXJ6wWqr8Iumbl46G5OH2om0ORaeE
nAkpMbo310MJXpxezsP4Yspdfy9QnL8opdYcpsnU/f9hqKUOhqIL33GNy8onSAtpPPIV81w/SE2i
u5UI60Oow3/8+6EWYjVp2RInrFtfrWmOWliitDxlI3p90jDGZ+TFgoB8B+3824NtPGwLD3bpKBAw
0Za+/oSRroBGlBebPc1OPG127M6FyNC5UgtbA7KR5rXITH8gr95DNCx/enUCAKzS8YJWsMjYrt7U
Mi3QBpUJHLJRj37SVqkOia5UtlsbIybcVPsD+hcm6GOYfY75RUids5cHv5fpWzSIOPjIDPPCvuPM
W3LNvcz7cgF4bVEnySvpg+QMaMuWYZU+INJiZy+CL1gjPg/i0ZsoOfJ4oGbxpLZG8lRptlAPTdsV
r5nUhjudgY0dDvCQAJpaHAC29bU0Kpnam1HBtrPRccH9DMOfsE4OZhvssT83WkuIIRDj0PBdCuby
KpBzqgEEpEWUEaqx6raTM56rbrbduAwtPzGq5GxaRXnUxSwOyTzHlGm7gB+Gn+DtPblxNdILobeF
bDMIsHXXWekNOcpskqQ4TbuzFRjRs5PpwfH2KBttX54w01kqLYsH0/rb1jTuGhD8eH/YbX/sJPQz
bQe6F5Ycxn3T2/mdNvS9S4GyPibt/FWnKL0TaG0tL3HWIjoMEobw8vr0oXVXFBZCCpdxGoW/uHy5
lZHMHnbcexWYjWcAXBub6O0Sg6F1PdRY4nqmlnzUpKxAJgJc8CZW/ENMtPHLFFb/+fbn3RqPffuW
FBApGKvTnSnF3EpVRHlCikSIgIEFqzcg2/vV53LzkvV2ubNtNheUxNpYXBCpHawRdVkTBVEGvv6i
B5XWu3LR2AY0RrX+RaRYPkGdiL8UUWecrVoav8yz0O7SydpTGl0+5Opa494GNoEbJe/tWsBtVE3m
OpesqdFIkCbDtL+n39V9NLuoO5EC11/J88e9B2pjWAq/mkG4vqCH1/0n0bbUxKhh3in5iF1hMdsh
Droonh5rChK5B0UZYaGmtBF2vL3SGyOD/6HYTKpAcXYdpJWWaMy+TZw73Wito1rm+Z0zWONJ0uFe
xggAYT2T/7WMFs8GwJBFfATADwaK19tZQ+rECnMGjXB4OAJeSQ9mT2Xh9tQ2zie60gsWA+GW9xA1
WFI2nUMUn2MQp75UxcKvde3YwI3d2bwbdx43kYUTLHY6Or3Y6/mIeQ5BGBZ4loOQcEetVj+2IlZ3
RtmYD/Bkrnb2J0UCczm0fxSBEHoNrEBuxSUgVTsWMMC/DIlluKE17+n8bTwnwDLJDujqUcWDg3A9
FvF0CjgMPLSZ40GaO8E8ebphqt9M/m3m0pWVnmLFqcgByzn4lOkxwqZ2aAUPoiPL3IlzNi4Hfg5x
BohyvAnow1z/HLvqw77jyr/Aeg/weCoir65BEbg03ALkFhrl2ITl5KmROvlZNKquGujm77/dT/wI
LgYKm4TjYCOuf8RUFUaJD61018nl7At+D7JNtulVyGvtbN3NCSO2TA8P8yMy+dWOKotMD3thSHcJ
GE+uAlHFmhsVGmatKUCGM0RttT0VoSzFrhX0RngEJFdfqtpGc+n2tDf3AhBPLiaeWRTjVqEFwzlJ
axiCXlETAnMuSvNTjPTah0yU/b+xpEVnuiz6y5TW011XIEV9wLNT19x8DlHMuv1r3sedABX/+DHq
9SKUiswLOEOxUHM5fwl5TmCYKpP1UMXl4KWTYiMyBFfascXHEpWunTO4uTCkz8AlF0lDLs3r8aum
1LoeMbpLTAroU8dL0HoHSfwTY4WsIeYunQ9TXwRH5PUWzTnJufAtpPxw+zO8v3EwdgQfSu2b5Al4
8/XPiHU2ozA7cUkMqz1nhjlJ3pxGTbczzvtAgHHALC1IProI9nIn/XHnFK3lhNKgwL7QR2jZVgxS
0Si642yYoYtEmfR8e17L37t+fxkP2AI1XloHgOuvxwsha8+6M3LHZaXkN2M5nuq579wp0ZwdnsLW
ULQ+aZ+9YevXT31u9yK3B+6U2JAiV9C/8oU9o5mXI3ewc4FtjsV3ZMHAKiIkdj0tKzbyLM8TcWnj
sHGNFE6X0cgjMC9jr7O0ORQ9cYp/S2t+HUrkCTnpGJpI0KZy+Iw8h/4lM4f+A9Ztzvfbi7W1CY1F
DpUZkYat1TCbQMJq3YzFpdL74aCXgXS0kjQ73h7lfYRCgrY8RiBZkdnRlgn/uQVjbSDwQXMzclQG
6MZPeZ0WrwC8TG+mveUawzSFOwv2VpVdb0QERcBPwW2ygThcj6plwiiCYQrunKgbo6MV0ax+nMIJ
U4XWULpvUZ2kipdZM93dvqzaHxH0mviEZlOeeGHhFIbHqzRFYPic+HM2jU18FL1Jo6hqJ/nXWPNq
u2UwFg0aL3WUYATTpvqpJo6Y/X6eqFQ2oSn+i/QYQB4PILY0oRaNsVfUqdX7bSMhkTBbRhR6eJTY
/+VIEak+9/f4EZuyMXApe6XjUxUUnCEZXczWGxw1Vz0lri3rLGy50r0+DM3cixENO0KrzSo09Dqz
9vt2HJ0DhYykx6QBLNGjrM72l1hJxuwBS98WwWqUMQ+THmO52GCadU6tPAOEYZVhfJ4TU3s1U1wC
3CDvRHBIxj6bT1Y6SM1BaQuUO0u5TO0HAvvpLASane4i4fFBkwqgydMgdV9rO82Cu1Cr61+ynDnh
QZLL5FGt2gqxnCFD/wQGftsdWqDcyPcATkcRGNGnwm3oTH2ibQTFNBSRWruNiu2bm+fKhAZQU1MM
jCS9+EHRP4p3XqeNw4ckEtEBiBiU6o2lYPPHXg0i9qOKjMldrA/pPfsKZ99UgKuYqS7v7lH+2GqL
YgqInjZB5wKEWcUIQV0Xmshr+nOmiA40EkYX3fDZz2ZwFUjb+HmWIlpohXsDb5xIlZOxVF4AHfK/
17Ps1KLTassOL7qcJF9jPBm+DcoQo8eu2u3dmCUEAG0pzJ0zufH0k6lwi3IdLKTD1ce1tTDoqkSn
dB0WzRPgc+eM+vzToOPFEDv6v/ZkSKd67Cm8F12181psAL5gJTDtN+gAacVyGf6xtA4Ge3rWdtEF
DmfuIJPUlyeMmii2dS1EwabW++KCDKXauHCOs1fAPN3HTnNIHZFtTXCpr7VTFHbD+fb1uLHlgNaw
4aj8vIlEXP8uKxPZHNUy0KQC10rea7LFuBv9kW7Yzu7eWnfqY86SIKPVsI59IlS01DmuQ8QGIhPe
59x5qZP9ljVRuHHnOAcAb3ud763p0bBd2nZ4HqFaeT29MJ6ydLBhE6KLox65QJS7AG2ph1hS9oS/
t4YCLows9pKLk5leD5W0YLyI6tjWCn1Wg16P39dKjz12Pp1uL9pyQlZHF6opZxf2CVn3Op8JBscG
/KHzcsZToLlF6oiHoSv6Fsxg/H+cncdy20i7hq8IVchhC4CkoGDLktN4g5LHY+TcDaBx9efBnM2I
Yonlv7z0jJvd6PCFN4hTAX9Lv3J6Lgy5x1Mk07vkH9v49ewy7FtwkPMzbMf6/IDXgPOZflN2DHK0
rSpn1a4cmAubZee67AnMDks+L9DVILM9dw3IIItBRuNsuh811S7Rsk51hBSyiNa+/2NjxV04EQNw
1nb35jqXw9jyZeymAZqW6pcUgUFqnPiO+Xl6TTDp0mruThQ2qoaUr897rEY2dS4aX1pi4RUd0jDJ
I6vs/HhX5jp1Ra0d3t8wF0ItiKY7nWYHs4M7ff310iptSk+sWjJWY//D81sZ+ZVz7ZtdOAF7QR0A
Bu0E0tyzPaIV81Z6la8l9dSap0XJNuq21o+mbnT+/ATskwH8RFgHuOTsDSnB97r0Skmm86AI89wx
TspqRezktXkAGfXH9nDsjP+Od7aAalWBrAOmZptZ97Bo8EwaK/heloN/wOfzzyUvoQcTNvJOsYwo
fr3+XsLKJ+Wla5Aoe1tCZGC6W7RK7UjOmriCwr300YBvwHDdsRRUT18PpXoYFcZoB8mkqn3puv7G
7ldmJWFfv78L/6UXnd1bFIN49alDU6w9Tzun0e2zyssxUWvN9sZF+FvSzy+XZG29sotw9bM+LtUY
VAccnMtfoy3HJVx2E+YQziRCkLal/O1GtBba2jXJs/usF8EmPnvTaouDjbWLHpl0loa46TbdecTU
zDz5beV8K23RLZEDRuYur1v32es25xvakoTRrrvV1gcxaF565MXtfvW11SBTOPviISUXyn76xIAq
hIKB+1axgqGKVtPIUY0ETq6Hi5b6QdjboNVDlPeF/xOld6EfYH1mPwr8Q1RYO4tuJ/7Y6kuUFvr8
vTLLRZ5gpTpfqcrxXpAsIFxv5UjF2JqRVeHsTYq2v/LK382SmjSl3v8Y+3c9+xa03siI9vyVx/ws
INlct3SLHhXn3Kzcu3qp0lgZ6J4jSu6SB5A0a4A0/qmhxF45uxd2HH0X2AV02nmXz+1xJoNYRscl
F4sKpzsuIPPiOp+o9yhnfXp/kpfqLZDsoU4z3E5rtl7vbtFrwm07S0s0zPVuFLktTDGtUoS67ECt
VlpI+rdEY+7aH+3WekHFbvjjogT+KvQXsS4AaUgd7PVvaLAOlE4L+q4RfRC5IFajdPS2z5aotiuv
5tt7HpT0/kpzJwLKOuf3NY3deplLK3xBEOOGQFO7qatB/n5/VS+NApiNp4TiEfH72T3vbMBn+pZI
GhdE475Ti52gC2pew139GxO/3qK7Oi7QBSDDO3Bx30j/iZlbOizAj0jdM/iuLzO1sibsqCdVp9SS
y4uLKnAfaUAcsjAY5+kZHAU9O2Aj4sUllRT3IkMTYLWn2QZ2Q4Ydr1tg/uyB0eDH68MCCFG32tZj
numCGo7WDVU4zNb0GSu94ps/NkseWjQIb5S5lnVcZqmxp7vd+gNQ1GCRGo5wUnp6qkFsuRuS2ZNm
oDbVNCvSi0bm9A6MFd16EdTcKfTVnTOGM7fF73Xpcj8UyKa7lJ5VOUTmvPopdceueB7yLbhaA38b
cuySMua+O1yAtedu9WIdkGgEOAYE0ZefDJp+L9W8bm6EpHA9R0CzJ9znPLQxydLFF4wTtpMqYN0W
m+G+wI0t/i6XMfipje52V2x6i6GO7n55f2ddaMkTdoFgRFVqx6nqZ01REJS16bdLfosC+HTbUfhS
uFLkze9Z87Mb0iUkpk0oj/eqzWby+Wb73GzVcuhLzYud2dOPsyfdj3Pubsn7P+3trUXPCWE2aFd7
q806+2W53IoV3xuU6P1pPmGpON44KfY9rWvU8Z8PBakcMhmCNXug+3rf+5pPM69G00VoUo/1WmIn
0Q7pobaqaxJKF2bF1R/sQmzEvFCCXw+l0WuqphwhksYv5shct/ZgAlH+tFrdNWzQ2/x7pxgidk+g
YXD5n51mGdSOlQakYltb/jCklZ82zRGR31hjbPqT/hiA/I9xiNfDohXXGPv7mp3dJahKkk7864uE
a9rriRpgGHxZUxkerUqPmzEQMRTdIcqCAOddOBBACodrWjaXpgxphTsSeicX8tnqZovXVBqKy7er
XvqHkQZMItzJ1CJbLulTm6YKwEvapKe878jxBzlq5pVn/t/X5XziVHjoYpJ1ww06S0vRlllUkJop
QsKi4joK6iahD5QGvxV2DcbfAUUfGc50PhLB/VHc4ILEq7jRwNYOY2ubwIdL/6u5tc5ve+mWJgY1
biKdrDf24f19f+GKcpCNoe68C+N4/z7m/7nvm9wahFGWBAYasI3Y0YL8ac0o6USd6kbsdFTrfX1/
yEtfaI9896IQ4dD5UQsGG2SaN6ZJg3HNEPU+GDmkhgvizh61djcURWF6UGO2dbzp3SzXvxjFZPtX
vtKFF5UDT2xMTwZm7Hk60xY62Vg1MnMrUBEyS/Wj3Yr+jxkPOB449B6pvCEFdF4MyWqCTOTO08Sq
cOKMR613T1Mzq+AA8id49mmrf3l/eS9cL8BbqBnA+kHO6bznORkp+O8pSxMYW48DUfVBWJTc17pq
rtSxgrfxLFWevVWPDhbAsnOUtlMNQPiVIENbG+OZKnPhwNnGDSEq+nX9ydff0GIH3QSAq28blVSl
UfxcqKO0sdb24wuy59YQQi8L/kld5BpDW3ONB6dCKR5TkHUJJ2MojWgz9BWt3UbTp+M4a61zq8ye
CpY3Uc3+x5j0zovMbFl5t9I+C256Zx2fsH/BX9RUa9qfRGX2X5xiosAJdiZvcFAhdT3M8zDT/E+l
+Em/BW0hc9Xsz7MBhAbht6B91GiVJgG1JTIWodnB0w7MuMNQzDBie7bd7oHrexWfqLuCcPZl2Wxx
atQAr2d72D7ZxNxa5LdBBSW2abXxpqhapMH9djDyWDNHG2M1nA5POeLc61PTpQZy851CImL0g9WJ
dKv3RFRIU5fYU/fy46CLsaGS6dE9zWv9i4SU+izRQRpDLdfmh6Ie+izcGq7kaFuBT3ZN4D9bFhkV
oOnZ+2CBLvvqG1PnA1lB4zEuOm+wjzldHMDmW7miKbNt6xA240y3C8PJbISksWpzuGUYJIVDm+Z+
7Ocuoi9bk9YyxoOmlDGUBL1Go2QLHLhgXQ0DxMw0hGiqvv0LugI2Sag4l1fukgvJxq5Bg2m0R4UF
ws1Z1j6VtSOEmWGvq8RKqYqU8qkkXAB5u2SFFjaOwbLMQlY1QoX90CNd7zf+QelUu690mt++d7Co
HDo3UMz2WtbZezePwvHpRDqJTpX5IDSz+F5jbHHUmxl149VZj8jPXwtcLpBvditSGl9klQ5vzVnk
kgtSK8cZ3USh24XGkT3YqFTZnXLokKLUEbrWmP2T+XW7HiBHq+p5Qffqt2PP7TczH1V955eo9V/5
MG9vode/6mwt+JlsGQ0nZqNqsrjFuPDQuYN5WPWr3nsXlh32BEG2YcGOBSP/Oszw3Ibjvph2YvB4
RQD+9VvpdHmDz+UWHDeO74OwEAn702uWzHYPrfayG5S2s2WHGycK2cxWMnOZn1JXH2LED6BtLNfk
Zi8s5V4voA/4bzhxbqlZCBenlxI3GwlkPR6EUz4JPdfvBunk39+f1JtoYBfH+9fDcIe1+ecUebp9
RT+bWZD0pva0say3xjJ9DqYCKcDNyq49VZeG2yttMFWZ4Ru6gdHanWvsPtFkee5hy4UdbdgoRkGZ
WpHdbNeMOt+sJNMDJw+/klAYKNvZN8MSIndSfQOzl3rNl3QWKRbgGmaofbtp1wQq3oQ5+2Bk0qDL
wPlSMn29LW0JGKgmJEicqijSmxZ4kxPVrdkcBtOdZLSpYc3CGRuGjLs7rz9OcmuvaL5dWuCdqwqE
gQiEfP71b9hMGhYYoHqJT2P7IVO2V5/myTAHMo66veu52D+/v4PeNt2YNhRA2psoQMMh33/SfwJK
mzelAW8UJHnlu9PNYEz1Flt02XD2ytLBiC1ZjkMkA9laMZ2iwI2UP4sRhcsq+9IX+QLaop+qCWJ7
La5V4N4Effw6oL9ASFD34suc7QDN33gLNZxiB9CMn0009f/xZuuP5Wv3UYj7KLiCAEXU5vUaBCb8
NTS2MYRth/VH3+D37qWK5n+GlNGX9xf80owI2xHo4fHbi0Ovx+qsgLYJHp4JMijrgWhZ3hV9Ycbv
j3Lp5HA+uex2xDoJ8utRCDWbhsyJzVwuVVThdXKi2tuHaUCF9/2hLp0bILVUmAHs7fi110O5y4Qb
I+6ByWS0ehZ6zmx97wkiPknZpN9q4Ao5djbZSBydruAJXZo46kpucOnc8Ibv9D/481BaX/8GA8Mi
TJCUnyjQirtfKLUtWGHTXFJWbjU9wa302rz3eb1KGj30XRFDgxWCxAOto9djKrxEyBNMNyHZ8eO2
bYYbC6nq5P3V/TfhOB9mD5nYEtSC38BE7dHwtVLf7eZok/UleLhRTSeg8OVzA5NfHEooAn5sTMMk
sAZyEeDEU6keH23PB1uzFU43RKifa86PEeObR5kigh5SHc2ySDc2oT4E6OXkH1Iv776LzhHa3SZR
zIpU4GW/ZttuCPi1djsilhtMke5g/2SnGiZKEusvzIwmw6qTfunSr4IOxS9fVtUzNtmWHyP5o/wb
08YHJlrGYf6hewrwCdYvPuaEZdEhsy29P+4L4XC6d0SpJZhAKZ2zwyzXACJz2wZJ3Rioyxt1Hs+4
wN/25XDtut631dm32eMXMNZc2pyzs6CprVU+uhpe3YrwPwIrEoSTnZexoYHFccyGLA6VscP7O+Jt
/Y8JAlf16L9CWHDO6/WUlaveQdwwQcFHO9Iia8lQaM09d6CNbwsCyixq6TM+rPPgfNymqnnQqLF8
FG5VJu4cqC0UvAM/AiR185v3f9yFQ+Hwk7isebwcrtLXh4JXy9nKnlqBqbnd36nmbJ9Utg7H90e5
uO7IcwCYNWmRnUtZltbkiWLwg0TrkJQrEenpoKfn9njvwWyQSalN3d9DWaEK/j8MzInHCAWtW66a
19NLuyBFDmdOkzkQQbytQRopt2wPS9npt2KtwWeYbfbt/UH/rfqdbzP8wyl8ADPb8emvR+1FoPy0
rdPE3kmsoXCAOsW5KPEoaj19gl1d9eKfcltyFrvy/hqc3L4D5LAYiP1u1nojaCj+SFOb57m1i+xx
hSDcX1maC8+AQ/2MqBfSGvXSs7OAq7Cq8BQKiHodmfCbi0gr6+amHmWPEJdR349BIw+TXMxjXzvm
la7OpeFJ4njzKNTyDp1Fb8pwy9oYCkJT3x+/knhaHx2r09kWHiKHxtTGg1FPIfn2Eq2efg1NfuG9
JbeAWLNDd6Cgnw8/Vjhfz0SqbTEOP1az9IAslIpiwGJlS/z+hrhwyKgWAdOnKr0LxpwttZetqzZm
RP0m2Fr6tcL57a66/Ov9US68qQTzwJ/J0gAPnLfk2tyodU3r/CSrNvcGvSvjS66EOOqpremRGP6Y
1caBRhMbBtYeh3J7v97llSXGfhnzIFmqNj1NyH+XB6+RY3N6f14XPhXwFaTgAXPtZIez1cMV0cMr
cPCxGxzVES319JOJKfBh0IGzvD/Upav61VhnJ3cz0TBLS2IjoJ96E6qgyZ5kLYER0nDNPraU+H9g
3qF1z0Gq5p+TaaOUS5lavJh1YWOXFdhU3b226G9Lry/mK2f2bTWGNd/zjD3CBkRx7sqCBrE3dr3u
J6udytOSA4kqICOHXhf0Nw2nOYL4YYVcHSh/5Cs1M9nW1ZXtfPGDePwAmisgnM8xzrzLW6X1EzE+
6v0PtqtBShu79BZd3WtePpeGorALohJdIrjs+9//J9lp5TYqp2GPdbbIfk9ilgeMzMVXz+0+v//p
L5xRiKLoi+yEebR69r//z0iGQ2GvAFaXTM5kH5o06562KfeuqABfOKMcUD4fup+kpuc56+bT+3NG
4l5UoLavOm/CzYLdx2PBUmdRFUj35/vTunDNEudwye+KpjtO8/W0RNkIL9NbP+kmEMzh7hn4Y6I1
rb7nRhN4od0F+cs21vJprWEjRzPyqtd27aXfAHwKUjueXVwWZ78BVWWcSNvFS9AEXX5YvV2voT9b
bRmmhP95CJ+v3WhTjOMdaIXtVvlYbl052fslcfYk88rBn+D7Upc490FQW0pLS+pOEuTUYTPpW6Hh
LNWhNHLYUX0tPim5aZEzpd2Vh+4tV4g2GQ1CypakO4QEZ3eKh42ft2SDm/he720He53s44D/pR+a
s2nN9yhf9lSXAf2clsVpv+XCSz+Xgbd9UFOVXju8+2KfLwQIS1JnUhP09M5u05T0Kq/r1EnMZpyw
oOPThAsUjNgt3OBo9GN/8Jtxe3l/G144XZAad9wXChs8hWdbgFQQ5PzQuEkj3R/DRmAPKyK/Uoy5
cFmAG+WBcDnBu0LT671OSlnrzcTURIGZWaOvA5reSqqfm5G6w+H9GV0cjA4bGkjgcAjwXw+Wltnu
762oRZdNl7Tot9zu5p9xMC32zftDXVo8bsB/u/Rgm8430Kg3blq7q5NQwQHa0PTiqHSnunJCLu5T
MMW7ZyCR0Ztm06o31pKq0kk2ex2qg6+3DZFqU5dPVJVKEQ2bUd7LoiuriF5B/gGBZMRd2nXB7bbV
G2Sa35/2pRUmgOb2oiQCM+zs3AReN021qtipZpffzRSVunCBAVjF+uzbMn5/tEuLvJODYBh6xE7n
NAXKk/a6+ZObaOT2kaCptXu81lcSoYtzovJLFgRyCqL+611j4w80tx2j0L6FNmg5S1TZgzoCXZH/
y/Ihwgy6GYQWdLXXQ6Ef2Dt9y1CQBKqwxo0oCco1iNNsNK4MdWntUFiA97Qjqe1zwnRejNrWm66b
6J7W3M6MB+ZyvWameSH42YXtgPwS93DizvU1AsokPpRwjlzRBL8ENslplG5CLOHmKvSPDUCrv4iO
XISOmq3GiLlrq9iyFwpa72+Wt884v2S/ygCqw389d2+fMvrofmE4iQcC6WGuKtSWFuFmMwbAXnNv
KmFeyyEuDcmFbaOuA+KE+urrz+mCnS0ygsPEhDN3A5lp176Bh3XMsKK8XS15rZL7dqvCnwGNz0fd
SzPnpDnq5nNj+YWXwCqY47IZM7SDM+fQjmAb31/Oi0OxYuAmsf3jiXw9N2vVLbCajpvUGF/C4tbx
DkUn9DhMpX6lhfg2FmFW6IARR1NsxY/h9VDEXnS8MfZMrH70Dnq6zkcl5hejWO1DVXqUQ3M/RT9r
wDxBlVfhf5f28E4OxAxt94PlsLweXy8tLQeH5CUrnkIgI7LxGa8r406fUzwAB2M5bdbYybDCM6kI
rTZfPiDQ03/+HxacQAi8xA6hP/8VM/y50rEzL9EnozmaMC4iUMj1jWECHHh/qAspFZSH3ZKGMu++
oc6ucSTdfA/2uZsA/0a1FBUw8++6zBXpiq99roFSnDSnCZ7HcXWTdW2xMpcQRu+3Wl/uRt8aTrKY
yydPVuvv938avSJW+3UwtMN1d5UC1BeAMp1tvEYz9W3Gdwalh1x76dGZSBGtLFBXdLfRqiHUS72K
RDvPc4Qlq76F1TRN90Nq6dTFW5TeDioDhI18K9ZaiQR7/WJOCKyEJXFmGdqZPg/xqC9SxelsdQgx
D3rwoqxxg62/E5bj2qsy7IBsU3yzs1lbvy3tYFZRb7fO91mvbB4IrajwzNt6F5mwFDVtQEpbiX9d
A7xqG0U/hFAh0yIGs1Foh8oMRHrLv5Jud73NbREWaWaMcd7T362QXFr8jykVP/U0DZ5fHLS56f3T
OtT549jryv4xGtZqoTBuIlhniNLIdqd6B6peLrDfjOs+QO1AB8WanjqhYagEj3e8DYKp29XMdhnz
D2VjyPWGQpIJ86poV0LdodHcSNdFKmO7sNA08UtdM0485WsVz1rmuMciWI027uq5lTDo3KG7GVYv
F8fMNMv+w+waMKyAtgzlFw/VAS30kfAp7kCxD7tfuN3DBsVkDc10CyzQF7sw9Y/bCuAiKl1hyaiX
5Qb/xULTL3QnqmycO6U/ro0/1w900Z3nzQlA7OcBGOYDtskYxxpB1mGWhgJfFtLxcuybfu62l3Xd
jK8plEv7MDZ9n91rhje1ITlGhV9d0zUQ3oqmGE/0UYZHGdjdFkIVa4Kwxrtv/w8RxDiYaAADUiXg
yEOVaptPDpb12kHMYyEiDwJxEc7SKaeo7YPpk2b5DVbntUb8p4mBNYiqTlmf296tZRY2gbsILCll
PXxo0mIYf5fb2H5z9cIF4eLYyr8rDD+7R80FL5Gy7CuJfIWZIpBQ9QV66JqPEIhed9N9s5iTc6M0
l+QM4H7zNWjrwQXTYzqcAyok3+ZFurd9j//yaVJGCdS+ydStqJ2xC/vCSecTFpYGfvWuX3+XBchg
ZClmOw+x0bSepdMHf8k0L5/XYDDvMpJBLZK509T3vU+XMhy7Vgtu4EvIh9pW4EWXavPKG3QLpzSa
KoK1o6hLcwkbesBdjDmJ7EOOqg4RdjD9D1UO2ZRecAuzfBqytse6tmg++Ajtf/KD2RpDZ7RTPbaz
Jl84PVtvHwDb6mSGWQZiCa6KsUUm2CgHJY1ufpJ6a1f3eo26GYhnlX6zm2ZrEEX0i++QkLw6cmtn
+xwQoPyet0HfDhicr5+rbe3lSYOCIJDCs/Z/s8S+9liNs/uUbWIH8eieQF+5ddoP/VwPHSmoY/2q
52HTHtQSyOelRWYHR/ZA0w+1XwwVyC7leafUl0UdTg2SoceOSsM/Wu32CtDTai/hbDVWg8ajo56Q
QRjaKOe2N0Psg2WTBH07noqpCYJIoAIHR0UFmQ4nDKL13VrQKIAWrRd8MinA+WyBtLow1yxcoqs+
DUJdc4fq2E+1BbcbRy4+reYcrSWXxJlGut5Jc5ZlRAi4NgCbe8oKXieWz3Mx+iSbgTl9LsfOM2NK
O64bGU5XJOQAtQw3NLO/Z1NmmydnyNY4LecedjgQzjwS2aQn1Wit86EZR01GlaLKnqxmhjikMafl
I6rf7o/GlPl4JQG78EzssiMw+g3k8oiFXj/a87x3pvLKSBqvsZNKK+USC70C+mMpgoYw09PsbkJS
9b6UnjFcCVkuREe81A660Tux5U1/DNKlXqcZowd1oA6rnxWPTlc2Ye+W13QFLgyFGgMsbWSGCWzP
2yV4VTS1Jgo7Qfh1ibO1SiMvTacbJfo/VuvYFS2wDqD/bDj72/t6TTtLz7p8Qf6tnSznkKJPfMy4
RD69/8RfiJp3FSLSWh7/vQR2NopopC67xUkaBCZ4OR3Zf12XOX+20mU8ush3/f3+gP8frL6JKegw
7rxs2gvnMYVd+oRTMFqStMqC+aULKHh9Wpza0CJLs7zhaG8u0qgeaqjmPfRhAQ9MaUqFu3SrcVxz
OXp92DoDomJFBTzf/cRj1079vVPZTvVI/XAqDkPDPx/O49rxRnjV8BsCh9/9o1pXZMfBgJ9zL/S2
NO+HAJDYZ4fHMAulsy7+LfdZBhZa6d32V14HUxu5k40greYECnM9mCflC43tYYlnS0nrpHlWY9wI
3xBWFPSpa0cYicj0t4fpZjOH5orKa8TezcqHaV5GtMYR31njGXMaUly7ky+1m5fVUSwuAPW8QfE2
yjQnV1Hry0bE8CHBOEzo5KuPeWnOAAG0YOJqG8vhVqpiSXk7W38N8QtCGRcxSfPRLzoQGeM0oNVX
VcpoItMqJupZkL98MM3r/HN0utmNCjOXeawPkv9zLNL80TO7Qd5WxWCkN8BldPOApy2stCkLlulr
Ja3GdGOPZrv3si2jkR1be/LSQ29BW+PwFQoPKhhCW/0N7KmP+19ZGO3dUjqqO441ZcafS9esegR5
z52jdjXt7lC0EnnNDnOU8ZNe91qNaPimfoyD09oxPNb6WWB3o/3EA7z7kHWVpcdoBrXOkkzbZPQi
lG6m2w+1GqQeDba13u8kbKCis3B+etJ00kfDnbLpiHTu8M1xh7mK8QkAGW+IHLw3ujGmHqIzi3w/
cmb6fMKnDhiQCqbsi0CY1wlbc13vmwFZiJPbs3+ekPpoXsBMeENoL0uVh0jOGd9VamrTR2jhqxGO
Riuse4Aj1gdndrcFsU27/CUdN+u/5lldqxOt6+Ve+Cg3PW4E4vmhyByzDMu5UhNdUXe9xRVvTo/L
1s1fkZgzA2JYbXkyUse50/VK+xoo/uA+oBSJfeE1kVR5+ldHrdgJ9TGt5ngRakPwKTBagAmy8PIt
gtXavTRgwrLItnvrcaRnMt+5SAQilayYY2g10lJRbw04ceYkLV+8pRUvYvKlGQdNCRRCB40s76p0
bKwTAbglb4pZtv94hsfF2Iq2+tkEshrCKnBGK+wpbx834RYvBWjZH41naE7o6jUKpJm2BF+KKce6
zaXBLcNslusnrdcoMBGEFVNIlANfWg5uYRxtaCvBEQFljOw0+kDxmqaAtvLZMygcF02biJLG7U1l
NX3Kj7SLh3JU6S+x+MYQG0a/fpGZcvOYto3/6CK/286xO66W92k10saOrCKVzhGUHmzM0e6Jro1e
Gvo3a0KXOKlrN+vuRgifqRaNrvBUbCHQAocgd8CRt/3Othhtj7hwmfIgRfFrcSgnScvSnjy7b7w7
gm/xpREAh158VdVlqCYivQdjLA3361qq6oYKGGzBossn+GlDvS7ibq0yK/3omUUxPpRO73UR2tXB
neOSfxwyLVAPfaCvP+dyo+WHmFA5w1gb7E99Xgn9cfMCTMbmEc05rtLa/tsATVFFKGME663lT/Z8
Atk03a90F9yw1lsQ3B0JIZkR5CrxWIBYTkQ6Dxgkb3Bgw9QyZnD1Y9l+W7Buhs9py20h2KEV+SgJ
fD5oXQrkcE77aj5IGlQZm65RDuq5RffUd60B206xYoOzDc/TUHXLVyOXaX3IuF8+EleVHmxeTf/h
9v7w0dJKYYfWNOkGKjKdQD+DLpcK8anYvNAXwnv0kJS1oTPbnrw3ekTEPiHxI75vo8b5sDJ/fBhd
9vYx50GACjNWfqS70JAjfD0GFbkWdptx63CQvuF3WaljZgHWv+s2o8BxLluL7luuTcI42WjhPOcS
VsqRb+sHH6ggKBm5uTt/7NMuWyMYD8vy0CsPoP1kNp6IrWLcKpSwEFAO60JNTWgPel4T9RHHHuvK
dLNj31Kj440zZH2wTKxtqHIY3dFp8DSNimwG2z5XpvO3tFdhhK00a6xcKA2H9AXZvAqf0NBTdfe0
gqD9aWiy+MfzRuuxbhDSR++oLX8V07j80ivPLeN+ziYPFiycvpjk236mBV9CgjE2HQ4w++8bL/LU
xIHs1F+BMaTPs7tOd93aqt/EwSswtFrJLzPFfO6JdhUixAx5+LaYW13fasQS45GgsP3iWVP/V58a
xTOd4xxrvaruDwiHG1hvFbP/w6noC2N43xZV3KJP+Nv1ARzcpno+d4kh2y6PCUf0j52vVUOCDVbx
YZP+4kZYTWdpKObAzSMi0vwLFhq9R6WTXR2Vutf0iYDcUsYA6Vx1LzrX+ZYDLU7xepKeHmLHsf5e
fAAWKHTihumTpjyMOhVGch8HI4PadbJ7u277KoS0m+O4osRIlWLiPnMqb6OzTL7PJ4P88KlZpxbA
lMjIprW2LP7e+nSzD1QqcS20hT39mLPO6L+tYP+/AlNaNJjWHZqDrZNz0+LhqHmJVH2e+Fmedtwb
VvBjmVX/t41fHlk0d4f+l5rXwTmmY2pgvZQr3T6IoW8/mF4z/mUhGMwrv5jiQWqj+Z0mhdgiBxzo
GlrzXuboTP69U9+pwo2HaQU+G4p66/1bD1UWC+r7NI9hNdYFAlTI5GJP4nbtp2XLVodOelPLKJ30
NKE+5X13qSBXEX279LPfIpEf+WqYxkfqUibvS1306IMEZdDFStO2v1tv1p2wk9i5xSPsXwrSnqus
21WYfhmjCqSMw6rVq34yQbbdTIbwnFjryjm/r01vexrnbrBP4LfZ48Cn168UXywRSWF6Msr9gKIC
VCCq+BVSHjuk2cEdl4Ch/4Bz66ZukCnl+a2ydPsispxZBrCGYLsUixHZ7oLq9KqsRsuRHEk391cr
0AP59n7ceylz2JXVdjQRxLNzoZjZHrtmqQPQ+gQLB2MW5v3SeqhP1tU1me0L2RjGEaD4IHiCYDrX
/FxnyO0mfDX2U2cMhw0LgkPaq7S9Eak2nZBu9bHJE0vLhdcb+TWjpLcpBZRSgFN7awrkt33WV2mq
ifpg18EWEJl99PQivTNriBd2MOsx5XR1JfncK8Kv8wlUBqkrULAGKwWC9XUKUxvQ3lGKsZJtD3ro
CE+xOWfBtTLt/rPfDAOuHKYHJXigJa+HMbyWa2Qo7QRwrCzDxZmmj0FbolsqqqX9hwpq+1FNrXOq
cs0wwsAte3fntJpoOVrlX+/vprefGJ4Pmho6f6hR6/tu+w8Yw9/wgPaIWhLshbr7IOVF0UxT3hKq
e5+IykuEHQMZ+nZTnd4f+dLX3eWrWQC0eKgMvx5Z1MNketNkJdNo+p9WuRrcCqo52tJvPyxGqoXv
j3dxpjuMHS8hHjLvbKZ2jtzi0g9Wsuev4f8xdybLcWNZmn6VtNwjCvNQVpkLDA6Hk3TO4wZGURTm
ecbT9wdFZJboUotdtWqz2CgkEu4A7r3n/OcfKquvkKIqyS4Pq5fQKvQnNrWC9qIdd7+/8M8LFlcb
iJ+QI1lI6JI+flEhHRFJorEK9DxascfSBneWM5M6VFw+udQ2dz99tZArQAaCtq8w2fx4KYqRLE01
zKlhPaxuXnTRRQ+Sdhlt0SeZwuRz1A39kxHdL5YNNFKmZQjXQE1Ol+moL101rKkY9GrTBNYQvmmL
+Flewy/eFmgjLErG8xCYT5kt9RhXCWECYjBLvd445jAVX5CM9he42VuN15mJ9onc9RePDV91FXAG
CAEm0cm9TPShI9JOWYMlA74TtTg5zFqZ4PZuFp8QV7ZX/eSxoeWBrGQh/mJPP6FTkH0oj5U2SAFh
KKu3trr8ZbMd81GzqYcWVwMHZn+LgH/gXMbP9ZMd6Rf3dvOtYk0wK6PQOwGIkjjLjRyEJRhxiPPa
ceT409OQyciaOsOk/i8WBBGTUEG/izyg6nx8S4uMgVjRi2swyq3o1GtW+cx4x0DTxvwTFtgvNDwI
d4C+GOhKkCeV7eX9YX9rNX0qtUEXA7K5WNmiYHSvm0F/Y0tT3L5ZObk5dpQqJWrK1BJSBxxr7lGu
ttJx6JsMtaMhjkQoz1Z5/ft94Re3HXMmrCBo1HC9On2l1abv9AH4H6/URLtpyVL+Io1zmrmTWatv
tUSp88lK/cX2sJkJMCRk0zdRx328GU2Ovk83MnQZkC6CUexmd1kVwhC1ejhswYPOgIz299/yF3NY
mWkNKwgnHrzfTo87lJyyOqIJDKizjY3234Ih5a25PqJ4hVHQTK0Wuh0n765OZuyZpL4o3KzsjM8S
O36xojdmFIaxaGEMoNCPX1/o4dxLRcPBu6zZLqTyDmSx0zyp6T5jUPziUkyd2T64Eq/5aYxcafR9
Umx9pNrUxzAx+2Mm9RhHlILs/f7+/mL3NaF5wXXkKxlwUD5+Kanru6rDMCOQaWAaVwg1GnetKqRP
9qifvxE9JeWYvBVjHKAn16mscpa0dVUCLax6T5pK4LwJgMfC+PGTV+YXlzJBdPGVZJ+HE3GyHW6m
v0mYUxlIpRYCbE5D7mfNoC9eNmBA8cmi+PkG4rGr8gJu5xeWptsy/WGHwCmfqD/BlIN1RBRB16Zf
rL2qfXL7fl56kBKhyuEhicQN/5KPV0lVUWvyJhLxyxKTi1ZjXJbIhX6uLcjUR1GsnUXJpdf/6bvx
nQn5XXUCgUbfvvoPXw2v0NBQE1EMoPAVZ53aZEFlDcYnhdWvvhpcOXQ+KPdMjJY+XsVEESWrJG8G
pNOalzKsFeDNvrvKski9axpLDO0l5oX6X1zWxMMJHylOTAjFHy/bc4QkazKIgaTU4rWQpJj35Fqy
G4EfVUfKSkyMKysdm0+u+/P78udF2UpwIWNO9fG68hznSUF0TaDNaXUO7b90l1EWP1kD26c/KQko
BhANIpigJDstGhnQlIJWq2KgzxwE6GnaFC/QJU3lHc7DcmMnpgwWNmd6FaGDLbPPnup3rdTpJyCz
ikJ50/zSHXz8ngg11CHSF4myjibT7vBSRh+SlcydAQvz2tbEZRJtSOnyDaebhR9Fo6hvuNZZT5Ze
K29iNk9PIZnpKy41QnEcGrpsZ443g/MJwPHFjNtCPU5pjMBdL6Yawwhp6G6sFvjdFgeyGAIF94VL
he7oNYtN7VmI8CPzcM1YcWDujOGl1dL1TOmyXsBZD+2HWy8wCD554r84qCk8ITMjoWEAeqrK11Kz
6jI24UAhdgHcfMY6XYiAbRn6OijOhv3vl+3p/kd5C0ELqTNvAH5FpzVLCj9U6tAZBOOsNzcWKk0/
X/ijVBnzJ1/tJ0/FzasdlSZbLcIgGGgnux8OXYUJSWbmdE4B7LpQ6o65YMzycc3wu3Gsdu7PcGAg
SkGIkvhZVHShsrXRUi8pXczzeWVmZaMqw/uvB8GWnXSq2uopVcPFODbQhJ0WvvIr+VNW8rXVcutc
nPqOEFWziXUdIsOkYbc4alLm4rKhxZddPGuA3m09VM68kDDmRLkeRqjODfF5XayVmEM8TvvdnIv4
uMp1086u0Ol55wib1skmbQ3Jtbi2TbQfZnF+1AQ5hklb6HzBvjDNyI3TqS6vpmnqdtrcj8tRDQtG
6h1W7tZenaxEuWrkKGWPjsYMQxYq1jqAcpJEfsWkXt8zZ1vILjShId3//uGf7qY8EBxr4TxynHOq
nxrR4P+SC6yRIUjM2gzGcu6AsQiSbM47knuaHSwY+cmq4jn6TCn8U6XGpb8rQACV4M3h6vxxxRPw
IquCoI+BYrZRRqBKTZRUPFXRi1hlxujE5JsIB73HijqQekF6MPHDXGyBRC/xk/CyX9yF7ZWkKWJ4
jeT/5KMYQwpTHjZYgHV866QQh+wq6+R3S2UgoddF7ahGF31yRv/Ey+YGEEKEUA8enYUZxrYwfzgv
UTVCQamrIZjgznFtJVKOWHTiMt8DzRdOqE/Za7yElXhRzBEawyZqet0V0rpj4iZF6Wcehqc7AW0L
ZR2eu5uOFlXJyQeKyyRNsNZcArWsrMtoENLAFCfFXZsu+2QnOD3WuBQ3e1Mr0B1sVevH756zT9AI
TytY35Du1b5AFsz03P/92/2rq2xFEENq9jfagY9XKTJrDQV5FIM1Hwo3XrPWl9r8MwnKL95kWBUY
4BMftKFbpxIjDUOqyczYsRNkkZsjuYjvntl5RjNIrpxtkfFob6qkObOERj9KZfmZMfrPLzCfgOuD
JOJbB8f/4xetpo6pm7qIwTDl4Z6BebJvUObuEiM0gkxpF6fSo/WTouGnbnd7iIiMN/YyXZ5xSq1X
Rsz48gnzQiw0mK7JoUF8rYDYOd4N5SwGY501KhQ6eEeSvECeHFWRe5DqGiEBbOzPo6b030YD85RP
Ptp3tcuP5cT3j0YDsbkyguufepTlkYWBR9yvQS7l8lmVTvpGbTSbL8ZKog4TqbGYMbKDRuh2G4WO
gZ61loE4tmrsQMKOSgdOB+5VmGuXid0ZXSHv2566wxF6YkNtHT+y1lF6Sl0njCf9UVE6fbbbWlYk
d5Cb7kqn354dkQnMMxnEXY0HeDNC54Nh9jqx9i/nIk5bO9wKG7vtm6K0xUicvpF+kQCL9kaa2FoP
bc3OYd5fqZjfP4tDX6fe7xfJae233SrAWBognhJMKPnju6PqdZhYfbcGrSaFR1ErjfMijQjfUNfM
+loyUv9G1PHQ7oyq1e9+f+1f7IGbyyeYP4AE9iKnWJQFftCxfNaAziypPGORtW9ZhHOFrWYF9QeT
0vCySYc0d7oCAqm7lRCPeT8T+SCpPcD57z/QKTbGzZARLQHbbuUQBjsfbwbJTzjbNb0YGJo2CZD9
lnTEuYvQNknB5Nru4wymosS4tnAXVUmoLUVB+aSR+sU+zF6FWgVyNd3UaVz4rAplFC7tFNRVm0LZ
EhdPFLLwljKw/mSH/MXGAcyJBx04P2D194LthzNI7cKQun+dgxWu4GXTZxCfi6Z2pqgWDyUbv1tk
af7nTf6Pt/k/o/fq6s912P3zv/jzW1UvLbGJ/ckf/3lZv5e3ffv+3l+81v+1/ei//+nHH/znRfLG
9Kv61p/+qw8/xO//6/rua//64Q9e2Sf9cj28t8vNezfk/fcL8Em3f/n/+pd/e//+W+6W+v0ff3+r
hrLffluUVOXf//qr4Os//s5C+uF9237/X395fC34uYvXvOdd+PNX/fvfv792PT+q/sGUhmJIhTwH
PrCl9Ezvf/0NKK261enMGCV4in//W1m1ffyPvyv6H3DftlMb9Ri1+3aOAn9//yvtD5OtD+yElwic
nC3yX9/7wxP67yf2t3IoripGO90//s6lePP/e0fl97M9ghyqOD9ybtOMflwZ4hQVQpRhxaNhHZOY
hidPqjtoIZ6yw3VZj06yvPaKciXlr2t8ZQ73Q+X3kIL0Jb4Wh9THP8+Z0/Oiz7yuu51C5rrdvhUf
wG73uJzaSSF5RNo4Ld7F4bo3petV7iElP631hU54zXbpqb6TZ7+XMmc8E+o3ZuyW4EnE6tzrMwQs
32jvqoLy3nCQSAd91NhKzfh4sMMtSa/ar00OC8qnvnfyuD1U/C8jZ7iXBMyg3VaGRtSkdtK+52wv
Ld6PYneFCbzdq+9qdaUjCYd+fTuWqZvV39ZJw8XnaakLG5jvixQul724BIICUzxT7Cnat5pykYnF
LhFaey6ezOwLIw0IMpFjJLotDLKNNtOVQqeaLK9dFA6LN7muzyvtVgxlPx5fUZQ8aGbkzeG005YV
wGiq9kX4wPhsJ9XRrkBAFzWxZyjRTppB9KuRm9jvJqI8qkjBSi9xM6PeT9XiSjNGzoU/xnZtXC/J
i9oEGB8hFH4eorO44bAxBBvyK8HBxyJpHMWKyBrCNyF8K2SbVCd8Cfe5+C6tb+Z6J1ivkj44fat4
UsEwe/mirczl4bBaYXw3mLGXGXutjTyGRL7YLXg9PIns85CWnaGePAFR/aD1F0zvnVzywyr24hRy
neTCSXeiNYOVM1zOJbdcxW+6mxko4XQTK/4yQlvSmRzUo2fM9VERS6wyXUmuPDGfvBisaxKIfjIb
L25eyzzC/oJXJ1Ed8QxKxiGJOz9dO6cbUndckrNalJ21uoXUM6dfS1BpwjOd0phctQ9mU7Xb9kWc
E3h3qCE13PHRZwmlzvNVfIKubIoZDx9zmDixXfKrlKgLdKQvlegC4vvqZMDMH8+MCM/4UIVzkvir
eVljxqwYXpRMMPTyQ6Q/jONzjS9UkV/A2+OL8hlYCdsVIw0H4sGpytQpymdIkdwm3lQlgK5hzNhJ
twuMztltWG1mrTgRatVRbO0VYgG8PkdThV3XKDs1WfdljFTFIqcA06FVmt2kn91SeSuyBLXHFNnw
ZNy8jPAYWHYNXEB9ml0AbhgTV3rLFxfPR+m2zubL4jPk/jvG9NMGQ0fA2MQAizqdmG72MlaMNaAt
59/gLlFx3WdwGaew2OmTu8pXkaLYliC5a2ueq00aLAY6jjH2qOJ2Qjj5VR7uZr3ejYq0GzEsjdSr
Iox3NB/8mOHU0pdyvkE+uJpu/050tJPwM1LjSFZpq0vuivDBOOtaPEfl8ayKb9ZmVxmCU0BSX0wI
SxPsXuWFnDNZAVAQHyyh8vCzcojOdUaTNd7Y5nquq19jSre0FM707qwpKjfvgjR+3TyJyG4bM1+Y
7nI+RGl2DpUzkQ6gEDdFvzja/MnxflKi/7Vr/3BTTzrbwVjwlFO5qWt+L/bZlVqlCIaQF80ZfKKX
pZaQ+D7p8I9MX1pab2k+CzX6PgU+fa6YHm0+ybQJnFIfD45yFARz6jKkb5LhKSAmS+xksxt1VxhC
pfqXVbEJk1xjw9NaTzQdTb5R9aAUnhrEdOSpVZdsFaL8ICbnrHphQWGHssTPLTfTE7g++xqgRRg+
GeVtN+bkU28e47yL2ycH+f34qSXemOS7dAEX+aHP3UHEF9Y4X7LPuqiP5ff3J8SFQBcVRoeoIU6f
UIQNiTgVg80qk3OXOM8icszZT8x91HzSFqF4Pv1akNfB3qgjxM3I6NQSczLFWZDDeLAb4RyPshsj
lCCGTPuoqPajPrqlio2tFdtSqjxNNeoXTfGRw2aVpxEekk0XuWHYfbkyJ1nSe4zQbQl/2CgtbbCz
RzES3IhzPhbgYIpYDpXVbRoV7qQ8xCzeKem/Cm3psf/DtWqChJEjOjoEXLVdR8epe5PUxO+1BVax
25nTxay3h/lSFa+xQ4dc2NrRct3Gko0i0bX0bzDznFaxnIiFKTDsM2mnoIoBxlmOFdYv6FyDSpzP
57y3VaYt0zR7Rpvv5egh15k+xk1Qt5GL/+8+yr10/VYIV1HWHdrYNzt8tE0Zyvvs9uNRgg5fdXZU
yG4CSYYJOoAi9r7hnZhv0BmN2t4orysocYpR7ybYvwjH7JbbYDyPUbub6kdBe9iOYaPNfG15hJ1s
KxA4w2LdW3HrjOptDa0qIaJhES+meYDa9VUSzzOzceFgI9O5W9LEafKvi1kQi+DpKWbOwwhR+Zsp
fTW4BYrokWPuTOXrkCGZMy4N6SYtLsd+z9gi62+wTWerWnn0jxEEa7H5fgIU1WM/WG5jYpoMuXEQ
asif5xN2k/gBCPC5obPauTkg0V/QsC4uxnawRg0PDyy7Nw8Zcp6uAqOuwOb0yVGRUeLO3OqW3a+z
3TDD69fizsx7P47wG2T6jAP0hD5S3cN9dbs+ddKKtBNuXVbb5KEiTxp4pd7khnWfS2er5FUSEoVk
H7d+lIP5hpJvLG9p3LgpBQ+BwW4FGz7i7BtaB/Yj7b9bQUuHfGhzuTJGOd6qAX5hZG88MIk9TPpB
7vxS8bsYjnyV2aH+IIWRNw7N3tCv+kFlKzf225GqYIBQgBPUFDJC2e5FoXTgUzuWftSSr+EQXs+Z
h/0Ga6b3efV2GBcX8hOUVFvW+LEh2iuz6kea6Yza2QhxMFvig4Z5q4bsbzJ1CPwbjIxzNuPHsrtZ
Ze02V+5HbbxQ1MHG0uEg1T50cZNE4gaDky5SHCDA1MwRsSV2Ed5kfBNTuIpDyZGG62Z4m2aF6mvC
6gCxqngYF0qCMLEnYzeZ3aHDLg22pysX34ZJpx7RPbOSb0oV1kc9BVIRAnR/q8S93t/U7WinigtT
aaNP2xPM3Qw6kRU9JePEu5q6uSXYVSUHsXVF+TeZ76teAOdS11kOmaGeLD005uWgSa627hUqrgKI
BKdtDmoBAcvjMN8RvBgIW6LIFN9muWyvY+SgQnBa+TIUBUSg7X7o3oSK56U+TQNKFYvRyDQd4jC6
3UrKKe28wSq9ohtt0qR3cf1Wdo+4X+5las0lu1R1cdcPz2IS36sIU9dOdPQm8qjvlG4vhBcdjnHm
wwhnaW3xQo6+yTWlJhMXMTEcnHVNs0Krt1soSJce60SN3qLQSXgzeFWv8oz1ArlYWW4IG8HP/NGQ
L3AUtbvxEQmUrSa8lxL2Eyo+MUwtUL0w2XnCq64TPEzX7WUc3Bi7kXK0Q6HfoYSR9lmMpFb15Pih
EeJDhA51qbIHaxq9KcwdKEje1kqQAXRpGJGn4zaB3Y7fFIWtlb2nLKU9DqpbxLkr5Ak29pvJe3fZ
SKYT6fM+tUilQi7fUrcAjuk6y7h9iXDisoom4GnZ8/QwpPdS+a2kVhIQymp67oKaBJiJOEn60Bmi
t1aSm97m81eNtqephv1c1Fz6BmDfR8BxiAlK1VBEiHF7LXQ3TbYGITTa0ohtvVUdPdkn6+TCA8C6
Bx4MASrY5HlmecvR0IEp5n1+h1wcd0d/zYPRPGuEV9gA3z9KX/UYPF7hdusa9CtRtHg6nHOhaimr
OlvV3rDdcUyJZSu26B3QkIrOMtdIoWTwPmHHi7SLqWojgnIGzqGMztZs4fJrRE8Yj9pC1nvpmmT4
QRo6pOZXCUCQLW8IpTMOdp8JlY241W4c44u5HkZrP+FUnGkXuOWchf19Ju7BY+2x9bNxP4rPE14O
WX/eJC0tWBlo6qWg+bPsZNN1K7jJuI9Evw4Pan+uzLcLERshUbMy3+DcaGtX7gsH1GrfNaLbCe/d
/BTSe1H7WFpOLq3MXnBWI+NIdX9qXtbygWAIuy6ILm/TFyFs7FFrXhiDoJ8gF+ihqTrXRH9Odb/r
5rvWiM6ThUaClxZJhi2mcLwRjw7zZaYt7jQNjoHH3VIbR4H+u5+a3Rozah2rFzPZZ6NMHGBz1k+p
l687lR428yJxvpOqoNKPY/Y8Gi+SnN9Lre6o0rcCDf2y7uoUonWsIB7mPV13cRzaK3ZZayy768s8
tk627sISombINChQhtUWQg9k3R4gtKsgcLCzF4MNPGMnIu7Mul55YCkafJyw3Fnl1OZVnQc8uGld
4bWmoztLHDIya7TtdwQGO8bIgE46kMHrarVf9Mp+lO5XS71GaIUuLGaxZH4GmWvectMs4bFhq58q
7CVor+L6du7Oh6GxDQucNqzPpfy241Tuhck2p9izjCea+6OC90TZ3IfzuyAsx04pAgEdMywHVDTZ
NzHR7KavadjwG/JAJXgwz4LC+JCc0RKMUctnB9XfhVWQMjyzEWeDq4W083cTdPKi0IAXcHRU6Fd4
rWt9hECmOdv3Nxf6oziyJbW0dbF3qibyhzK9S6qG3WQ75LIDLmGuBTUKs30vnQVPF1FSyC50GWdG
5s/9EdeQQJjYTgv2Ee6uwjdEC87hXl7Icu3pcezlHDH5qNnCyHle55AhCrcU93GRHnpRtTMkzFmc
eEtOJVedjSWHb0WEvEpxMjkL+Rf4Oh0F1nIMrtKH35qZtGU5JxcsdDXjarYYELW2idMBURC2ruDl
sfoR7EQDyAeBiV+gVzIrjWyF9Vyh4xfC9B36vjOOpp0Vtd8q9V7t8l0hmsd4q1KU7jJN5nv4HG6i
7pm47ZZudOuct0esL9SocnHwommv3Gx4mEM0al3q6aT+rKk9Coqrp/Mxzyg78XWt+8sCQvxQtN68
da1z+SqnzXFoo0BuofUVce9mUAWK4WvHljnq+WEYpSBCQGOqE+1q68zN1bokXleku5SZikUhGls0
9JFn6MVXxYh3I9t+U0qALi/dPO/kGatvnmOVa25IiORSSA5xHYTU8Zm0whmFHZtxL54p4urOAiZx
QrJT9efCvB0wjEf1xEb7xNuM3Q6GCb6Ku0Hax24m6G4WxW4evkDkpfIs9upCq1yt7lQ9tPK6KxWe
d3W/lvc0BXLd7cRV26nYlSfjrq1fo9zwy/GiWIWnqM0OgyqdNelTZD4VGSXlhIfAcqFsAlfUoJfC
1B4npQvWvvETefIB4TQ1P4yUTkWZ3HyHW/9HyDMQIP+dgskfAOj/K+T84V/579UG63anv+r/R1x6
awT/41/470+49PG9j9/b/LX82n1Ap7ef+hOdNv6AiYfhLZE8jK03+sa/0GnlD8jkBCFtzTKcPdgd
/0anNeWPLSIJL0nQa7gs22jpL3RaE/+A6YNYETgbcBsDv/8ROs0v+rFbh42I0TFqKYbWIr/u1D5T
MldkdVkLwoJO+G7pNDDfHjQ2Az5ihkGenb5Jlrve64gI9+HHpYUnoERAYCYrtizOA/DjJB9MPbSe
CXMpHzE5yMng7AUz361ljCNaVFvhnaoMLUYLIhJgWpbdD3f9L9T9R5T94/Rp888jsI2hD0N4FChA
7h9BB5FBZAMbwqSTXZVdrZC+wkxQBfaNekiredHcVLMa74l0zQJxFT9j7CrbBX5APf78AASiIINB
4P6TWeaCc03RToxDuzBPz9tUzC76KaGL7ZseV0eSDGO6jzE81CTn7rHuWcidF25Rl3ZBWS/euLYG
wPFKZxd3l+uYNZeyNXc+puOWX5tdGyjYjKle1WESGZe1cA8dg4x6/KOe06Fb1Qts1lOCDchC2mkT
fjd/3upiHT/hYX4nzp18VZ2JCgAPdGGQlxOyQxlBtEZfH6ItzuqbrEutI6wirduta23pu5iQn+Nk
MqwmgMY0R0DrmQIsUwnYyE0rfrTGKX8ljItDSZwVCyVLFk20LpE2aALtUsob9/u3AzLBT48HmoyF
1RLQw2a7xCL8kTEyKeqYS32p2P3Q5EdJmt/7rF7B0hXVs+RsPCuqKTz01nyLWci6NwoYc32Elnwp
RoAAZS5zt0KtyCwgbnxyPfP6mGBOeqZm0nS/xon5FnX10nvV2iYLg4CiuVfXkv4/taYDGTzDDrmQ
eGWiiU/DUvV5jM1OKGCllHUHHp5kzZds7tsLrKnbx0xWlm94sQs3CM/zg5FYwy4Ma/lYCx2xcpVK
ZzfOmSO1WXdWz51xaS7lFuY7lbekF1hfcUW6R/G6PpBxXz5WcVk+CEauu8NmeKRHeXOWRDRuCIKX
qy7GvwX8pMIQICtQoJM9cKyXursg1rm8bOUGmRxeTY9KK4fnmrTOjmVlN8a4dsewh/fiVmgvcXDJ
J2KfBIjxsRAGzawxl6ekSG1jXKYLwwA3k5kMRN2aHOe0uxxzaze3GupBiIbWID5DEYsBjkyzd6mm
gDNgYRP3m1vitZQs9C5zOer+PGuRW+ACQZsY1a4+JlhkQ7TaTzojVbtpwSTMrH40F4FGGe3bVWN0
mZeJw6HJGmnXzkXlffJ+nW4/KCfRRiEdUrEJgHl8sv2QGJfMlbZETmfi94AhAwmwGv6yjc9Uqv02
zLKIY4gkQEFKlsuJWdHFohuP5DUJTM+ysV2AwMkhYzI/pi5+EyUZw1WyH7fVj9izc4ky+IwpfkIh
gBLLdsVcEnEXzFUVddfHRVFiMmQYFRA8bgiim9YK4MQE8iQz0d7PvEFGkYzvUjhOfh5JiidGS+du
0QTPv79923V+3FC2z6HihItQ0sIO7ZQFNCtCFa9YPjkjDJg7K+H5pkaTuGiupZ3cNvqdWkufBab8
tI1hDE40NbYdooQ/o3zqwC8iLZWFAVluschkYMfj1DypRhu9DZlCB6EXUTn50FbL+yyriFuCXgbK
Ng9D+Dw2iwqhwVKfmwHzMwGLc7tGMHSmN7PL3JL27vd3iPjg03u0URo43qB6bCKCrb74cQNrJ9Lc
mYYiMGSC6WiDccmH/xIvNehwJhuhbxGRJrVkzG1uUwyQR/1sjEkxd+acVgxekwRwJb/WKvNYLcnb
YyYvBm2/nGA2l0vupIbtl1IR9olQJYeReBwHY1wk0I1I39lITlJ24a2uy0WgN4XoG7l63woRcOdq
hhhbtIPi4hNm3bZhDIY4RdgFgDfgs9Qbw9HEVo+2DSNLW+oE1bei/HyOZXoNFShvXoA312YcHjvs
f71QBRDTJOxZ2iGElU5Sk7lbxTV+SSxjOVS6afpplbZeZ0XhLouyFhMzGpidMDX6bbcAvwlNHPoZ
ujpbS/TWs/B7trsmVp81mqQYrSS/fMV/4WmuBAZbTZWC9i3ZdF4KzFcdQwfLnuT2StOa7roXyvGr
GmFGwXaWHcUaTTld9LgeiniYVzutZcONKmF2Mb9ULmJNvq66dPJrWamf9JDRfBRG2lHrhoR4P0U+
RGFJw0jxF5A3HHpzNeb2XMmZvVHeDp3eroc210ef7PnosqhHSIS6GAHJhlOFK0BtaNWesYj6pWt0
yesjQi2Z4zC11lJlrHaDUid+WSuQoyAmOIsqdPu5MxfPTLIkJOeFTkPaXNx6emAs/NKgiJLhiK+M
7ppJOJ+nvRmYetLvilB7ksVQOVOa+EEnG8GWWwt3njG5MBcqxaaQsRCayo2LrFXn6tr1fqat1peC
08Yv9WbD/vKKKdAc1RVI0sBz1irzojfb+3XJQQ+r3rw0iR1wxqzML4yxxKZCqjUfjOxK7ISXuEvm
m6VdK1tIu5C8zhHEJG5y3esw/OSVl31s1Wq3S8OnKFOq62nSzcsc5S6Ybbbeh80iPWwpJEGFfOxM
jLJAQTnPzA4dNPbBy13R5ALc5bq+wcQlO5tLE4ODVH8s6akdHbjhqtXr5Wq0hOQgEMS4B4EN7/LK
9MN8nJjB9KbhjiaGc/U4FJIdI1vb1LidmyYlnlG4s7/wDKdbcgNfQrrkg9XP8tU4Jtq5VnTVgWPO
eGrgLtuprFc7XWdEXEQCOfFD/o4RkkDw0TDD8YYMaTAezeXD2lh428Rz6CAABP9u4vfNN6kEaDCS
3ZwBjNajdBeWSwIkuzYXg0h1umvlSrjuWTDXsP2zL2UVXaBMmTEbaKs3ajFxszvf3iBYxwdFLRgo
xhp+Z2Y7PGDCeJvWkXoo5E5s7BwLJEfWeJFXDJCB/XBOcUlAX/YQG81jKcTqq8Sm/yjofbGv2Hvu
TbwHLutOrp4oVWNvVdLlvFMinHS6TDBSH1ggt/spn0qPHO8Y4gbehpGN4SIDrMyKwydi3vUd0tnk
HQcbBbpvXJQXSSfAdajUKcgjsEXeseYLkNqb0ZSmYyJadgRjWeCtWLovZdECoyDqzxK4c5ed3Gpn
hjaLtmmsj0qif6tY8aAInc/RaO0iUS4csmqvZGiwTmFtZsG5pPsDxOzXMdH3lcVURaxJjaWayYwH
bCngg4wWaBT1UTI9GPLQEEi+IY005/DCEyHrL6emit6WrALRUZkZ1t2U4S1XjqtP4B4YFKbrnlX3
4d5Kl5huv0qOcUz4ADdqEo5TM5a3MWNytoW6S/yc2oH6Woz24ToUNpPiwh6lPgGqW+YvyxAB/uLA
ciEkWlY7Zm6mXj/O+ddErzMHznrxaJbRDJVfV78M4TJgdiKw8S8qyQKC+WqN6nSR6k27Z0FLxwxr
GW8yLJ7MCPFFZ96Ik8lhnEvVIboFm7uo1EDCEnVuQ9+Ycly5OP+r56VZOCMWfdoi/ioxdURVFlgB
29qv67qDvpDMezEUi8sEh5QUeF8KLW8MFXnxkv/D3pktx42kS/qFBmVAYL9N5MZ9JyXewEhRwr4F
gIgAnv58WdVzToldI03fzcVYW1cvVWIuBBAR/rt/TnODeSqYqu57MNzT1vizjbbn2s6HnhHTb1Q5
Fv1fr0TpZ3CF6SHzwKtwGyxkCc6b4SR6zrOTI2OGixZ3sgiC7mOOEYc63vG16lK3STrPrdUmC+z1
ko36sp2513bjOEFAWn0W4LJUxaFvZ3Or22XE9BJ0xQGmpnMdkgTAY3Hyl/g8fOcmgM+hjWNu27AT
PIhTygB3fZ/Jfj9K47l7rQqgYnbNHuWiK+aa63Vq+HbtqjjoAsMLKM7oknU8fubF6+EeU2xZvqem
zdxbj3LLOfHYjFTsgp2+3hcytUdE+aifN7RRTh+qh/8YNKNz3ZeFPP75Vqs485jeTsVhEdp57O1T
xXlbO9cEauXRkZlzDXNaw49iMebwJqPtMrFUpawyl04DP3vTnT49CMt413jVci/jxWPPLbruqQN8
iMsjW9gCuZ0yt5PPt4UlN1D3BjzrNXBFqmrZTnpvJVX16KtmgTHsWX7q7EsOlAybK11QtHb6QXZb
k6owMr70fUCrNOnVoGVi3oeqyDyEtuy/xjMW4ER2UX8v+jjElVJnU5TEIH2PwGSAYlBmy9ivXflt
jD3Ql62wQuatY9+jCpdlZyWY+sxtLTkRzbWls92Sa3mUo/BvOvaJTC2duMlZOOPuAmbJ4mxDWquf
IaHy1ZmqXDe9FOOH14Xx87Iu+ZDYK+gSdhTGf6tTYFJOrADHdI6BAQ47Vt2WSCI/VnrRrry4i/ZE
amAd9DEXaG62kWjO4dEyJwcBGt+28WrtWh9Cig7p5t5VwVTv48LKd6Naln1ut3e2XL23GtvClb/I
M221zm5cx/YuHgwDMGvV10DfFN4AtTpJTWHio1tX0uwoM8YMODlYDDhNnbswfo7kuqqbENfh3VwL
72qN7QkELeppPbnyXNdOsdPAfTmpjXG89dhJ7CPc8u/OONQ8fehROw5j3V840yK2YVrUH+Ditiwf
gDLsuLx0l4idSj83RwrkmZEtnblq0sl+pGZvrpJ8DdxT97F0in079PNXoKCnrQrgEqYHDisIDdA+
ToLBYdzptstBDu4RVcXjwgt78Jxtt9YMYPMUVtfswsMdWKbDCUBJWXtYloLekXzbtFaznQig3tmm
DS+q0TLfvagc4QcJBxC1bc6dUuEE8KQImKmZ/Nh5a3blVdzZCRnt51R4L+wxH0LgUzIX1EUNvbwY
F9s51PN0Ty4Ltd9lugiA8z3rkO2nEJ0954q/6Q0bKXCf1p2lF3bpQJAOcNvucm3jwSC1lFiBvzCa
SGdei4V+Er65ySY1X3Rd2d2MzWqOqAjRq5u34pYiPailunJvyixqd57EFOpQ4proRWZXY12l1wHj
nLs2BxaMBv/Sd7Z3dMeou3bb+Q3mHAK13xe49HPQYUVZFNt6mYojqJHnrBuCr7OhS2f0MvkhC9wH
K9UAXAeTHEgkaHDGMgLYY/X7NcIwyER/upvy1sbK0WFByeFtEMkSHr9996No/adYLOR38w4RXu7+
F/PYTpe0tmz8Mbrm8JLtOtorduxEn1q2ncVi39gVHFrKFayN68j3kQl7NPvfROW8tIpn+mD39zKd
H4CRPuY55r+qeBMUuf95Evv/Ovjv/Nkng/T/WQdHokUD/0kCP/2BvyRw4f1BlfApHUbOxiVjipPr
fwza4pSePZmzA/pg+Dv/Mmj73h8R/yRJzhBlhb+H5vIvCdyL/0A0p1+WdQhu/Mlx/b8F+n9JxX95
5v/ZoP0phHRKBp/KA1ABXHJAFPJ9CtDa4epIO2NsTmXDuu5cEClUhE0x6h0ej9yCLDHKmjmcF92m
0KIY6HErHsTMJf8bm9lnmZK3AmaCTD0xcxSRzzIlDe56GF3U6bmWy45pULqbpbxfokz8RlH43St9
0n7CbhDL3As7aUzj72QGkbiqZHkTgEX9nTr2WRs/fSoSe8wrkMfoNz29l79FJaivW6qxcQiI0jx3
WDkKJcbx+m1caBzAOQYO5PNpE1A1tklXjSc1in+nMf3T5/37e/ikn6weI0gmIDburry4cd0h5og1
q3vQNL/L6p5+1E9y1unjUqlACoXeZ+dPZ+nfPq6/qEaz7bSTaF3myy50O9xjUWUJPIKxY+GFM3r8
jV313yQ0XjM8CfJkEJlCfM5h+hYpYD/n45X8FvONNVh6Jyz4ZkAnrGur4uiQ5riY/3aP/+tW+vvU
5c+xyuePCi4J17EIaKT5zIZasmFpqxlp6QTGeYmceb7Eu7OWbEx0kO471yD6y7AVOJgiyWaBvbZ9
JukaVa/LSovP0c/QJ3eNHUisaG27epu1L62HcVqt2/Yketz0+OAxBTeDNdy7nix+1/LzT1cGzJmQ
oAhMHVhtn67Oqu0U5AIHvDySGPHVtDqWJkepWk1affn1NxZ9NmufnjYMatDwuNZtasg/XYjL6sUo
DJhJ8nVqcYzMoYlRuPL2jvEOFlH2CnBMlVfDxNWZCC9DfxDYIqiuyaD+pjiOM1ib6A5mxEcBzQ3r
hOUFIZvDCTTt7LfudETZdemLlBOhvHKdzOOSS+yXfO/dkzKhaZ5WFvE8ibO5KZLSn9DHwsxT6siY
YcDC1eIQ9p2ovW3zBs+x77Sq9XELlct2cSOLEvOeUcuRfYPEdFEOqt/aMyeWWzDmnj72Ax6OpJWD
UyM7Vutr2xkOKE0JOOpKRjNOsXBi/iV9xZmz8fN+n+LB8rHjpOxB3EFzLEr7AoztakXfHArbsJoP
jrQ2YzRE946J1EGGM2ayyRnzYcO/p3kbUL4w74TQVrU1s1N9mewhvoVgnE74F73+ySecHl5ppbo7
+IF+c1g6uMJkB9bwKZ56WJ5oo+ImlOPwla/Jz/CiiPmDendGljMaoMTEkNYpucbM/64RKusNkZGU
XE1dj98CbwlfimYOvpAcJATQoSOd9/60fhtFSXqydjr3i1+167Usdfbd4QR2pzoJh34d0uq1cqMu
2sqWvRXDwoUdVGVEDha1958XrIeIaV2wPJSy7ShvWDv7YbWskxkh7dQDM4/ofkVAa4k9CpKRpoxg
qOIEWY+9zwae83Uz40a1ozXeLBEn2k0rwyHeWNQkUySlVPgtaKnROVBmWPyYSg9Xa+lZ1aWXDg1B
kLqKIVwsdqhu/GwU5wOhZ3IXPBzvWTPDeheIAj7jhmOQt+L7yGx1CCzjBed523neeREpkeIoarRC
7HGj8qlNJaiJiEHtvGmp+Sbr24XyaST/7m7CKvYwnpDC8888ttzdPlRjQP8CPIppkxYA2kiGdEOO
glJ6YyGudduAL8awDPPTk37g0kUxmLvMtlvBATCHMcIJ0XYTJ3Vx7TWmq79RzVQYWF4IyhuZ2yW3
5KIQ7GgSYkAHy5KiUBUiay3j6nOrgNqNMXuE05PLSrYkMb5MN1knNaHgFGsV7tjojG/1QMUIfl5E
Pd1XrbdRa4mcqGJhXVOxkPpHkQ+MtGSQBfqqWnvJJFD02Dg8NRPLiJqe2eAJDxdhnFtsYMllHMbt
ha99v3zqBgA5eKUUPsU2QKE4LAxbl6sUYcO6EnKGamsiN1Y7+NcoWn07GfM9HfPSnNEIz782YaiJ
IS2C1td3wU3mJbGux+vOa5v5eQzSXN2ISVT5DcohciJ7s+7C42A/bsFIz/YdfgH3xbenNDqVTXU0
e2h0VHvi6iQIPPfkwuiASx3GSdQ0X3MJxC82Y8XgrByQjzZhC7OTRok0Xim5QY9Apiu5goPU1FtM
O95D64jc28xh6008bqR7q8Rogaeu7KHdTFB1y00HzH0+MtDkqKQcmycID83Od2BJkPzFd6ffHWDS
Cr4JsOxpQy9rOrx2ARI7li5N/7d9lQs1CNQnR/rNReqmQ3jsiJeRhWMKErTUd8hB9A5iBMRuzErW
vGCit8ca67vMCqgsZ2BTbLWllzV4rGGeKszYtHPsgEN6/cZlLdFXYq6a5qC9nosQPrnVUeWQzVGi
HTM9Dng08iP9IKaHxhwpSKf8MKK8oaleFh8X2cZZ+qgjQj2jgCp3zg5darBPeWNfieO4QJeiRGRp
Ou6jNoDaHqjHgIoMQuQyv2IZWvHFV05KXgWq20Un6cnCmkHJIfUvibGZlOSr6p/Gzk0fvNyAUkOJ
RHFYCathM2zatzQ/xYT04GyYxdKVk/fjEyO67hKo+bTlDKieUwswcpSdxiMh+2SBbURb5qrOB3Nd
lvVb56U10xZG/7tW9ysWdokvdKwxb+Wx2ntCh7jPMgT+yQr1JpNN/TgWSoEznh37YsnG3VBF1c6m
4QeC7tesDLItel1ko5tM/rFr5mJPLV78pZrxVq9hdkddhiiO9HZdggdMr2w5hbsuxzQaQ7ORcwuT
trFfUx0HO1Fr+RTZ0OWJ5uoj4ox681WJDuWBicWgD/1kY0cZMcVcjXvAxvl+svtjGg4vw5p3PHR6
E72NzRgR+aY4mizsTEFHWn+NjTBkCeFuNxOPKGbY0WkGxvMjdNZl13vmG+LSSwX5/ihJ9C3uwMNe
oM8S41b9Ho26vMJc02+K0B3RKnqI+KWTvnrYyhkP6A7UOyrMuxPrM6Z46bFqxTdImpQiIru9Yh+2
kmlBIA3HsjrgtrPzDeF+ewPB+iU1xPDTce0fXZ5vCbvJ6M6COLdrFNkNN5x/lHkf7Kw4vxjH4Rvy
kdyqob7rWtpDs648WKJ8gbBwq+nTO9QN63F1+q6qup52WeVhSpXLjH/WxjPt1OBC0lza+8Jn2FU4
j6J2PUQbp0/idhiIko3hES6Nf75U9AC1xeAmhQUAYGYXAIyAie6XtHBPaGaZLQenFe51GbVetxmW
lfSp0NWMvVac8NnDq9cO+UMr1IxD2Z4GfytTE4ldmPW3DImC/URT1Bl71kfXD51rXfisLWJob6jU
PJdFfATjgmY+du+5FtdlnJ4LuVqnmcR4Fk3det5l4U3hUdcQz+NlLnD6pmFMbWp7eoDonBj8lo3u
Za/a/Ad7wgiOwmptG/gaSR7EYA4sb70o12AkFzELXPPkHLjvyUV6La1SS6dZeVk4L/OFEMZSe+kO
xit4TTYCvnZvaDX8bs/8maldxNEfy0R19g9Qv3u2Y9MNk/0pUW10UMIdk95qvqWEfbbeGg0b6Xo3
uc7UF+OP1pm35nfVemIqQw1AsheFtZVupHC4r/XeHUNJmUK4nSMMseE47ObA4B+e14TTjNgU1kQP
3pCeFfjCkAsjRcfDctd5lOTlYfOaAXN8cFvnvIrIMFn2fGhygkdxGl2lQC2msH8DF8wpxRofMMKe
URifjFn+ZXLTxwUkeaIGeYFmJbaYct+akgUMwcHBXpVe09CyC4p+YGo05BcnnRDTNvfD5HyjDgOz
re6iJBwc+5BX7IfdtI44jsBpqJem2MWj4B9WmZcesrIEkrR0RfClW9CJ7WX5YUPH3uaEO8e5WZNC
vveNy7QrFe12DIqk63HsFuHy6tkwOXNydqsVY0OPFh6oS3flseNlFFBkcODXTD9FpiiC3bRY8gCA
TZH+CbRONAKbYj8irZarnPFg4p8qt7YTm8MvGaBYfpiXL+8Mk0i6mmlBbxzSknFBJXm4zdZ6RxUI
gQ7GJC8wNUS6Cf2CkJSCfUEo02XQuVFa2N/DiR4nnO4zvn+HS21I6iJgkJSuzdRuWCv56ltYT1s2
IEF75uSjiDY+QMb5SzyEa3HAcj3EZ/0aTtelWlJv76Q4CiqU+DQZ0tg9NvaY06gSBBzl0oD8hJTC
nNlVHR8tysuqZF1n5oXtnyw0pl/ue+YEFKb6dk2LS+m68gdfYx2yBrT49fMl/pCESJmKpbOnN9UQ
ZsVmzeiw3I96Cl/j2XgMxmiRVmc9tsnrETGHr9Gy6Qy2TybsOg/FfbQUdUffjFNe2xPe8a2k1+gN
h4KzPqSITYKL2h8LvA4BA0k+ZUnFCd6naMtYdCJGG6VsbYW/UlyWgikctwqH3TNn2wcwRxkDB1Qa
JhZ6qJnjtzn0C06v/HflKXK0vbLyH1DxGfLPiKhm24+0lh1QVpmlBrNVgMcjEcDQatlpakmep9if
xL6crfFFx6GUW7O0fEuhkG1KYxRRrKSPsuCyqF2AlatQkv87byVXugK5xuFtbp6DcCmei6zhQnVE
Gz46kWH1iqYqKjZ5kKl6u6apfB37seS7Who62VJrJle4hO1tvgyxt8voqmBJyCrDi4dT/UrdHHYX
1To95YhUApxNwhu+U/RWvDa6VXc4YfVr1BGSr+eeaL7u2sHdhVSXvUwSvxglZMN6qEanm9hNr6FJ
eo0mthFlfKplW2fnXeVF/OKlMY+h2j+5DqbKAsLjLjJ4GnuLJKzkwiQ24Nb63guH7gMqDW4zquWY
5c1mWC7njl0/IBapOI/Mnj/sqOPzWtLlTvddRpT62ZgbHt2gYeLUgf/ukkL5PRjZKJbzNpwZA1Ed
sdQ9t2KrPwJ2CgzC2zGnp4Vp271Xh9NdlvpNcT7yIve1Zk+wQfmx6JLxp4pVUgc1cfCRKQN4o/U9
bfzuboFE0iSDn9XPaSeGb6q215vK9RxgbYAE6UhhAvzYlGLiZBvkvt4OZBnKrY8ZQVASMOKnM11g
xmRa18zdxqnvvQZtimcBl1nxzRrxDrHQ0mxCl4c/9ug+U/GjLYx7hy+EQ443heO4ZWewfonWbmDe
Bh6MAzR4tfYwir5+Muzaw41DieGHNc8ecIFMDveqNhxA7bXt+k3Ekzbb1XVrfwwpFJQkXWwdEn/M
Am+nCwzvO7MsbDnXlU6OZPWX5bKgL0hviWxZX2sy387GWa0eakWNprpRkRkrfAuW6TZNVRNUmaaF
U5OfSqva5ZrRZDLV1PFxtGW5yHWZYZcVtX/v4jDE/cIW/qleQjJ2DrR2jmJTT9wVj2wzHZmct9AI
hYSlO6slo980czSHuID+Mlx7zp6p6mT2awDL7EAiJ16ufAY4+Qa/UvlsEcgIN2Hp5Xch+1KHWigt
ifWueuy3wxBJgBxuQ0NmLE9HH0tW6/fIHef8EHcpllNUFes+ym06H22QPSfckwyrvd9L/RRg6SJJ
E/Mx2UG3w52zFhlBDY1ieqS+K2wOdubWd3IysZeshjoGuBC5KriwBBKxqibsxaEeeZwDBhk4jylc
SmRBE90H0UuKF4xCxY4Vap/VqZj3o5NWb78WtU5u9J8VT2hDUczx8wQrPom8P0toQXdCIblMSGvg
Vfer3+MoQvWhDTDu9I6IYnmcUArJgIRjd90bK9vPSliPJefGqzFbKfn69Tv6NwmWN4Sl/cRwgeIC
o+fnN1TE/liBNc23+Gi/qqKc2Y+TmujmrNix/7Jv/+OX83xGGJCrEekc55PAXWWDDGYTFNsYj+BW
pAyIFbLCEWjNjwiC02/E3tPX+ZPqSiogQHwLYwG3DCzzz5+OBtNMFLZfbKc1T8e3oUtl9Ixdsdt5
eW4tr0K1LuOaoG52qz8Fv3Fr/oNeiuTCbhj9BBCl/+m7pdccvGXD5GDh4b2JWD/IdQY2CV/MTv/h
9woryhYi4AoBTAoG4ecPqqiHwtDCSxlJ5m1oXLqrSzwkzhTo4wCgZPfr1/uHj3b6UCT8cfdgiv30
ewznsbb9k3IvQslSnubmghueR7Bl/Y4v8W8vRdYC1dAFASdCCESfXsp1Ne1uec1LZVGQhDa7mdbn
OOCujn/x56f6j0aW/3e5nF+ipf5fDOfEv4RG3YJ6mrO3+uexJH/kr7GkFfzhEHuJ4oBf9YkBeHpM
/DWXpHj0DxE6TARiH7oEz9n/nkt64jTM5ALBTCHsUzbnv+eSrv0HVyrRHDpYPLysTDP/g7nk6T76
n7ucV4BHTh83eKpTeoh29Z8vfrZN9UraJkyysQqvc7KZd2pMh32ksuKcgFeHEdTzUhhrVXFlz0H+
8Oub4dNw53QjMI8l2HLiIvI2Ps+xdJ8VbY6OnfBOrSeqsNiHMcHnVVtzplBW4bsu7Mu9aSyuMTLQ
0WjQXnZrpNhedkinF8YP+udmCb6mRc9WZDCufoTXis/N6mufyFsb7lqD2+7Xb/3TSPf01lmGmL7x
vTFucZxPQ5aBdYWhL6fGIFhMc1zswgn22MM4P9CUE35ZcE5hoTEW4ziKKURxxqjKqS4WQ1d18us3
8/PTmvcCRdFFsI4clqPTY+Xn36NFuTJlOMYkxvc50Gft7ATHoDtxNPqOMkg0yYyYuJMVsSboabMn
+vUb+OR0//Pb4AkDp44KB9JJnx+jw0L/WJa7OukgPa+7WM3srygRruy9cfLynTmBvw8dejqpXmzW
bt+OSqVHGVP+cDB9U+TnHduIZS9waWGktOyy3tU6Q3X2irEYL4St9e+IK59a0k/fG898bktyTXQB
8Kz8+XtDL68Cyu40m+U8bXDVrtCVGhObTYVBDx14gBqen9upp6zbxltiD8Fn7kxGOWQXQHZAzht3
E4O0YOc6FA9iIB6K6fk3X+5psf3pNj29UWwD/HZPU6Dg02IcxUVQ2PguE+6kCn8Ku88HmwzKvp9t
Etm2GCYnkWLuxLFcARxfA13KywN+aA4bwl4Hg1NLOoRi2yGiU210tfhrASBS+c8OB/fnAfzpqwyZ
uoMZhZ3P9OEzgp3LXCyyE10Sd34mb+rB7YH15tNJNFzAkJLfJpfUAItme7Q0tBtSUo0cC20/PFIk
zRkqw51zvnbp/D7mJNgROit9Mfj1O+XjgKYDU8n7zp+GKAlcX1nYvTDSb6WlU3u3SCyH6EVlo26Y
JaT+QbLop0/4kfRTiPxDc+V8OpQEcwP0+Te/oJ83p3x4hEd2poD+OMSH/8aYDdcaOMJMH7UCsAOb
MxLZvGlsm+2ythu6S7t0wMSrtVfu9CLslzxS7qWcJCo247YWWUOUGPx//bYYzn+6cCj6JarIVgN2
JOaIz5vmgeA4WhpBS7zXdQg0XA9nVHfCS4mRg9r3UjQc6fHPtfNF3UxnbTF35a7ULirgFN3GrY3x
21FGn4U9KXcOGfuxlPJ5tmf9uLjA3VvfPavTgs50v8H2SmVKH+5GKc1lPLUcSltYXKFobwoHdwQ1
B1NLmL+ZDq4tS7Amkf3YqfajbQEJuGH9RCtScL3IU5wdYazcWWl3Um00GNdB7xgLJh1gUWA8rqb3
dfmhhoBRR9++GltiURWMMS+0JbE2NwDzj0LC12Cj1VzIiDhpZNk2fr9prRIul/yjkhbllWrg/XKp
htFutE2OslcM/lW81OMeo2XGRm2ezxdjgIfE/iFz8bStvekfCPc8oGc7VDASvapNuV55NGmDGUtb
IDPZQC2eCaI3a6idpMzc/CptCpDDpBJfeZSej670tsBx4yNpkgx/rGjPDeAHdMIQ06qZaPIgH5Op
Zovp3H8ZAkbHVWg9rCVi4ggSG37ukh2cCYphU4RyO5DfZ+atNWWY4ilOh+pG9MzrnYKjMCCWJZGN
PFhFe7lkVvhFNsZ6lQoUL9dqybyLNoHVPvd1oP3zOKjm72Yeho+GZKVvxh3nzeow1qa+hXVudkOU
Ng8Y8l8LQqR7m5pW10DW3WEHzaKtqSiYBkATrHdMh8p3W9KfmRhmmD5aTFr+oKsk/Bg4A9zG3hy8
SJNG33u5gpVBrVR4M3Pr2isDbNDjFfsO4TXzWRCu7THvOr3x7faCOCgiIZoTh09+Dzvq1aBh26Eb
E+3LGbiTmLvT06TPslWm1Ac0TXfQZSevleI474SBRD6MmR8r3Z1hU4TeDafiIFSQP7sLUm27uhdl
lmp0He2dEyKwoo1uau8wqxyCpcrq47r06lTijOehH9Q3VWUSL6XfyrfI8eW70K7gAtXeuo8K0T74
EzrLhKYAopCdDUJl1+VvccuMYc5PEYMJO0I09tOLFQIXYTEvUK3wlaGoCcvuEs4r+jYiyTgluIIg
I881mZ1T2WTJnURTzr4yQSjP8tEUh7n0mG02xZfM8t2HCGlsZymSCzxYq6P2xPAK0b2+xbqqyehw
yHIA6m750skXNFgkKh6wjwAXBempMEAjibwch7ooJcVwlXjyT5ChXGY8ywPDLRsz/DtrhrmCxDas
VxkKGl4Ru0pEXlzVvsXcO/fi48m6f0HMpE0KY3uHQc/vvb3OT47git1kozDnmkTVXkVMGpoG3kCd
6lsm+l8hP4H6sCNC3kuU+wnnR3+3Ckd/7daquItVmjJhrpy7CNvEPfMA60woTSlHgO4kmxA+C01P
j/Rd2rBzQ/gWbGpu+V/Fc0lv9xGyva82QPHCM0aj2SM8NfOuEAO/TASJIAPBf9g0Yd9dL8pZj041
8ReT49yTIIE/HLj0BSpO2X6dqkUdF4sBEV/SckylQcKZanq8N24r66dqNXduDQDMWMHyHq/ZlAzL
9N54/vd4GOCF9a6VX7jSrh8aOVTXsyjVD1MMNntfl64Ry8vIC5ZWfhyjNTiKlfbZjVvpSG+ZtEFl
YZ17asYVI20xf/GsqbtvnEZvvNqNzgn5GbxBpy+BWFz+rSlhvYdNA/oPM2S8DVun2dEaPCWZnxIM
86S3HDInz3aOh/ruCAsQ2qoKTdnaMLXPoopcQDT48f2wMZduNwZHx86rc5GSAqPj9w5rQHmOUmgO
zJLDfeBb1bU0gb3rNfjzuZXjc9r26SXTUXG2ROWCteOUqq3H6obC4lNwxODXVTCAqgZIqlRm2YUM
eg/ZiP2HHZh+gTxCtZKkP+IQ4Jqn0rQeg3W/0Dp+E2HD2BRST3LT+Fn23S76SW16m+d+1RTXwchB
QgdTvLPYQ/GfpIbX+js+Q3XVRG27K5pA3s6lahKSV1EyBmT5MKY943lot343pfByTfDFo6Jzj6iM
UEd4HRJOSpouGe3SxeG5+A4HK3WXSVFd+SrP7x0t5FnZpQRziGAj0jGeKs6wBNnPAwezy7SzgkvU
e4i5KdZvFMxIHGicAa/qF+GR8nnrmwzV9yIG8JUWIjpnx7+AP1f8JUx5om1SR8ttTHcA83vOAZKQ
zq5iJE4qOhKPvXGslQGb90GdZHwZ5Q0IAW+a1Q15hv1plFta/fw0Nq1z8JUdPPadL/aT6eczoEvi
NYyb/RiFqM3Q3J3vfh9z+S+ivU3xcB/YhJqvZu7Xa4YS8zWZW9xJWTGeBT2D+c3QV3bS1r25cIsV
PK9chqOahpPZBNc9TwD3omC0gpesf1FrHJ9bboYpTIfYAfrUg62U1xXqUFERtOLUtXKdHPA8tede
66pjY5RFzq/uJNsO8b0PPM3UT9eQVnm2MHMsk2gw0aPvuEFGR2sNmckIZ99EXvfAnV1frHjbxkTK
CuQjO3BILC7Zb4sG3gWSzzMoRPu6oA3jq3GbEB4kfcQ7N01jQjgGkVhVHIQGBmCPNn1zzxQ+uV8s
bXjKE3zQ3x0OprdBuzJWHZs529GsCzCMu/lNKO+hiQpGqSxCJiTvmlZGvs6qzh4U8uAPmtur71nc
53fUrVf7YLKCYwQUItrgviHG1jPLTVB5zVkQTIzz+/xjCuAXVRUQTzeFOlcUcb/tZA5B4vQ7E15m
LcxbWKuqoi+OZYBLsCq5RdzFHh66ohs5WXjsLowXuX8mkRIGi8CaXFVkd0LIDnKtXxVAEWNxIcSI
2t/TWvStByv8kLpqolVYp8uzVj35g54N/tbCpMXQKl6gSOsSxBA01Afl+hgd6HekdLWJPnLh29EW
WyVPAKAV+Etae7n1O6g2Y9H07jlNWdGNhU0CC1NLEUrCjQUwKeau389myS8bVXX3M+5U2MX28jF3
9DZuTLNIsWd6GX4VmS7Cje0gX2/Y/kVPHgYWkmVuXFK0XvCSri/LaR9bjTHnDAXK6NnHRbp36jlm
xURe5G7XyJkxD23ZwAviOB4jlaNGky422IfuVNEvpKbXKejz45DhvNyk+H2CI8PL5Zaro8ou42LJ
9L4cgiDeantR/l5gEGqSTETdcR6n+Iku8+ZDuFNPZl/MP7IBshN7i2a6MvOa3TarQ0JKnXhXEiPg
zHOHAk7MyAETmbltr/Jw7shKO/QG2BMtKgR52fJk4fCVlTe/7NGBj3ZRxllSmuJU325T3LO1x4l1
g+lVcEitAjotMZn8sqR/htajEtpfNbG/2bLydF+bIQvNjsRN+hTIaJz3+ADXPgGi3OktsSDAcqEV
DGKfxar+mLQbPVH9al0bLfnB82lCzc/srLeUZQucEqbDClhDmD1WxkvfSDzROrC4VnPA8GIgVOHT
fNIFVbkHdNXwa1sBq0iM5U7TwYmXWG4LtuUSTGAevsUldg7MPuwIg9cAtwe+wnCyMZJR6XRtQa/O
2CT7LXNjHJHRnhAhvedsttmTRAzxNrZFDGqrB2YmBOAFNdKdskj0+ZSun5brOqFIHOxhlbbRkzO4
NFxT0uA7F0y4etKTM+XVry3m20tu5dY6/y/2zmQ5biTd0q/S1nvIAMe86E0gJjKC88wNjJREAI7R
MTrw9PdDVlZXpureKku7m+62zmVKImMA4P9wzndM0xj6A+XBsBzk7NZiR5cNrrsHe1ecJsS7MkKk
irV+wHT3nIETEZsaFZjgMWpwvYoKxTG1u3LrCF4JIHOnalAv2tQtGWCp0n9GcEJauaH5RndY9txp
76uA4riaSrimxPeFVOVm4d+BP8iugTaisAwl31ZRmIgQQdbNGxetypUx6OAtbWFmbOMBc1XlAagF
wwIdO/VuFUj0y0ZIAzuMBakKlCIfmCwkKBGWRCAo0QMCDc/1A+s2jobSs/DltU740qyb+qDG8L+r
9dyeBkzmH5qH93VdNONXyCwSzLc2atSMTs8jL21h7siypOccEOI0B7xqQx9hB2SLuwQo54hFY1K1
B7HWkBTSGRVZYCk26N2/7q9/gSczMUIQT1NBLBoBHUxyf1lTKJZk3UhK1sZXsOcg49H9ZAninlyG
zSEsJeu4Aq0GEtJBeh8j3CCUnhO+C45oEfaRXwCAuQGkYjg7K3ATrG0W6xS28wLxyZL1w9sgNDhT
I5/Kkzknjc/VMYIwq7n8nQ15a72IRlMVeOYKxzjwaAnx4GPqhkGeLmG/UT3ylbVeyN0oKwv0jP/6
Q/inGRqxCIy2GTpicHGxtvyibVdV5tcmPfRmqWXy3THDsorGuKt/zhPSOF7KFJkY6+4Q7VPwc6Cv
ibKL1Ue9m1tX6KPkjVVkDlctbt5/Ex31T0NaXlwQYpBwGJyFrvPrizORiPeNourrSjxpSWzR+LXm
EqI/LlU5nqckkIfC0Wa26xcJ08IvFMx7w8Hw+m9GpH/eF67jRdZMILhYp7G/C9a1wh8dKkkjBIIN
pE7WPLPTHdtTiaxkl3h2v19y6f6bi/PPy5+//TpwJ0wNWWwRHfXL1+Kgi52yzITnMDsfvaGb597r
lqjuvfDfrGb/098Ursxqi4R42tI/v7EyqQ1ZJzOpOOgdCZoIzUtVplPUY+q++O1i+0trpv8OIe7/
wP2SWJcu/7Xp7b4uP6qMb+QfsSS//YvfXW/hNxZ7aKxZIHGQgJj5+3ZJmN8EA2Muf6JGfZ8B9z+2
SwF/xK3gs7jGFEc01P/eLjn2N29NqIUTS+CMyd74r2yXCCn60/yRiDhewzoW9rjyTVRNv+yXiiIw
CpmSu5Dhr2nexMiQUaO/X4yCiA2liviG3G2rvCuXLIWB6DOuagaOK86ux6DCcnLdugxGP9EN9SEY
aAda7ZTINN4WLarGXR10bviBhAYgFpHqlrrxFzu1zrOpF+PYy1IX1D5Jm6SPeREPxhXqXSdMNnZZ
1PW58mxp3tfYCtzbsa4t/0JNon8gUByrLnLpW3vIiF7Khtx5YQ9oNFtdNi7ajmQqb+ivEG4NFDyK
rqCy6vITE4YFRba3qyk+x37eTuaW7ZY2n0zq1PhaBebcHJywCKq9nYTguxt35hjgI1qZ6WZavTlp
GXt7UYyjPlawrOB0yxB+y0whj8hlsHvwyFohaZYoaHE0WJVHPJ8RoHcovSkx9knig12pum5Krgo6
2avS1gzq8LKzC1PddCaHoxbU+StMlreQvff90t/DTICPNmedBuLDcn8/t9ILdiXTVGfvyDxLt5Ta
FphiO1mFrhjdxgKWbj29YkBp4KVnLSnNRdJmFkpqwwbIjrDnZzb38zOBndskDmdAVFnn8GsT767Q
bX2mSvA53XsvYQROat6PCrc/Wt/YuC/ZkxN34XTdB2aYgr1CAmKXy/2cUl28zOixfQXc10VmeynK
WFDOsG84kT8JDQMlTvGU2jl6vSYorqBXYOBHGmdfQq4ePhN7mfEGojcDQ198J1eLckSVVcmElcP7
xs9dS/PonHIoxtbgnkyp5XvRtaBAfaljBGXl0vB2Jh18AbYRJtVhohUWZaNID67Bnn9rL6J7QN6c
mrs2HJsDnEVo5Sq3gaAlXKFXC3FsjI+XFFIQsIsh3LjSNS3gOo7H4EgAKWAzCzl5UU0qUCX3wLQr
etNjiy+FOaMo+3vaRgZrVhbUL+3Qqp4Wkle/SURT3tgd21umI2MOMNr3qus6M9aXqoOBgWQ6to+V
yrIfgcjcHsCyHF+mNAPc3jf2/Dh0no8MinE1YHGleuM4Z71bQh9skx+Y89On1lp89C+xFvUh1imR
LXqamy/VJahfy7iVdxXFTw+bsTPuVOVKH4Stgz8gIKLT5OMdi7eJiPluQ8nJFyBQzp3KXnYosilw
f6Be6+czqV6T2ISZ7d1ZMk+eOO8dkPxAaQ4pshuq8z62X8WczfGqnDfGnWkoeVOwlMtB/5fuV5ka
CSPLgT/b0CZo9sv+OJ0TMsofs0LW9+3gA7h2/E5c5FWIDB/LWPdicI73Z3IC5+OIt8hArhaHVxRR
lNtFpyTC2nJozR1ZymMeOWSK3uBai8M9KcjYjPBHEaUuFETzDVq/7kczGdPP2ibA86LqQWTcuo0q
SfuwzBkUC3ox9WnPXddFJTCDt9pvFj6jcUkqHnBGa0WpXebfg6R09J5peuNh4DD8p16PJbGk9AID
BOW6LXdqtPInyzPmeEuCffmiQ3tkP4iG7XtbzdVtAF9BbgpXYevCI2yzlhtSFjAGLd07Ez/K6zks
mke/Z0iF2jQwCyJcRPqFjweRG7je+tWDb9Nd0kWyHKDTic9VUutgD05lQTTqMYfYdXNsBvseqWu3
6TqbtV0gJ74jZsXBky2MEE8i6mhiV62xvF7v1XCfuqM4xloiAUgsLW9V4zNzsbMivosLo2wjx67U
repV8uqJnkBD0wnD5MgvHXU006/GF11qI3F3+cJ6gndCoL1K2IRROeg2P0pzIsi2nXiqbRW3MJE/
aSCLvT+BIl3Jwq7ekljQ3VGhrvCZuPZQxaauFUaONB0Ui01hXDZO3SCjqbrlux8nwRMhVv3PpQwW
AjgEuyqYYfl7J0doEVbt1XHEB85r9yZjSbZtmeQPXWgFAzYCp2m3S2iNeDLzZn7ALOTKw8R0tNhI
9LHtFnWxXPV+gJw2IqyI27HrgPyrPA2rZ741MNxuUsc/glFioCrcBTZ/a/MoBQjuwEpRFR1VFqxJ
EXqhRuunQKbsVHLzPlkA3e+C0m4rWFTOcEHBLuqtJ+bxfqF6BD0fy46QxXZMXgpzSG58LCs0ueU6
gS2ZCQWRqevlxumm0GRIk0xwMYgN/VEkyXSZ+cwO2f0CtYgAsPT4wNB/38Gex+zAieq/qkrbb5bX
E5jAXqSbkVxi4IV6HTovQzFb94ZZQWgU+DdWwGPjHyerYkDZgL5RW5NwH0ighlcQMBBC5ojMyjY/
TN9h2dU5E8bXoCq9W0iwHDHLoJyOtVfR2AzgnfnWyHk5UYs+ZtjWieieBycVd2zJA2PPmWVmzBky
64mDqc4v3XEQnGrtuOyyNLMNAivyuNlUZTeY2DQR6BPo1c7pFqngwF8k0PcVicpQ7hg7GtchVoyS
zVHAVVOqZiJnpPSCL/ZHrLJSRTm0sZeBIbJrdMN3fkZcrIpG8ZY4aXbLkj+z0UI0gvsrXazLUufg
X4ImBXkSB272EAK5iFcYZBvsHEqEditQEZ/iePZs9ikhXWM6F9xvGJzyzwWfz7XSApazUyuHRszh
W9w2survLCwu82WZW+NBFrhgIfJ7ytnUwexx3MaCVNtAinV7kOBbtuyY7C0iRNW5ICqWAs1nCBuV
6NlW7kgIpb/GGEet0dlPdR5ay8H2xcKApTcWZKKTXjcnc5c6OweQFYDKht8UoZRlnDg4c7Uc66rx
y8jjpum2JHm6j1621PYGCwmVoJZA/Gj1s3FH2Zg5Zy3Yke5cetWBvCIjmDeTh6kQ58EoPgdDA5gJ
gxj7VJ4k7z3uXXWZuyjZOc2LHkZs0Bn3+Gdb8KIB2nXku3M27K1cOsBHYAfeoX1sE8hoKJEuSvaW
47ldgvVWmq1m23AYyDPxk0wrh2x0zagO2hk3Mcui+4kB4D1Bj/n75DN22pBYIw/uMAAUb8qAwOqs
qblayTKp5igZyPEr98ICG7YncBkgFwdpqk6qnDOcll3gpm/FMhjwbZ058cI7ayiQGKCwhm9y4i4d
qudxnNpphyXOJG7M9cDoPZvryvdTm2zAr2rBrvpRmzGlZ8+1Vf3QI2a9nWuXtf021GUv3v7Qudz+
TbDyRyv/KlP5h4yFbsBBwMJn79KtIGD9VcYSS2F4jSTTp+SPYQnniFnBun7/17/ll57/t18D5tM3
oVjyRGYs8ed+NGybqqPay7eNg5+BwqHQD5bf83ikZpTkGViiOXvI1GU029R6ZouwKPaz9vGvN6v/
b2oiESL94Tv5J2D5A3PPn782res/+VvTannfXCC2IB3QMjlr1/r3ptUCV46WDn4HszSBuI5+8ndU
i+N9C1a5bEBjiibiT02r+w0vjEPz+xv3hWvsrzStLCT+LGXywb6YdJ0o6sj7wqz/a+z6wisYvQEj
9gy47Bk4UvAJ95vaUSGi5IJK1niIORnnAP9ZKJttYXHPRO7i2PhJ4TF+73AuoogJ2/qYzhwdO7vy
xbXpUO1se7yx37ukSjnW/cW4xkvGgtgsVkvq0HQgrAJbMEKdUW1g0OtRCZd2gotRrgtFYR+cBjvZ
Aeh59pQEvVXj7Kz7dD+VKubB6DTxh2gkfvWxtQuMxYuDaHKkPqq3S6W1vc0g9UrWEzWW566wEQDl
upy6bW7H+c2QdLDTOtfuLDwNMRIeu7J56RXYyC0PehWFrKiKS7t221Oe2Cg0JzWF720eeJiWXHCU
mAOL1W+da3KaUfjMP1qr09gl4876kGjkr2TcT2dV6PHsW/U8bwBOcaR0c1VCYkSpv3pvLMPfNXAF
jZNNyxIe/GEsgXk3bid2uq36V5kkKCuZSYzJUXHEjVsFGv5VLI66tyvd4QFGHcdNP+dYs2mpyl2H
7+a1TFznzbcS99lP9PSeq1DdxF420uhpj+LNbe2UmA50GVWkOCntJsS2g3hJ1MT/QE9v2N6wNcMp
3dcBgLaONELChQxsfRU8sdAwWW0azAdeS33bOsUpbgTmFYJMQufIq6iUFyknu0BJhTPQ2c6Z2POM
+iBA6s60zjXm7TFYXgiIZK9fL/31InlQJvSWLv5aUfrUBuUnOr+ngJ1vhO4qahh8YMxGQjBcWW5/
8MrlBoowi8fwMjWs56L7KZvpVq3RatlPhyZRJuZrNlSsx7INO8iboe8RXdKpZPGFNRpmNDn2IU47
mKGQCisKhgkImoN5ROAfmhB32mFFnNGM6asG1XhZ61zR8WvyisS+bDHVBnF6YGVxXgJERwJdvfTL
c28GDBn8BxZQFzIOM8SqvXhE7Ww/eMVSf5dmd2FrLsFg0nqb+oWBeM6GMjr65G061m6cTP8hdzMy
bRsWJYTOMATFlz8br57js6RVw5fI2ysvkLduEDSn6je/6tRNj90cRKsrhrzsyzQZ22t/RFmcADsZ
FWbQM5zibeAMZIPjG7aXLRiVl9D6MOfrmeDRPNxaDtMn8wUh9Y5A2RfyUXZly3fqr2bN2xmxB9Df
jR2ElInMkYAiRgawzNBkj27WXNrvnjPexUv/YPusCUHpw2nkYmFcUWqo9NeF5+4Ddocm8LaOjQIP
yy0sl33eA/UMvBMOH9zxfYLM9MTUAZynsVfSPSOU2YZdGhVmdXTtfNg5vBZ6i2PdY9k3ntLiuxji
k+0DzpxfhQdNMAReSmdhZqcsLvbcsqBfj0xgvqce5VCSItKESYxWdHxLHRRGDGj89GEKrUelq/qA
jufTIGaWq+40ljM3RwqHTolya+R3E5IubKzq0VfFCDFO450s7Qh25V1JJFfskdOlvMkmCuvV6/vz
uKIdZy8keVLuS4qRCxal25G8LIQr7JtGtR15Z56piCUgZ1aKyIunn+4ww3ZzBiHushYXG0YcFdVJ
fps5wQ5SxFmX6rhe00ExxYfYzeHrwzPYWzBKT7oY9L3m10xqfPMZPFDYjlczWHp7yV+YaR5qEAiR
L4xDlw8X7hI8lAtm127aC6h6y3JjZtllSJ5SDZKCFE94qF1xjZX3E0w2XGqcaQzd3GxjqwJeCg/5
cK9Ii4PE7u2XmLu4e6Uvf1elJp2wlA/VpA5IjLdOad81fnaDo9vNzHOSB4dmLB517V/TEYKvy2ea
oagh7NiX470wpgsn6HdWd0sgIPbh5H5a61KVX1b9xzhWYGm6oX0o/OVqNL4YJj/NdnsvpstwQmPV
MkFoqJVKTVQdm9r+oCH8oRmY9ClZzv6KLDF4Llsyu2EXeobCcoaEATOFG3NCIqlY5zPT9X7DrO7C
4roQoBDa85QGfpTXoH86HPUOosatT2wVGkPgCL65EH8L4pHRD8ts1t5gTe1m5lHDiDhapL0fRPzV
afdCBvkxm/z4BBqz/ShdL9/iXz/6DbPekQnPApcqysfxyZmwIaeKCA/4E0m+q3OS7rrpoCX7RghG
PcI9F3kd5+zS3zDKOnfx97Ywz0hkoqCq9/1Y7vLVUSahFcPizVLBAnf4VECUzdm7pTHA5kyAFvgw
F0u2cD8XcREu1Y2vmfxA++5uTUIoJ/PksF737G5rse8P6xIdMJBnUmaXnmwEQnVqOuDuJo9pFAom
ijgbP3AvnOkWPh3ZfKETPQ0zqSY2iZ8zmjEoiXs2eTxtdbv3S+bUBHUm3iP8QvESTNaqUj0bZDND
N71hKMXjF7/g09C6b8HSEqjmfVe+wTSh/1zaYT91Rv2Zz3F2CUgKZSENcxwgf52dvV0wHge49Eqn
M227zLydl8TbzsttiJORHg81EzdXvQWoHzWcYLOtjxgkeQpmHyhrPgTOZUyIN0sgrkSvj4qHuWXR
YPYeWdEEmSWhwdh8Co+EfKBHJMXAzF5bw+dLys/JpKw7o+DHz8+m2bM+1givr2HncPgrF0Vwv3db
yFahsw7IXe5OksBHYJyz/doxjDm1C7KXyb3SfvvlcsLlUKi3WhF/zYjAnSfAKxyrOf1McGO1Lw6J
fDyYnhYtTkldskCew7s+vg0S/0XL/EKh6Cpj2On6M7AyPA21PoGB3EEGiowkPSg7u0Qy8SiHRm6E
HiO8ovvBoQ0eUhgVczXtSGp5wYDzvQRjNZrzsW27a8AB8Ay4fer+Ip8xDiy2u7fD4UfiYdpw3ewK
kf9l3SdQXF0kvE6On3a2Hr0E34uXjvbFBNaXaQLzks49JzYCV//UZe6Bxwfan9a4krw/z9wyaTwM
1mjespiOpD1sMmu3SNI7WCtbFHXJqjuTKIh7/VF6HmCn1bjxUMhkDy88Uvm7LQP4W9VbgxAUDst9
4JE/Pr/bPVHzRDl4y3iXEb4l8TdX+ZtLSqJeILfqjIUH1SA6CYY/GYhbMzh6rvVj8JIjGKKLfLSQ
UFDZlsk2oxtDShNBYkTNa6PNqfbuyhdlsyANfWtYDE1G9FUY53uUuotTP3s1LPLsbWleUtnBYm8z
qM6kQfrMyifP2ScQuclV2ACcZTtt1NdTOfjkfAIx52vzLoMU5TO5WskxE+pCCnM7j7zR+ZQFiKOV
+zDBpX/BMM2oXB6pTBi7W5tYoMr2jF0KUyWJvw9ON5OFNe6b5MconC3CG9SJcB1o6dcDVsNmpfdH
+lzvKlLZTM/jEu0578zlid4IOWfi7IP2bqIUv4N95m3HbA1vw6eNgZqCWNlX8HeeR/UT0ScwsZvR
PJVNvwvjiqQMvNXS2RfNZ6A1UW9nf/zQ9W4O8dl0EGwNyC14U6qfMeiCvLzpGtJN+/rUmUXyisA8
uZsne/k59KykAanU0P359nBLJHVCdittRD6Qp16NqzyqeLUh89hGdZtJYiKV6J/RgKoLNFpRKMCi
8JMhUphI+Cz80X5vPzCBoyjaVrk6Tj5peNqIUlWlB3DuH37HomTlwEaVBnI1+T+IJdjOhvnoMo0P
lwYRmUp7DmUc8sLvGRsycYO4031mDGS1sH8gVZzuKoboNiqdlRQxJ0Q0+jB253fVXtozlXduEp53
kkF6NVvuMZsH967SeGmWE8uQn6VPcVIbW90iX42pcqqQRsEEtDtwY+AbPwq8576pdgrHwlrKCBQ2
q7B0SMV+UvIx03z+bnmR6s+p0MdC2leSLFy/CVHLu4ex/QlTZudm2G/i78ywbnrMCwlWKVk4kRyK
KKmrU+IXe4/hp0xRlo330GnK8p7XGm6ogKMydZ89DhGQFXeC6D4xWFEtqitZihXJc3SSfL+MX3ZG
6yDmx7bzrsbEPAc8B68Rzh+YyGyHqb21ZB3JUmJRsImCJPV521nG3eylH9ZgQLed7K3bWrlYZX3k
u5IoO4eoipbYeLAZ2zW+e0ad+q7BTx4T6R+1auKL3Et6dl3GTegPVDLMCS35Wvj38FnAYpiRlQP1
Mwy1Md2i/bDhCyk/uK0SBoU59OMW4KnpE07l2+amwGJ8CZB7GyTVFQ4idEMDYbPevOcvfi0JxniG
2Oj88dSTUZWb13HyPFc8G7NdZhcNC00ye+AQsfPcKUa+hxHeGgJQH7bZML2nAY9qQU7wQuVX0gAn
5gcLP+5uu2BLJ+BQGWRJ0fQ+Cm7gktZibi0EeRZ9S5qNlwUiDnKnw7NoubX6jIhUd+iOmMFXpD5i
7VnGaucZ3JcBrWjk6DVNty32TWs6ez9HTV03cXvJmLw/4Swhrwr9xE/iXdpdZhnnPFffVRcf2I+4
fPX6EE7E+XlBOoMBSE7SJvSQVRRTUnTU2CCVPhuB2hGcXR1GRpWrd2LQ9sldzAuH5Oi8C64Gp32p
5vlYEs04B3jUIfCAfk5gkofdR5mMB18JJFI4E3eTHCNSOe0pXKjZlwt8K+O9sgnaEmKrsxXpRlYn
2LXWO8zBuccZt/FhvAnKTqcyvYusuWs6zAywnNieECtw4c3D15JdrN/dALm54YdIJ6MoEa2cF7bz
nn5O4WaBmwDK8JYp/AibbIj7r1g4sTgiSluTU0Kzjfc48QN0ZVi2A/aODXw6Qw8G1RQ+DnyXU41u
NGcCe7POLyF7EMvKZ4CcfYvvbImvK2cdhvIU01f97HEjG7bZXYJWSURUUo6+xrGlk2Pi6tg8eLVn
AUFQqrkZS90YW5jfFsD+NUGq58YlsdmyGmOnrdm/DcOAit+RA9Ar1kHiXVp+4l10vY1KdOxsJz3E
OFfYPtjSuqMWor2dl5GOMg+X9JXwTn5ekEC1yL0mbM//fxbZzxc//tf/ZPL3L2eRH9X/uPpos6r+
k4Rm/Ue/TyPFNxegBLospn62F6wzx9/B0eKbY8KU5j+myBik0cn8fRppfwsR9OJdFsyy0dAwY/47
ONr+hraLASJO3N+FN3/BoP2bQ++PM3OLaSjTD8tzXLjWfrg6/P4A+u0ltjBvounzfe6VCpvNIVwl
/i4m0G0NsPMgUnuHrm28MTA+WCq7cGTf7E2RPxZS7IZqeqCWojcnVO7c1u6zXbJKtMt52BlBV+zS
ULGTHO32wsNls4H9RV6xIp8lzWE/+Ub8sxCTsxGjLdnrovjWpv/lN5R+Y1geg7B68VmqbUcdUAkO
1sPokYyEJGOjkGBsQOYcA7ejdBwuKvUOMWfaWL3HlMCJH8tR3Pz1y/y/ow/7vzVBVKwz9P9aRPbQ
fGTVn69//v7frn/nG/BILn9s+LhYcXBzKf8OKLCCb6xRQqgFLvN4i7/2xxtgFZVZJlfkyjN2+KPf
bwDhf4PBbq4jegZhtssN9RdugBXB/oelETpGxKU2BSTpmySpwUL48w0wwfFNyLshVLxYB8DoQiay
Ew2kWxH8T4LHk5y0+JDeqGVHzGmw1d64DNuE9rbd9UNctLQiJf9HxAzkifpjlbjDFLceuG7qO1E9
tzFmCJOAwW1YMra4/8Nn/Z+svSze+69vwmaZQQycb60SUJ4zf34TzWx2WBTGr4FH0XjHL2V+04UT
UC3N4ptDFe0+mevgjHaWYRMKk7nLASqw8zMORZG8keU12Ae2oEyk6mCZ8xdU+wtRG6KCiMMmm5jG
kUS5j4GnFv2HAjBG+TbXXuQ2PrP1sXAHj8HXItqHxoipMzGC1bfcqBbBkHj9xh2IM7eDnL6Sh/Wi
TAQsnjKLiEwT5ihhYfjuTnolCNKSsiPKrEbd4jUPgygVBjQaU8l23FBt6Z7YsxhoLNgmRo+kZFVR
UmZxe+gDt/pCNpGiCYJ6pK4zK1NvgcCEf+r1jKENgXmHToIanO6hYCg5xrLB5DDA7NplnS+KbVMb
pgDDl57RITliV1TTfD+Za86KrZv5zRC4abe6GwecsirBJS9Jq/Rw8E7TvCtymT1Camh2Cdy46ZBi
vbTZb7d8jmCgqhReqFb6nX8Nk5NScJwe05Dp1hpz0gz7NmZaEZlpbd6DC7fcK/wvJekbPfFKOBzC
lRkAQeOtNy2Cc4yxg6SWzmP7A0ls7D8QksmawHTdZjkGg4loRU56omfOimKfBjODnEYn6XI72JbK
94FC+M1Y1UoYLtHzgI7rLRq4aewHLB2+f42pSNn3/qLGDNhrxrvopWjeiORMw4t8isXdhLC8Ziya
9pfNyvPaOeOY6v0czq0T4UXR6rpP7QaI19QRRRQkIUp8/PUmcDWyi+oNWszl0hcqW60GRfA6dIBJ
tuO4nhS2O6QvaUU0CydHwzzcjUlquzCSTk+bUValepuyUn7VTYoiva6cxPrB5kjfwghcZDSMJNph
P6rI8VKQNi45Vad4H2M5CaIenB7hJN0g1bblnkp3JmiB9Ane6PQpajlghhAmXWFXENy3zVAE9JEb
x4O4QcbBD0u0xQ9zEKrMYMlx40B2xfpYkinHG+PTHQEBn2qteIAoZwqsfRWGBCmFCrOQ8qeR7FyH
hfpFYFjcbD1BxsCjMR7Ee1IjC9Qerda3Wpj57MAlW2/FvkepAypajvyIhkNav+safNoRZtJCFVun
RGsnUY8gqfzhAJlYJnLkiT1BnpbDNJMoQqmFn3UKf81hVaf5xUuom7egy3txU+B+hHn/2+W6CBW7
rwMMPvDdRs6j4W8XXTulZbgPmhFcsOiIVz0joMPRb3tFzgSoCz58JwG762QkGHL0J+6raDFgXFTI
E4nInX07alzZ3fGZ4LfM0tl5M/o4P7vg6G48a6KVQ9XrfGpjooMigv2HzAvzSKkkT+hC2t1IqtHF
0NXcylVDMF8SiPGYlNUX+yH0TlQ0yd4zyvzaLwQrCSfHn7PHmE1y3xj3KEcX0512lYzNFwSSA4/+
XOzkIuc33QT+NdPj6ikc4VJyHCT1+1SY4amYMxjZs1GhPB/yQTAriNFn1nXxDOQ9vFDuVF+xMQBa
XiaNvLUxBiBJkoF9TGju1oBIP30qtPsQpBoFUZ1mGetXc+z7u0BMwwB4a6q9TZswxebz6fzVt7rm
EmBm5YNm55lsu1hkCwV9kq36F6W2jeXP93ndGukWWZV761llfSY7i+/ANobHQbPs6RjUXM4+rNAA
aj0b2x40ZuK22f3cpLnmMwzmm6UaFMPROt+hfWBYUvRPud/L61mAD5VT+xJYdY0X2o0ZF3g8Z42L
sazjF5KjHoaFoPteDe2Zd1+sMYLDmwbETQnHti/HMB01xVAfWFewNUb7SSZ3JqvLxeGGRibcT3RZ
AROHJmyYLdLoyEhaI0CGJU+Lta1Pv8Cnlg88sdkUoIBkSy6bTh1MhHD8D79Mb6ZQhfmOaVG7B+zO
pL5wvEXhGw1cEUlVyjOyrySNAlx+34O0YFC/+BlNVwg896NeVt9xWYn3gSkqUzvDV59ZZuAgZnow
P6hJeWBDE0UaMuqrfMv2ag3ociiBkYl510tREMqNpfDAk2Q4l1PuRxWQzEvhBOpYVP7yPs7AB5JB
DOVe0b6inDJl/cnRyOg5V8QUgW/vjxAm2u2Kk2MJDBBYXGaUL/TE5YooGQe+sY3u8/GHUWvnJ4Pa
r9hc2iuUXsm2p5p6msmneAvM3H83Aj1lW+Dan5AymIrIOYuj1oxpcBOfHK2M64JflYf+SUIVCU9m
Map7x0HWST+D8KoNp+bnzJD8i0QpdcsTfoVPcO9du7bXf7es3n8gkQud4WQxhMdm5J+HyiHIsi1E
AaNWBHeNmP2PEuvtnTS8DEdyzPSLNMeX3JrcUx+AzSP1LL4KipyAAXOxXrAa5nvRdf2d6zthRCB1
uMGUWW9Lr0mw6AMT4fnhhwy5S5Eujws2TVoHGNOUY13bjMfcdt3wDZDHKvllvJXuZG5V5ExkUDpY
EI3zFaBr7y3PF252sYzhOh1nkG4gMGrXPIniK+gnNhdyarrnoCXMcsPjIGD9kS0L50lMlGeawTYl
WWJkONE7HMaY3EOcWF5l+/spk1rvOQ3yF9xjI4jmfBlPDrNrf9uYYXHo+g7fnYIHgIZB1b15N+M1
OPbIiX+WMqkvl5SH+8a1bU1OF3DZ5ZAyTiX2FSFyuQspxtC5a76D4Ak2KwPooBqgbGwKv+Yxl0g3
eEVRFqxcdETfzLO05xwZeCTF1uhGnGQUQaReO9xcKNCrhrzbuDJ+MjJiBzyBgcWdWszhCCNCsB4N
db+fiENYorQZs5DjruHZjYgiZOQ8iBJNQhcO5wZBXrbN47Yb6PKEZ9xPfgZnth7JZ9ixKsLMhjWv
sN7rzLHeB9uf9e0QzmT4IGtDwp5RCnEGmODSq2lU6a6F6D7celRK2dmKAVxx/8+iv0zcIdR8Eyy8
zqH8D/LOazlypEmzr7IvgLEAAgFxmzrJYhVKscQNrCS01nj6OWD/NkuCuZnWc7strNu6mgUVwsP9
8/O5zddoMsv37MhOf2dGw6KlIOqIN1oasXNNdVn+7qZWpUdRwCQ80u/ZYcYwSraP1NXliZbpLDjG
fSsgo7t2ue1naBSbYVB0FzYS/Qz92bGlv08rM6W24va9p5Da0dEc6uWxk4lL1rxznb1BgNfsOBjj
l72cO1hMIut+8ksEexEV6JP0g/iD0Y3sq2Zpqr8ER28twPlkoxujsu902YxQcyzMNDcYVTYjQzLS
MjTSY3yPy6a8h85emkeB0CAhv9ck5n2RjYx/De4+QGoKgLBxiTO+4R6At4E5D9XbhD1UbZHpvDf9
EIWv6ATZdwkZg3oK7vDtzidZhcZEMyHeYirLZE85uu05zxCsAzEMf9R50FK5mdmW56ZOHmq9s/4E
uk2dSQunra+ItvZjbGlvkzQrv7t6QHIqBhHI16g6dP6uWQ4ZFJI+pktvylG9NBieg8yeIwt9boOo
75TjDNJj5QFwFujPsLBuQExhQ24Hhtx0s9LeIBdyqt3cKU2/4+DTInSgleYRv8RG4dCUO1+HDB1g
pMyphigcOY+VFCHFNzykiY4stzzHfSjvjBIFxxY0KtO3xtue84UsjEcHreobN8eqHZEubYRbHEHt
N1a/nO8C0Zmf6ZIpvplp2R8TgCvfTSS7TIa0GH8brV69d3CFnHji0Me5UbPkGbx7M5wF8olkiyYT
Vj8tDFRWng4BYaqPBkST5JFkqEMvpTtX86GfIX6fWmdAUGxS29U4qvgDNRvd/yvVEN2LSIzgaWwH
6rLTvnGbvKCdVwNYvMtCOcsd7gGCZiGY7rA4qCt/CfV6fuz0qaMZ1OrmjzbF+YYETSbv06W33pD0
6wK4Gx0PAY6D/jg1dWDuLBZKr6WBCqGnRmUE9UfC734DeY5WC3qST/AXOBCGuBNvePHJg0tPOUJ5
rd6Xth2eQwABigYjyLswA5h0AyUuJ0C4W4uMj7zwBcKFNKAhOn5vwq3+U5uZ+bfrFX06blR/d8fQ
/RhMfrBf5HU7w9YyDT79AjcQT5wDpu8f/wl+UC4chLYL8nKLJXsodzkWXdWxqif7m14Xst+hv5k2
2KKQDx10mOVW4VTTu96gu9AIi/bgJNh1bNyF7ICGDMgDErX+RPEtv6NOPh7ZLMkFc6Z06INut/4T
NsISoyeIPI6xW3+JYN9/1jXDujdqSA0RaFAcl8cT0dv0ztQq46t6QlRk1RDe60UzS4RaEC2shW1h
aBKLAUZ7EhxHc+zOtJ81h3DS+89jqttHOyCAr4Q8FJnq3zWtgWTdX/Aac2r/LkYd4kbih4Ipiir8
Hst1yLU9aIAtlie4lbgRHI+oGI0zu88f2PnBb0urgMmEutw7LKpU/RYuCNjGWu5w3YgQoqnY1bdt
2oYfWCVTmCVIz4cyclkiSkYne/3CJJELnmRA4/K1iOjy75oA/+dSJ7SFc4/1cIWCLO5rL4uifA/M
r38YoKCgzXcPPWqgc23J9N6MNePU+xZm7V1m7itdy/44cSn3kd1U7yhIUhqjJQH+SvzEYgkXLItZ
NM17fFESymK6doepO8YmuA0RWXZ2aFMxDTDOrdsKAyrEgzCYNaRlnd+keEs5RXwnFooMWIkfc1CO
d4QX7SmZrBrdOc34jnTMd2gm08c+w4BnPzp1tKRIpf1liMfpGD5RbHQDjVsNTG9A5IAvlcH4PPtI
GORpzAf3pwnv8kPeiJaPL6nUlsDD2nt9SH0NGkkFeaddIDzpguOxdaIa1kmXcnRdRslxWDA+NnIM
KqwlbT/KUr3X2BqTKDRmlnttjuvf4MVQvIsnbFDWyi91u1Q26k7Pj4ltjz/9JMdvICbqYPZOFIY2
mcYBhWE8E5PXZiA2wxh1H00n084E4/CRQqH8rSyxtmRHFFj/yhw5fdMBSqp845tZVfp9HhcU23Id
6USFbfFh1LTvgjwuqCsgTHhPw6D1teA8cv7YJPQ57olR2FvrhQDiLFCnCovokMxtjnrBlvrnsbXh
M7AuqGRvtdzzaOn6l9LJfdoJ4CeSjnITLwB+8V0FUII5nTfFp2n0qU3S8Z4+MaoGeuUaamILu6rO
+4wk9xPYCorfgIar1/x3APcp2Ne9+5gLPDwdSwzHqQmS+TAGgwkivhUUxnC4/0A8OB/0J9yWrav6
Z7IwuLonHFcBmAvVXFLvOjnvp0hLj/1C8SLyBOjlLGyvsa/KfZMBHWADrH52upZ4oQJsVft9wRFs
HhCzPAHENLKFZ5rth3PBIel91vcH206deWcHU/qTlv0SU4k6cbE1yO4x25o2eu2HJ33hl4HpCE+4
trD9Eax329zqnD80iU7NFt28gw7fpjpNa5tWI8Na2Gn23HdfK9DmJ4xNm9ab6mQ6YKb7ne04+4gj
CQ08SZZ62RSeO5722GkdE91Z4G3mQPn3bn5iugW20wx7pGba97lW1VcQfNg1GyAXyN+iUbCjr1GQ
iw91HaN/mhNqfY2IvrmYwJy0gCp0DHeu8GlsiMk9TCdiZswzWqkRbXNOLtA0WdkbXKWSM8fJ/Iiq
2PoOvEzfoREOH+D+79qClj1EQH4/YgOk8jO5nnY3NMZ07kJT+9DE7ETEPIqpID/oNtA9kn7Bdmm5
ONSQHh98k25AOC2YEhsY21Xo2iT+Htgg06xvqy56K2pX/4blrjgNTQHtrEu04t7FI5rcHJBAO5TE
cGADdewRDxVe4I9GKjsCKx/Qtaviu9EN64dkgRAa0AhnaCBbTOl+2wuoUDUNMwjnnfxd6kLSGsbm
sTXzMKICm7ePjam0O+zg22/OEzZRSQhJXkwcMX7PlQO7r7c7ke5av4u7Hechi3TXEAVYZZSZyTOS
6qO3LZozkqlgCIZwF4qq+WRnCGw2ErARrVhLJsg3I1EdQ9mTuKxkQJTqtoXAvxZo6uepMjvgAiHy
tCDszXsNljYZ4ghGx4RA7hM7bt0frDwilsLRJ1CQJGiPPvccRjLkanVV3rdt4Yc7Ku+xvcHUg9K6
GvURC0DkCPEOmgLLzGjaHLr4pg7JJ+z7+s31pPmljLmCWklAKahuWKu6F+J0fzCk+4dm9enOyTqh
Ttga4uwxFaDSzKLzCxL69fTWTrTy6/Vrvyo5UAakBcGC7G6BJV4qgs9rbo7VNxWCtR9O0eQPkSu7
YzDpWOyQdN1FetWdCpl2HzQ/MTP0G5o4XL/865KHA7aFO8Aslo0L1fLL64e2CrXRWvSEQg9DjCtz
mwSiG0XTLx9AXP+pxGQSl1FQG6TqYVr+jOPYbA70XxPRDTXmmFti/ireTSoakzN971N6T+3NN44q
NDJth5qsGr1ihgWwMP+k9k+5+f9Jg13KqS+rNsQdpq2oKrmKf6xbKLQQzMCkI5THey2xjmEdkgeH
3g5nnX7fzti3ia6nhEoJNZ0Qr0oC91RfSjXaODyazeJjhoZt7Hf6U9VGq+jz82685ws3CRVEKKIe
xhj3+fI9S8liay9dU1ZZx/3Rl5pV3AMo4b7YuLGWHqI/btJSq0FwwEt+qiK5BUYKe6MKDGsfxkFE
ugfKOq1rk5rdG5NgqeK9eI2Ojk0vwTj0EsO0oGu8vEMS22EJEzECip26/Yd/Jl1jNDhgoSwtrbes
G6o5WBH5+p1d1JN1DsZmTt+6sLBGOiCmlh6JZkwIH9IqZ7g0o2Sk+BWahfsM16sBgdnQWs7D9Xcr
11AQbpivrphFhhLQ7lfkB1o059QNEWUZZsrolcmUOt9TmKj9XpuY2D8yqKjpbtBCM3kI6EXEyatA
W/M2mKwivFe2DNQpTfFh3yJmjdIDJbAm2A2qMaEMLlqtMl6qQWQC4EDCtDUelfJph8NZ3sI8BAcy
81ARN2PBmHHUIJaunKPmFDTq1EyBv5yY4g+gU8i1RhU1EwR6jvajpAV1eD80ofXJHSUuIJCkyuLG
7FhhMRQiA/rSdGdpgQIHAzX55WedKUxkNkUdiGvhGL7VIoejTdciUEG9PRYIBWlflg9N3XKggoRl
TPezawX0oWIyOd2bHNrekf1v0ALklGhpulW4WLKIJvG9sCbHBAUhlIYZmWk0uwr3XLlxsoAfNUb0
PxW+iAIQuFN3sfOjtLJkPpN1ib+S4BfTp+sj4eViahuCBjyWEXMZDCBAxGoIhwO4GzPxwWY6aJaJ
oIMtZpjpORNZeWeh298GAsNRmlBbYz9pLgK/6zfwZFXxXEJBVtWkj0sJurOURe/Y6m2Ho8IXBPDR
HEZNcbAC3SSIRJ5MweSppMNrts2z65vh10grAJSkYb2srHpg/FKhgiGVlioyIfcK+KJGSq7ykMmh
+57T0ULwzbnmDFkQ3ZdCNXJUXYIgouKwS2uNmrWs32SGr+2VSaLyeOPh1q+XCrtEfrK0U0rbAWf+
8uEUXarCt9rfnEyqBzItSMCNLuXuyRC4D5wiOx/Bry3vwJGEP0qRk060bbqX92C8fbkf3BwlciEs
991EZnTXT3H80Rix/6KmpKuPbjfF9xgTsaYIX+Ux9kTI53ZCDPpDNKLwJyVM2tyhk5ImghyQN7k8
1ewzt6w/mD6Hoe31J15EB8/WRNvgiZEqWPTl8e908KxWllQrwLUU0OPkUleTVD04QxTNkjtDlZAD
GXCq/sAYKx7SPkAvo0Cm4S9Uc6xBSxuO++s3tCruLzfkYMegIwSydWhL9ipcyEwzIojAi23h2Znn
Atbbxzh2c/qKOt2vdqO0ps89UAYquRBgo/2gJsd/40LlRJDetQ1+uRSq4w09ae7fHB5Bu49xq35r
y0QCAymT7G8dKUqVCl7EQ9fnVfpRDM7I+WopcLLQgNYpG4Vslnw90GVB9u7pvyIJKknWC4C2S8Ni
1O8CzUnSQ4OZKMhSMAob0Tcc31RTJLTjYKga7qZMb+hzooyNz+Asowjvx3GxIepzsnUpQXnIbzmY
0zZjFWlhgNPgsEmfKpBGZsrgBIqiOknLhHdK2Z+DpPI7H1YPJ1rKnH4x7mWcVsUutzPXPOfTYn/Z
QRR+gxWW/rlxJzLCquDsA0ithkHSZ+5DKlAf0Z+ip+5etkDwqAqCTIWTa9FiPekd5aanD/v/M2xq
ofZfkQkV1OeK/P+cG5x7fjfPBUPLD/5HL2eL/9KBfekWhB/ATmz8/5HLKYWSzoA0Ja1F9qOYB/+R
y2nqv6ig0mjLT9DaDTDvf9RCmm78lxToevglpo+i3/ZfyYWW9e7/LvasBris0CSspGHorumq1epg
pK1Zp3YWebAEGYO6S9tYTe8ANZ34YyE45WcuOHZwmMkeeI8JnXAuPFLJ8VdEK3+evT7vn8s+b3hf
RfL/3A27nwNpSy2r8+pu7CwYW5i+sZe0pf0VE0PdBJM6pp9kkfp/BvKGYDHj7EGZCxZWgTJ6n02t
gROcL2m+8cHCbXx0Ip/rUiJbGMeBBst4SvMah5SI2QvKP6TrAg3Mr+u3/iRJWr9IdivdsFjTlhD5
5cYiE+oBeNVHXipa6B5FP5Sf6h4vt22U2prnTGEJfXyisp4D9ftA+IuuQQbWT4W52Vsx6sbnvnTG
T2p8Uo4Xaf0npap35GTjv58o0f41/D76pcxw/oxVYvkxMcYPIuy1x+sP8jLI/+cTYBu2jFR3EVAu
geozASXe9QivwzryLGOIz9iAP/WZ3DIDW36X1dtyCaaWznFl89cqyhFSOESRY+RliIh2vakP6Hiq
6r6OSZtdf6BlO3l1KYi30PZM3EvW202fgO51LB5Ii7q/aU+DYesbD42mt5vaVZ+vX+zSc4ErBCRo
cxI2nJVwzYFHQ+u7GXm905r0R3WQdcyi8NjTshusxgsfChqdzXnXNRavitVcAXWGsIw+Ly8mpXKg
/Rh5wVTdsvu6eBVUdhynLKiIayXelCHfGi0Re2kAeYP/oyZbrMkb3+j1VVjMbC5D4QDZEmvai0EH
l2/wUe7EHgsUgrCu6g5Y4hq76x9nRbpYxrbib6RM/DaERPYq+GtHk0Q9HABPm2n0yo0sPGlxi83G
SBNGkPECKwPP0QnMzzwWcJSogN046L3M0/xzC+AgHBN3hUWquboF5MmxbfVJ7A2h8ZcWuJrOhb49
hmEwYAAcdRz3a3JrhX1rxr2eBopOTlK5LPWLDHv5BM/ndUJvBgIGPqQQjyM+AvSe2Z/ntv+h+/QJ
X3/Tly6mdDxeTF1xdrNX06CA9RzZWDOQZy2/iMqVMGqmg9K1P2Kgc+D6xS69UrZP4kp66UF3rs4r
eFOEU2MiUWrrVN/XfYusJye/V1F820kUQ29mk66LNLOKWwNqGZcv1xZyXoKVZaG0IGxfjVuIgA7o
wib1nPF70vQPVJr3pChpjRbnLsNMMc0xk/O3Y+5z8hb7bP4YTvGPWs/IfwB7Suxd0v2+/jpeL0EW
vlBA3RbQLpHH6t1biAwMVcyhhwQ1epyoPe9qyEaoOlGUXr/U6myxjGbA5mzVNqlHdFTrw6ovWwqj
XRgv21uyy6cxAEYfzQfa3mljDkP7ZI9a/E0MIOJkljXvYqAWB/gb478eA6BO5DK+UWAzyFe77wDh
Dk/2OPbCUE9OZSnbfdKKcZ9m8Kp9kZs0SM7RB4PU040rvx7qXBk3Np5eusjCV687k9TzcLeJPSq6
076YOPdGVtHvYVipd9Qqxa13vqzrL8ccAGEiDfKtvHdnfcHAKSga4TPkUSbRfw9OClba1Zw31qTo
Cc0GSSLDNCRHTyQP2Rm9yKEWIKJuTPFL354Y1cCNSDHH2R9eLijlFMnJbLPYo0Lp3iPodfcWUcym
7BoQy1irnDu/bj/GI5AJRCfjns5On8bGZL7xRp7O7C/fCKoTNl3irmVFVcsJ+NnS1pX61PYAT70o
atk+wqKEF1XERtHtux4F1D7WMlD8A0TMe42MrzX1OK1X9VBQUjczqknwqXoPfW7OqcvPkmYDf1qA
8Qpgr+EUgEJ+MzUSmVDS+g4+VLnxrQBIswumwHUgxYFXsXtz/JDFnQPzX9X5GzKG2gd71GvAnJaP
X3zXTBYNS2X9t4T9Zd34HK+HIXHzMh35k8kvVl8jAodoZmHSeIWGl0GTEoLiKgvNfsmyTmiRP16f
+st2sXrnBs5lOHgtySoODy/fuU+CWFgcc73KrJLTLFL3MPnprU3r9VpG4MEaBtOWrBQf+OVV9K4k
IysgNRSd/tcKCT4KWIb7BGrEjUG0clZclrIlxhHLrkXrEr0aLy+FE7kTVKHWeMTwp9FOjtb4E4kC
VaGCJmtrF+fG16SnO9NPT7rzDWTbHqrhFib3YTm4h1b+XlFmcrPuN0q4TcKh6fobv/guwIZTZLHk
cpJ8eYMhRSqrl0XrWVkW7buakw1zG+Mxd45u7GsXPi7ZBlcqZ9nAxTpO4oPE7BuUT5OSHGQ6Yuji
FNANrj/QpauASuAca0op2UBePpAztWHblFHnZX5oPSTFjJg7v7k6vI4OltoQ64JDTM6xZhUmtwQM
7lIm9qDPUZZF7bEVDGfqvMN8H4Pl3M+zzLbzYN3aky4933KEd7D4YEdaTv7PlyXLrsDhk5rxEPRk
20FhQQW47tY6fGFYKNY8sL1k90iqraYIKoVauWNdewCK0Tnj/LfTeAsbnC3zGx9sVaV6miOK6gT5
As4CJO5Wu6xEptfLeay9uJi0LXTNYK/hdH+cGZn7hGLo1jfgAhlmOG61WAGXARSwx5RSfiR9hdV0
b4+fjaGVd9dH0oV3YBGFcfgGkEYWYzWSoFkjxhrylghQkSvDxHxDQXfCxZMu4+uXevKNXi18HFWc
Jatqc35dFzvbEsWpqBVzA3z/I+oGVPVNYObDFnz1MSzykXhjRnxr0tJQbdQwwJlCIKnoFOhBce+o
lrboC538S0QOT20qeCf5/vpdXhh6hAbUwpbczsI0fzn0sikQJbhoppatfGzGnPKs0MHceO1Pdp/r
d/H8MqvxYNulkZGk6Dy9xv9DTTJ4h7Cvxq6KYryP18I5GGzdK5UL3kv48DODQTvGTaKhh6fAb8+h
fePJjWUZXN2Tay41QObE06L+8tHzdgrx+laDR99T+SbOmgotQGl3u8Hvh180KCugSNA+4y01Usc6
uGZee+ScSrFt+rZt6UMIoM5h81WipbBDy4DdifvNZnC7FjcJKy3cfWV1KNiUZpCizlMdqWCvlZ5V
EJbdWPXlMn/Xz0NwaeGBSQ2M53r5PE4+j/RsuJ1H8bHZJ2Edoy2TZHYHy6EPThXoj+M/MaQjRHNN
f+e3d0NybDuIonFq1fsJS+7D3NnNri7xMpUT2I4iTQ3aQo3+95BnDk0fudqGDU8aKfUXoY3pOfCH
DkUUG29yf8zPQzy4RydynN0QNrQr4QK3H+14QkddD4frY/f1ZGbRpDRAEdRgl1ufHUthdxzSxeAJ
nEjod0B+aFk1lrxCxu+vX+r1NHEF3ZgkhagqkqJd7Q3V2PU0VdiDp9WTPIZN+gcytX76X1zEFo58
+ttez0VNVi3V/BYky2gNu0IL7S0ZROPGuvQ6/iOfZhMZ0EZK7W7pL32+2UwIeGcih9ELMd+zYfJa
5XTXFoDLqDL2NwblpU9kEvpx6qPGLtfFap/+6oRmmZFYCXleNWNDnCVwAkqtSm/M56f19OX4R3FA
IRSCGFeT7uobuRGAiEklk1cHCmkzOJ9zFSXGwcAgFuSZVt3hXdX80CPLwBIw6YG+Ueqh/ZV2KneT
DRl+AVFcY3JpzkFmHFs7Gf7GlMzqGy/lwmDCMwgxH+dQfnx9HhoamwHGVuxJOOZb0VGituogu3GV
C8cuMg4cumkmXvJH68xplRmanem8DzY48cltkj6FGGLW+WawaghDtS3qEw0XPXAFBFg/0MgGwYFO
h+aj36HLuRETXBh3JP0o0JPPYvNdZyHxBpS1jMrZG+i3/OFghLbRSMa8y+0aCcWI6Oz6bLr4/M8v
uBrooRPA9cyq2SMdLs7TTO9JbUKfobgV3KFVhCYBp5GW+kZ9iHKjPLRpKg+WyK0b69Sl7y1JOJH2
YQUh1/VyxoWBbTUxkHCvoCZ5svUJBFvU3cqMXshZ0q3BsEcEwVn/lfYhjaCbokucSTHhJNeTct6Z
gRncJ0ntnDQka3vDHsQRd2v9LlZa+cmv9fjGoFv28dUcJK1G2EMemHa1dU+5VtZOPiXdjCSOA747
ZNNDkaPUneIyOVEkmrb0rUx7nuNXXffajTDj0os2dSQJLj6GzK9lCD473uvk1FscP/ji8wJUKpAk
JKa8sc48xcnrZ3x+ldXnnGLQ78ag6V5mTekDnn+uftCNpgQUqbftu9m0SKHgq9EBcAX26vXYUpJf
eGqpb53R3Ujya58CoHkAO4UyaHXp6xbPjMwtDlpu1L+cqBcAf9JKF2+A8BlIyYQTv8mrQrrbqgyD
6sbcfL12ovbjpXMwEJwRoAK8fHPKDiF4K016tZNUB5/uwKMbNpkX0las7WjFgJ7oigm1tcSS4r3b
lOLLlOBOtSmxkksOZkdbvR259l8f62fI2u2gfUy0Xn+8PqnXX9hwoB+gxRAITljjxbLfPPvCEahO
un2LxvN1TREayvk4uDjD/tur2BzvwYMYXA/g9WrlQHCboE6qOw9t6Ae6Memdw6VWz29cZr0ikhHj
uEcJCM4Jq7S7ukxW04td1fXgGVlmvwk4XG7wD3Y/YyNtn1G9dx9vPJaxmp2QEohdqJgS8VLVcFYX
LFO9lcQuwvMraf9qkzTxNxUwHW3TobYOtmmM3dqmINql+Y00NhCnVCogT8TgvxuJhe0WkTlYY/rc
oy921TX6zoxzJLuFjlkscMguSjcZMUy2pQ3deqfD3mGzr6zoO74IuKTmUmvjjUX708+61oOHpivt
+3DQFhZtqES3IO9EQGOuT84s0usm2pY0PNCP2EQtmCwjaWaidDoAsq6swdgilqCNhiwoOCEURcUu
VLJ8iDQHU2DU9+Wv66/QWS9wbNqAa5ANUsA1l7PdywHYdbpI8rzpPDfSw2jDsXU+ufh4vDWrX1oo
tc8qmadvM/7aZ/pPqo2wOpCL1CTgg2Vm7N6JYi5/4y3ED8Na0rJdFoPX2tRJoX2ZepsuQcwixF0I
vB9dsC0xSfL1UGxmZFw/w9ApKzSUrYsIxOHLQFYKPVFb9acwdSghYA+DeclcQ2aLIc/Jhy6WCrud
Nmvvsg77JHrVJ9hODi6eDGqgCtW+k735iDcgTT9BE2vHLFGBsyndFEcSKzaGh3CuZEGP09Q8lnOs
Y3VWk7HYkl63ExCkXYd1rNOp91T7SncPuyS8m1RrglUG8rafhzaf6RqcZtTFrV3P99oQp8YdXqzt
ZyPJSbP0XdM526Cu4vDeoeX0QQsgHxbwOIAfBOI7IwzYrwg7SCR56guxneyK/mgOXQP4YOTggNiM
gWNjCZaCnrO++IQvVhVtR1yEEvpvymSkmy8HMjjSa4kb0RSeKDyhoKlzv340TE4SuGSGQK6yWX71
LX1EEy5U7dzIHq4XsGX8WNIlK8epxUJz/3L8NFMWGV1pdJ7oLMiyuaRRjArkv4w4uAopLIqwNtoI
Si7LXTxbJss0UwZOqoTCJgDMnIc5u/Vc3dhuX0Uc/1zG4oFs8qFwbF5ehp65rPO1bvLShm4GYbUg
trSqxEgxMo5+Y3s65iZ8+mI6OA1A6YauhxtnpmWzfb4ZL7fANFzKlNRUSEOuboEmnDToOfTOLl7J
kSi/FAW515iVdxf0WneER/H9+hqw0g4TWy3XNNkgyKHZBHaraxZtD2IAKZwXtJ3jLi2k1l/8HxtS
91jv/M3bxVwzQDPKbdDvgLoqOyTz7HoWvRZbbO4fddrS8Y+XXb+f9AlbS2cIQFO2+NffX7/Z5dD/
6v1QbGLN4hiGkOLl+2nyXswxLUve2PdiE5glmjN9gAdNQmWb6AHGayVelkAXbskJl5H86spk4pcd
m3rfk4Ln2RjsAvKso2/1XuqykYxaM++0sqGlM7uZarvwkOT0BAUNl1QbEfDqIemEpruXRECNOlvC
/8HjDWNpGHAbG1ejb1EABXybT1X4t426qLoR9F54UibZIrKS4Jle1bBpF2kKgSLHa2grOQeTEb2n
3f08SES4N0KGC8sHOlucBU3qDqjXV3m0Aoxmg/J88lwjCbdsRMBCfQyZrw+aV+k6RjiXoUQuSEUs
udKXL7St6paVNJg9f2zHsxMa5j3NJHjd2LBusPClliCmZO+3BuIANdnIlbR2O9BVuIckoW8R2dwK
uy/dE4dHBtKy2HCuWz16itGqXtBA5OH+g59hEf51NLIYVRwVp6Rs/y6U2R55paT5bT9hhvrDdER7
ziRy9dAFPH39HV1YeBjcilIQX4IVevWKwB2WziBzboeyykaMeQdCZhz2JMuo9slipEl7ErvrF336
XVeTaokUiYFJrzsM+pcfxlIp/aAlyGgDSc8xEt2fxJrGnVUmzXGYNf9cU4h8oC9V4FSdNvuJPPzO
BAXynvOSfUScp1NtT6o3Zoz9sBYF7T3CIO1AZ4t97gE2/Jro4jzL0DdY15x0Z/S6edcL83HC/XEf
ElzuXKPUN2yx2r3RUq2nXXvYR3mekUCsmd4QRzOnTfbV2KQ7PZ/kgxn1+Q2h/4UZT9FpqdXwMtSr
80pWiS7ho8ygl9W8N0h17JwezCPa6GwHpAezQRpJTgl9/Tc+wTpoZ2q4pqCCYCGRpua1WmsqMBVB
0vmzV7bV8KAjgdznLbRxH/sIGv7r4nj9k1+Y8YSapHUF7TTkdVcBpx3O82yIGMg0Hns70fjFHmnB
8O+XMJfEMdVg1N8WSMSX4wouBBBPo+cqmW0zfB2FOsVAjhIDIL7+QK/yMssbtNhEF5krbSBPv/5s
Y8hnSWDehLrnp2ylWwsInUTfWA1gpcb+i8L/sL3zhzn8UCDDpnE6VXZFD58pqi2d6QCdrt/QpTdM
zpX6B3UQSiCrOYWLJORbzRFeDXRnO8w9AW5l3Kq+XYgalhIfQQoZMLq+11mgtGKHgoJgeKCuZ2wK
daM6CXpuaB4v4vALCdKJfskgqLwYewSOXkmEvcwwN9F3LXEqFONdRSkBMV+zg1rbvJVjamOQbQ0Q
m/XODpwbI/31e+GGsXZGnMgSR4Ho5ZiIe5ek1aRIYIjF/aHF8ioClndjOLyeT2TWUdjptCQCIlwH
xBzjndnq6Oe0MZ7YdjIM32JH6t5HRhuezTShU+j65754QbKvy16NAmQ9odj38BRrZsOzfDoskdEv
nG9d3/sMekgTqX9jAr/SCyCFXiTY/3PB1fgiAaDnVScNL8dwMaC1GUO/GbiR/SYuo+igL7SLLpPR
0dYrCLxP3rBNZB7JySS7riuqD6Q88l0wKP2OpPa3MXHifUVh4Jxbs3YY1Y0v8jqc4X7pj3MWoTfk
ynXIaFiN7GbuV284bNeOZh6GdgSnU+KZ+7/4Fs8uJV8OMZcQZx7Jx3uumbU7MgzzUaSz2lnDFB60
LBY3Hu3SkGaOA32lxi9IRL+8Hv3tdN+bmeHR21CcW03jPDh20+H6Uy0T4+Um/TS/+QI2ehTLWi2m
fjkVOH0YjDCFIRFthraHlTCkJj/PtxlcjC1KMPfL9Yu+3hGpfjCF6FoiGEVo9vLRcgEXIHMS6bWz
tGjbS/+KUjmfOib4J13CgKJyOf/w8TW98bSX5pNt044Ir5T0tr1KHUrLmJhmsfRGVUYn1m6shcNi
ho4OOMidjO7G9S69XYyHqJ0g5aJ8snpQ2mxx6OTMRRHV+WgkGChMUwEzAN9Hgo8AmKWt2vfXX+6F
KcGQ4WRhcJ7msLlKnFVzyv4AUtCLpkrsDKs295gFM5stZ7hxqL4wRBEmojtGYsQF10lBP+phl6l6
9mJZCbzI7AfUrOWNU+GF50HaSyO0y0UoDq2+WS5HE2NrHRhml1YnorVwNxsURPyiDv4Xl3INFNSc
JqgErtvoXDfT6Q/TZk9rHeOd0+jdox0Z2FVhOPzvvxLydkk3gkEYY6+fKhlSClhGLjw81976OLh+
LRvzS5FE0rs+HC4kPlziFwafreg0fZXFmYpGp2/REp4FROrYDG79XoYZrEuQeQfmaXgInErflID6
D6qt8zsYptr5+k1c+IbcA6aMcolb6A9aTXi97aaMHdzDq6w8RD1mnIMVy6Mkhfrvl02CNnjFnBEc
jterHSwqgxaiOxFbT0x4j3YXs6u6FjdWsFeiITbKpUbG4dBFw0c49vKJgME5Wb8EHBO2Mb+gOOJD
ikXdXuW+cYetRngvWuxvDRv6fzfEzSlqY/EWZpzxTiulfsIhOz/kCYqS62/6VbPR042xkkvCY9qz
1tGxU8fO1IgMwx63i0+BPYRvFDj/U9SwGwNvPiK3iu7SNPtiBEBB7alUx3Ikt5vTrf1Fw59037KP
ov1A2V0NkF20vK53bZ6QMrqxpV4aFnws07Ao5yykhZcv0cmrZCJ3L+DAOvVRK7vsQ2/j6p3Dr3y8
/l4ubDlLvZH8G4pICu6rS2HC4FupCnQvbTHlUdQTHrCdzd+2Vgx2hSTo0oEl2BKM9vf1K196SLYA
a6lyLvrmVdzA0aQJ437Wac/A2zeM5u+NGuhqj/V+f/1KF04rHDT5g5w/Vha6WE0zx8fRla9vePgr
vC3I7h/1IGt/Wv2Yf0xliqtPDc8M0yr9uz4WxmfVpNMJ6suNbeHCrsfCxoFXGPqykK6eeISZWsx1
b3iBUePyMJtv8wGzno6MyQ77cSQ9gf7x+qM/rZerOIaKNduDg1SEfW+5p2cHNYwftWT0lfRK+JFL
l0SYvjFHGqQ2lCTTZMOidgfgmm415785O4/luJU2Td/KRO/xB7yJ6O4FgDIkRVOUI88GIUoUPBI+
AVx9P2D3zKiqGKzRbI4JiUwA6T7zGgE1zXfhnDtbIYsKh057zh+qxvpNz7BFopVGyQaxQ++77Sk2
/nYYrG8TBw1pfqqmcjM4efU7y5BsBvrY1XkQjR3mM5hX4afiOoq7+G7j6U9o8mIaaE1yt6CbZd+a
VpdcOw2lCp9l3gS5W5Y3US5BcBqYqvVUn626C1MUdnBPV+R4A7FopAW1dDNMMjUpyhBt6KX24ZzQ
np4Szb43ItphtwjMIh0uSY+EnwnFpS1lDUgSFnM0KfuepbJDW6i6UVHfQBKUtBqvr1S574gP8Olq
arFbJg8NsaZ3xXdDkaoeVtHiLvhX1eP3ekkx//OM7FdktaK+QrjN6n0Ucr161dGlzdJ7Its5URRf
goC/t6gB42g8FPUT21NPTtqF5hLI3c54APly7yy19qlLneUrLqbDb3NW5XUP/TB06OM9o7ijYGA3
1d2dtohi//EaeyfaIf0BwcV9jQz+6e6SZq4oeiSNh1FW8RW9QTiEjhvv/nqUdQvrkFdJwfU3HYM/
FnLldHqUKZHxUDSpu3XVMduYSfzyl4PoFGi0Vbnf80BXneYWei8zRxi9/dCbibpJUOALW7gmF67i
s5OPURwDbQtIcDo0kpNIdB6ymqKb5jyMXvTb4eq7y2tH2zcDRYCP3+fsdKc/xcZf6cWE2QSLx7tf
SqATfZorD+hXID5Z1I+5Ovd0qHX1eqwQVkVEcwpdU1wCLr0zMIGVR0LByQu39CQ4LWixark0FCS5
4Nznad/tnbaWQdGUBPdL+QutEdfPLC3/+vEb/3fuf3TiATJfcSuQ/vQVY3By4jXgOhfFSPODiyD+
w1rLSbYd3jS3Q6ekS5jhxUTPV2vHW9p72d7qrHpTpwuI3hKmKCJySHzapeLdmyj7/SxF5nyD1N/c
j2qemwFGPEJ8oZqSorGCBigCA7G0uy1Bj9g0uAFEpIhJ021aQ0d2q+smcd3Yuo6qSC1KxIbp+d3n
moNCvYeFVhMg8gZevM2Tcd8uNc4gsb5MD56FaGo45kV6sBVvPBQl+w91p7F6oMDg3bVxVeAWrBWc
253XIQtYpsNDrtj59yx5IzKUUr7a7TIsvt13+qvmUN/E34/qRC+9m0SYZnfLIZppu05r5u+9JWMj
QFuwjLddZ+GsRgAw/ZoGy/iFGKn6W8DdtT91WacjhAlWE72/PIWwnJDMXaGkhI0VVNHuFb21K4WD
idMf8VbguKgvLnslz+WnOfPMzz2aH7xkWtj7Ri4UDjF2cJbN4OWoYyKwUPldYs0or/fG8AspfqsN
UjnGm3jUjXGr5l7VbehIpXtEm/U4XMRA8cRtaMU7FeLvEcZfWzVWEOct8u+lCSyDuYEy9fZW2TU1
PfMhb+fsO8rWeMIqUWKtSvtJ99SbXdNsPMKtBxeRqK3p1TEGh3n+XLQD7ltjPRh3iQVHxU/6okEC
BcR5fGHHnp8NrF6qDrSFmGPqAMc7FqY9EsyOkR6YhDTEUlGEWdqUuznX8wtR5lt2cbxTIGtCGeRY
RWzHO+Uzqkpjrhp7+QFEBhITSLQj6gWHuVGUeo8BR7pFjs66ylfbqCRb9L0BkX5Zcu3G6ez0Qo55
VoKAwkx6QrmFnizk7fXD/HG+D0qzuAPlj4Nh41VFqh4hjhQZYTZJ01exPLiU/62n7PHbg5NSYTRS
FYVyfNpwzDRJTuZ04iBGSkiGoyy7LIcijikr9pwjRodqjoC62g95qCjR17Qs5sfS7rPXj0+ss+tT
pyphkr8zF9zl3klwqrpK4roYiB+cOBI37lyMN7aOZ/Bfj7LKUhAmrLxruhHHnxe1u7axu8R8SCmo
EvNYdghAKr+wet95F+oRq94OxSvutpOYBOTgQuA3mw9tSdsemE3ix1Pkbj5+l/PLxaaqSCgA+ult
9o7fxUomtDzb3HxYMHa2E3qHMyopu0qlYSlH4VBYpcRdR7b3l3RusJcsTJvaDj1DuNUnt1qFzGcp
047X0702sEGd/oinxtx60puvc1tKSLH0dpxlUS5EP+/sVYraK1Kcuq5OpHWyPdCBxNqtKa2HqJy/
zXlvf3EQAg1Hw0qutRwrcdHMVxwpSWibwrubtOzKs4tdryQXQqTzfcqDUJzhaocUdNa1s2vbLrzB
sh66aBzurYVs2a/HVt9nJbyXAEXw+OvH070GKccblbKkA4xPJV6ia3yyQbgJs7pMDesB9P4SuENa
fkqdKb4q50Lei9a9yeoC7m+WxCy2S0218zCbOSc1XqWU6KYD9TtebEjmOjgAERJCfqgf1Cqt92M8
d/coZkZYjM9YOoxO9z0xOyyfebbmAMam2ExIeV0ojb23uf58kpMlQBqOFFquWA/on+EwNII+EdLM
rj7+2m+n/vHnRm7GhqQH1Zvo6hTzMYG8lwNSJQ+oW6Me3WVF/mTYWfnD4g54tGrApQE+9QVK5HVv
PBEgoJAfoR8L8l6fkz6ok0jGQYwLVbEdZFdWOJ9ZyxMRAri2tJhtVLrBmmLpkHb5nnjUGqA12h7c
gj5Vnrqs1VHlo0G7LzRNdkEODvXn1BLEfPym70wtYTEdYIiCDA2i8nhqG4GMpNe6aH9ONL1Fp6Aa
3LXeHSt52ILshQU0T7hp6OPPWPRf5xr/8E7TkSX/+EHOtxTPQZC+VldV+OwnS6zThRylaOwHsGzt
ASPvVzaz3DtJ6d5IfSovDLeuk9MJBl1Ok4HWIMgn4/i1hZdlczJK+6Epa5gTqtN9ypUewdO1///x
m2nnRzWkcfDPaGDQm4U3fjyWtQKpOa2cB7NRrBcQ6yTqc3LQUt27xxSGHav0ypMxK92XsZinWwOP
gD7zlF+wqwiR9TK2NrEeubia62X04EXYyKiFkaeo+o3zBUDCex9GB5Gxkkc5bk7jIadQ03pwZ/tB
OvECaDHWNx2gQhh1nb79+MOsScjJHHCkrBnmGwrodJPldi3ttDach1yKZYckurZTqKreNBhYIZ+J
vFGRjfJCiPXOZEBgINjwWO2kuOv7/xFiVYXRL8gIxwcLy7g90BJGjvE/LjxlCOekoheiZuWGHnZ1
IS44L7ajgcKVCeIOTRaASSfhR4c9L+eonRwQjzzoaokvw9g016RxNQKTuomnmkT4fY68gzFmzwby
CheW4vkmW5/AQm5xjXapuB+/vDB7FBiFlRzGYuV5Q5wPEDcffLyryu0AtvfCx353PEJrkCYcL3Q0
jsfL1XKVvHaTQ0bLf2e4HZ7ATWkGY+siELTQiP/bFbXCaCAj2dzJFvjw4/ESQL4FyXZ6UJ0MoQMM
BvQ4u6onD1db0JWoNmaXtCPP4RCkKdQy4SGvmBMYfMdjDsCQO2XQ0oMeTdNnFClEhyU14uG3MY4a
QxBVRf0FziE43FzvHS6FURS6nzTRjFNHHGd0+/RRSt8w0+nQL7bxWiLpr4b23JX3mdFWl4AD79xu
PDLhC0A/TiZ6IcePjBIhvSycVQ7J7CiYKyTxFpVd/WkpEmWnVkoc1gi272ut5WndqL7KjcYBMW8o
n8mT3Q2iY8bexk1nn4LX2MwDAiRaVA8Hp6vS696Y5w205wcVW5PVu9vorp0OZxwblOY16CINZQEr
8SuS279fb/SPVl1hOrVEiicnrR5p6FYqeXYwjBfg6/gnJKUTeNOUbpfEurDY3lnctEOA7CIkRxj8
tjD+OEn02MZtMkbgnepIvzHUqQ+S2XvBqnXezWXy9eOlvS7d48OSpAXJAJw0KSfRjD6es4Kieakt
bnoAnOb6A0ZTnwR+KAHelt2Fr3geYzEU3w/NY7D3XAbHQyUpzCc9bbNDbEQzwLnR3k0pZnUfv9C7
n++PUU7Kcr3Ep6JFp/gwZF66545GCnXRnH1VAMNM6url/2M4av9rDIt29+k2VXE7cdxRzQ7ObJmf
m6FegnGencBJFO96kMmlgvD55QZy3badVaCbau1pZ6eQ1oS5BPzdkgN3Ax2zD0VtJzupEx1aE7ow
qw34hW/63iJZ+8UA2d/Ycyfnu0MgPsBVyA4tjMEbt9WeUKKwN46bXSKdvzd7NAyQQFplaCDhHK8R
KlDVqFNaPbjR7FF+K//RG+3FLfqrVNOfPp66d9YjPRvSdTSiTdAEJxln0o2DhZciYGStrreo9dmb
upzHC9/unTCNK3lVniSfJkDQTxck6tF4rpgc5FYG4wLgff+9gumCoQb+JIYPdsJCBFntQ7rI1DIH
qeAfHiGkD8YLy24AUKb6iifUA1BHKQInWjpr48ps2WKFgPM3Egn5dCGOfWceYGGwR+GNr6KaJ0f5
lEfWEikUese2g/KRmvin64ni6zhGbmdYlBfGe28uoAvB+aBdaQDgPp73BJ2ftnHznBPWrq8IaLAL
imS2/esZBxkOeXuFABGKrm/9x9GaR0xT01rlATkik1YYsdhMovX3BziyyDQFIa9RprHW3fTHKDYu
CrgEmOXBU7PuetV1DoWNA6HAq2qD0eJFMb53zoR1MMIEiOusn5OPV07tDJMjrjBcpZ8CKnINuqbY
V8ZJ3WHIGO3aRMhDOZne3hQopWWFZ/2o9aUKSfstyE6Uabu5mLYgK7VP7eA2d+YSebuPv/47p4hL
cLz2sijAwuo7/i5yQAg8tufqkBVDfuOqi3czt00V4mx3afm+s5yYZSp+tJyoPp4CMnrXLLOlZ6iy
zZywrRSasXgE7j9+oTOmKwE/FEhwBJz9bwHC8RtlSbTS3XJxUFVciBIk9a8jltfT0oxvu3kJi1J0
16NlWxtiHbGtQV3fogpKncOymm299M7WUerXthYpxuletWkjpmFc8vTKHotnPcOoBOr18jOGABeY
ypJcyMve+1IgDehxovpG2HGSPFhDrOUlILHDsnSVb2LoHHZ0IC5s7zcA2EmYsarJkK6uLBvwW8df
KoacBzbPqw9Vb+Ysx2xMd3VZI7CmAO0ssMep05ckh8UbNnpvfFvmuHZ8jBajH3QYtMM46dPXSI/r
z9Vi2y9RNXfd1nMIJoSlRz8hu+kVRcMBAhzWQXjFY/p4KeF+71OtZe21lvwmU3j8DovXGE0q8vpg
mNhDawiYJdjGld7zx6vqvWHo761ixtAXSTyOh8HpyEiKyEtJ1traN4eCvD5NLmWN6285nZCVF0Yh
ipoZxKfjUYxiLpmtKjvYooZzJerpKrOMMTAyr9t5i/w9V852iPr2qzFVxQWwxjlXZcWhvdX9EPxC
5/fkmtfyBqFwpakOrTE6UDe16ZuBK7MPscfeZYZGP6Y2kE63VJHcSqQ+N7U9uju4oljMJq21qUxD
XFCBfeei5mxCFsyEqgRqxzu584a4j5PEoMjoGFP8o+3YC74Bvup5tkel9PFmo62qzthU+7OZ3mRN
a+xNAyKbzyZSI/xqlfKlcDTSnCnN4IH0zfRbTitvNKsilWacqmIv9/FqeRMpPJ5IUOFUOmhC0x5A
uOR4IrOonApInaR4ndk+Gk1if8X3kcJgTCsB1SQEHEWI44AXBQ705SvQm/UO+edUCWQKRSdokEjP
t001mC8iUrXbnpfb6tXE4ssnZQRDYw8ZPLxIEUrQgRrHZNoedC8wZz1/GBUTGo1TK92zlpb8GRQ9
V+KoMUab3Jyy+9VK2w1ro5H1RoOOnIf4Is74ISexFVaJPUHCiV2Q/R2xH/jyWrG3RjPrECzc1ZJx
aA08DRa1caSfACjC4Rsf0mtOwm5H3UMv/QIFqIOttSb82XZpf7lQdWueDv0uUrmgz5w7NH0gpEhw
FIu12D8FGimNH2Fh8mXAJC8PdDWRP9TWMfH8ACqHfFqXVz8jHLie+2Kx5QZJiQrLRbRIgryL8A2e
aOkWHMhjBNpnwgrnOpW5PVBbxaU30Di8UcSNHKAhTVlZhz63Gp26bTz/yiEKNcHsdXQ5M0SEbBTu
ErAxQ9e5v2ezpnH68RLxzk6UdatR3V7Vem1qUycL21BMK82EtRzsJgflw3mA/mIjarXA+NYtIP4u
jh3Mw+JVO8UrpPo1s9RiO+oVeniAObT8hg7eVOPI2Rqv+oSXmjViJkWHBE+NdhE2u2Pu1YHCeaH/
U48LXmwQ3uQNdHcVDwum4DEd2sXawHrUn1O3x3FzXloI2qbRogg4a9ONPvXLRIO6bRi60A0MNj31
B8IjyzeBP+bsN2NTG2FUqMWDhr4UraF+zovNEKVFFAiRVvUmn+ryxUS/VA+F7vZ6KNnxFtDuWcKd
KFyyM2esjecpxSq+B0TR+WhblvPOysZ59FvTpO4wFT1evyCm4q3TzUCtcIb0rK071KPmK1AZevji
M8I4TlKpmwr76TDTMw9b4wYJhCa2kl8RrngpmMY4KYISj97kGhoetkpRZiS/1aWPvyOWmX3WkmGi
Ltna7V6pKfMHpqHM6mpx7m1kuQAhA7I7w0MzyuUmh6tcbbj9zGd0YrE10YY4/hE1Mdx3CTXJbyVk
KH9WpKUEitJEtwk3u7iL+1yX11lkqePOnYGGbRe8yT9/vMbWEPPoFKJ9t4JCOD1WAI56GkaUNr7Y
c98RWRcysOrauTb19hB1qdiayB5so2X+qYpau9A1fGdpO9C+6DLTTFnVmI9PP1SYmzazZXuwk2Xc
CkutQw2P+guH7HujwBOn+sPFTHJy8nZOS2caQRz6B9FoXLOA6EPWyyXU2fko2BGsYE0gPRQSTmOk
binZHWo5HobCmoPU0H8WwqjDjyfqLAhfJZXI4ykouqBDT9kBUY8ITKwPw0GgLRSSDMBjpE+wzZu2
vJBtrTfP8ZqgWgpEidmh7k/97HhupNbVJXHZdKiQzw3YjssG5qF748yFA1kGYPjHr3ZeCKcS/OeA
J3lQZggwPcM0HRZz0jYeHLrAm/FsM3IduQcuoh3WUc43y+JGrJOs9SmpiwvJ3zvf10L1gkQH0IGH
ys/xS5tOnHWt600Hz6h+C8/Kb6t50biAVffCojxvsfG6OkkzsSjrhXT9eCi7zfLGwqnsMOma2Cml
Pd60MPU2rSmxW8IgLWhimT1WImr3MQ8dgN0aQqWxLj3JOwt3ZXcj97oyGEDdHT9I4mnKnKJqehij
hYwaS/X9WiC9sHLfG2XF2uEORGtcP8UPVmM2j9ZYTQd1UeLrXNGf6Eo7F9Khd6aPjwmuj3YhNYLT
4BvVqdRdqCAePHsqdvYiysLvuz7CwEN1Hz9er++Nxa4gd/TAJVERPf5s6L4NDqpv82HlFvqpohv3
ZZz8TEjEL+BxzivzlE1seoR4N0C5AttxPJSdR6WSxKZ2kMBVSZFUbLi2JhFM5Y+ehy97KrMaHdIJ
xzK/XNXxvqp4OH9Ku6kXQcYX0/3FscRDw/WDw/EQYclAVJqtepzg+PuoNDbg3eyXJYqs+yLlCgva
Sf6eFpH/5Owe8HyTynIFtZULzpkWM71dIlldqiOtZ8rJmYPKAYVYZOPe7OuOX9ScxGjg4zYfhrjA
1xKPqlBSgPOj2vmMZLm4VdvavlAGeG8eacD+N8aISt/J8lfGYVTmXJkP3jzOoTPCWKXRb28id7xE
PTy/ZqntgsyB407SBFTm+PVoJloTgeR86IrV2HfUVOKNGOVKZeE/ERJ/LlRR+cRM5SXw3DunuQNK
hn4zrDJ4SienOQ2lxUqGYjlYxOiIVNBua22Jx70wGXj6W43m9ZoCyc+SXVEpYMiO37Sxi3Z0nFk9
eJBJIEQ1X43S6K8mCeH54234zjkKGG1l1BBJkEoZJ7f7UELjrIvCOizgFb5GHp3zzHNZwE0Dgcgf
kWS9Egotfx87YVRBvMWb9DCucwAzTed8+/hxzo85yvrk5dzRoBX4BscvbjbxyKHgjIdcYPY2Wa0X
eFL/a1gEitQr7ZaizFpkcE4OhEr30qbRG+vQ4my6lWPLO+vgXbTeRRR87LULyfU7b+WS6GMVB4mZ
WtnJHnH1uGiGtDUPNA9xFHbVbwWesduPP935El2rS8CnYOPTQnjLg/4ovA5116oi6+xD1VrVdQ71
Yj/gAbxzMAbaOYiB3P/teMSE1FvBYK8TdSqWHHVNsczmbB+o/GtBiaPfZlBlFuDj6e37Bmvgj8c7
3/1QTcAPUaVGiJt/Hy+NKY2RzB0T5+AMyGBlOR1h6WKO3mj6C2KBU9gNXrpLCvH68bjn/C7OHKYP
gBzSoSaw1uOB7aRHuaLlw2KoJH+bZuMcYgVTbGtQvvKFu8ealnSYdq5+m8wRFUSDZJeeo7mBhz/f
aYlVBF5mvHQEXCjFJdXBRZd2G/WO6cNGrS4cyOflJZ4XzC0yChxY9G1PjskuxxFqGgzn0BRKtbHh
pgTO0GXPkUD3S5U0F/B/T0O8rrw7a87d0OnidKP1tQLnrNXDXAKC+fgbvpkDHt9MsI45JBDjYBOY
p41W0EnSykwzeVQofB28plFI9KYBCIFW9/KHmCLz4DRkp8FCTd7dZjHaMkGaappA0K2VuU+wLu4L
fcFk1EpS9wU7oUG/djG82VdZ7O2SLAPt5UZtiidsncaSwkrXLOFsef1hbiycofBZpN6gWllr4vll
ld/QcF5ubLtqS9TWEg9AfAMuYO1XLRsnyfJ95nlj+eyg4dKsAgvYqhaOXWyoCYjv3gB9e2yT/JHS
b/nLiVOz36uKrL42rellm6pO9cdocZwtUXv5Q21E0iLYEE1laPMyr3Sk1cVHC2Z51o0c66Wun403
gZr2eqoHXLSl1mhXgB6yX2mtZSqXDRTWwC3NtkGYzK5vuqHNfjfEashH6/HyvRG6fZ81Q5mHYsmN
u1JHTm7nOFiWILg8jbE/IKY2Ya5eJ8WukNUYFElhB7lsqOMBGJr6jY7n5icljhIgSrUpB2B6dq5d
iN7XA+9kOazlV1YDkCHqM8bxlkIucWicok8fE91qN4riWrdG6fRPnamg5WGM/XXrKMZGNLRKFqFN
Fyqw7w7/VhaiO0I/7OQ2R/bGQVVDTR/tWf+aALZlSeV24MjUXq8bbZ+ARw9MGZeh1/WXXBHOojQ0
NAlewBmDSUfr9uTl7RSLkYFe8yN9gfZ2Eg7GOomN6iqll60VZfEtpGDlwg48e2WLuJVble1HI5vU
7PiLKwV7kz2lP5ZtEn+xXT5xim3UJm4LdWuJPNrWuEn5VV6LXxA2mwuXxVsYcTTjjE/68maaCkf+
NL3vW12TPIH5iMY/eKxpcC1lk+mWvJ8wrL7TsoSCYoRQluHbZjwAcxmtZ6Mz3Q76YDOiU96K7maM
y1lux6oy71pPouhTlYsqw5qwBRFBpOqpXHlRtZVZ3AElTZPJR0xtiDfWZJtZaArTu8qJ9gkSF0TN
Q02ratgAlF2rIGtBYYOzbdBej52+7S7MwNn9zKfnEOQfeDyR1JwEARRRWtkSdDyitYf5LoQEYEAq
tbtGhRtChexCxnh2X67lmreiDe05dNbW5/kjHogVJJ6xMjIeO7slDwfxuqq2y/5Lo4oveavqz42Q
1jNudt3flqXWkRGUW/ucXJin/Y3CiVt4JrPxaCFyFeqrRWwRyd8fXynngSujALxDf5VvSW335HuW
XjlJvW6MxxR702vV6+U3xZDwRmO0BIulcANRWMYnjbn9h2vuye3N9AoB4ktx11kCtD4HUCXSSyIT
+nvH37mozSFL48F4HBdde6rMMd16NW2kpFfibx+/81kceTLUSQhEoIXpbdYbj6WL6eNUK2VAvHIJ
73d+VJC7EhdTtEIaFUjC8QuljqYitDPYj8mMDW6upuUVkGnjYa4WuhVV3+xi3YA6W0fjvajqfvvx
S54XssC/UE2lfQ1Y/Bz7l5qS+96OzMfanNxN5pa7NMkK3+ybG6Ccz2Ol3nXLeCXM9n50Lvn3vLes
UA6jSw+r2aYre/KNR+koal8l1uOyTMvtkGvGAb3U5HbM+yVEg0De4DJd3eWGWv7TFsXXSqSrRGmb
/XUYB6hqxT6CbACGQiv/eBo6b3AWB7bLo9oS1fuaI2Xvo8jR37f8Ge49aAr6TTXVRuB2pvNbxsMe
J2QLYqHs5mDp61QLm8XLXi7Mz/oF/jzKzbXuBuOHu0QHpnQK+uryGPgxsKKDPszxblKtT248G3vH
FIbAm6ScrxFp7R6sHOhFk5XKxlDy6kcXG+ml7XC69WDMwLMiI6deRXh5Ci4Cl5gmNkXVQ1XrTRJ2
s1LnGz0hpPbyJq+CimCesx8djOWTVysJlO6yaecgNr3+yeVno3BCeXsG+TRoRrgYbrG2WKSZbtoF
TR5fNTub4IB0PQlw0Kg+RU4hHR+RdGXfFqb1swGG/on6vGyhBqbds8stOvi9IWvpI0c9vpjDYn73
1Dr91AjOKN9AgsQLBNbNXVC2azkpi/Ppm2vMPaDWrLzB880K6VhVuk/YVuthS2Kh7IRdLxM1zKLK
KHrQUPQ1yCMXZcjs07nlixAnrLKFrD2quMeLTo37SpN1k3+OzbzVr6YFyIbfJzGCf+nodrrPcZ+/
jrlefMGXpaOYteT9Z70fjD2Bd/GSapkJJDfFyMYvMy9OAqzBKSlo2Jv8vrAO17zraB2CXuOKeWM8
A3c5zSlQghJdmfGsw0RlFMxD0Qfj2Gi70lCHnakn4irRRLnTszb/PK86hrT3x1CTeR5QErwkrXGW
d2GWQXMB6MLKSeD6Owmx0FFNQfQo+mcFtwbksPd0ADaa/Q9WAwhU29tV1EPYP0otu7MWvpwY9+Z0
iXp5euvzECDx8cpEJQW2wekEEiApikcj5bOkMR5MAivDkWj7uuww5xRda3/O3Wny9Vy7UDs+A7kQ
0FIFfONTcSNzeh4vnX7orcixS+fzoj+kxW2n3Qt6fq4xhGakhCqVVBPF1Sx7tHsPr6ynOTdBZ9dB
bN2WzlXTuhuz0nxP/55V2U4t283bcvkrV/Hb9CdRovjd//v6Yz9FjbxEnPT/+e9H/3dfv1af+/b1
tb/9UZ/+zaMf7P7z7Y/jVxH+6H8c/Q+yjmlPofW1nR9fO07lt0H+52/+v/7h/3p9+y1f5vr1P/7t
pxiqfv1tcSqqPz3CwWD9sXPWJ/mfn7v7UfJzn2XaL6/tai1+9lP/Yy2u/otCGFkBsFr6FxTf/re3
uPUvTDnXTQZKhdonvMj/4y1uOv9a8WXwfGirM/drXx0xmz75j38zrX/Bh0Btl6o+Qi4g+P/GWtx9
Uy/5vxudrAHEIvqWuEmbiEOqp9ZrRtrFDbweHdrukjzlppcHKiQ47kQTF260NNQu8PKF2F8HO0qJ
qGGTK85D2RTRFfLk6qZOAJyaWtzdkc/VnxNj+qfuBjTegLDdl5PwbnKliD95czXexm4vUDbtMnFb
pRDK08U2b6HobegC6Vd17NmLX404JE3p4l65edxtbKVWM0RPNXljIUy0GyI7vwac3G819AGecTjS
wmm03O5KoHZ9E4+GdaNl0+fKE+ktVLF6Zzit4fFrpYHKetw+9REGZGmFwZde14cCDzbfm6o2dIpx
dAOlTOKdM8tsU3SGEeZQidCInz3Nh6Zh7VD/g1uEuP50yGoVlWPb9oLYE7qP7Lq5M8ysvnb6Xu6K
uDK2pe6MPyXFmG1rmK9o6usbVaRqIMCqBnruZdd2AWlYKkWPSxviBloXj9da0eQ12uGacyVH3Sk3
MnHH2tcMOo5T0SVPajUrLzoKPKFWe7k/rs6ZlpbO11NXmr3vaJPyvLTU7sohc/Z9b2RoJ9iN9xxr
fX7NZVJ/7iALhrM5Fvuxy4vfU6yj2VqNmNAYPTq1w7wfYZZd4W4eOWFVGbu+Vau9W9b1V9nCqBta
K76NjcW5gfjfAITIu3EvklW3UE8L60Y4Akf6ul2uitxT7oxUBRlil2LnCTULZ5EpyJMbZRX7CDvY
flOIxBdw9UJIqr9F3Ng3YztIf4nEckBN2jrolZ76dl26V2IwMLpqlHbneVAJxiW1/MHI7Wsbn51t
gTzQ3pGlC620ar/qhSJBAGk5RiGavmsqdIqnGDCg5UZW2BiK9oUCGjZFZlNAXMMX2AafjNaGs1tF
MIAlLdWdLOtd1+fOi3Qc/pYQFp+uUENncr57etmg0miLIHdoB6lZA0AhluZtBZonQBQloa6VlqET
FaOPwbNzVbpLSemp6fe1B07FxrYL0Rv1GyBK94uJD+lW0tajZ6ZGyaawC3dDSWNE1yQzn0QxJPuW
7Af8FdHOTYTsNqFUNw9BiWg/90CXaU9JkSy7ORthQI7mTCfNINJwpa6HXT1pV25n9Y0PKTbZ0cuK
+IfVb2TlpBt9MUSxFk4j+tt14aOGYWwGMfCfM3OJmwxh66afpD34VjH9o7cLlmx9Mr1UhIZfECT+
J1e0Nii0wrhDrOMGDlOJeI+m7QzF0u49k9IbMk3KDqePcSNqarVVySfqR1u7bRpEIaAz1nt7QorW
Z6HhoNBZeBTTCCqGb430lhy9XxVGjzU8Kcjef9XBMobRaErkQsqtOk1iXym4Y+hKqwYUE5+E26kb
aTrRd7bq8CnL3OJQJtM3J/Kc/YDzysbW19W4lK1xP5nZIz3G3J8xvt8CU88fomGIQjOnfUEVbxru
0EIyhw0CQSP6/qLJv9nglvaGK4f7Hszha4OQ0c3sDiZ1e/Q8g0xHostoIpkE2qT2n0pTnZSNjBX9
Vh/6ckRySHZNONledYc+dHaTJCWGgGre7oRJSzUalhdFtvNtUovlV+MISjMmBji7egV0TaY9bTtX
kVDiCu8V51Ml9Ph9OyWf++uqKOWNnvemX2jzti7yrzmQLch7Mmsd3wIhK6+hZo/efSpmY8Fub8i/
N2z1O+GooCQzpVoOQqlu3bg1Q8ON9SuuMkTI9amJikB2ghXqmNWXSdhmfaWqcbVLoryrwS1NG+6b
xE9LBd04nNOnOe393uK4K5qxXsJ0hHDtpsq3YujtmyUvsy/6YG9LPD0+xSiJ+zRV9bBfRVhykWS7
iYwiQoa9C0eisCvDTIZP8YijRlyb5k6vezP08vGn0fTcWENWXhn/Rd2ZNElunGn6r8j63M7Bvhz6
AiC23PelLm5ZWVnYAQfgWH/9PDHUTKvIbnF0m5HJaJRYzIiMcLh//q7jGu7hx0d6vFlBhJKUMbm9
YexWiD2xC23XuYf+cMrrA1cGoAWn+fTK/r0a6pMfTm9+Vd04RvboiTzMoywtxr3XeF4eYa6jBD5d
1FGX6mOS9not1ja9IsSBN2vb/dHI0S6OtgZ0TpcUZ9rGTllsww05dvabkCbRKJVTX2QBdxF7keqJ
zOH1G5kh3MpXak67cqzibpwGHTlb+25V3Vs4rTflHN4id5FRP/U/dN/1e1SGY8vGuGO3mPdF6S83
m3CcOOVrPVXucKl9K4tXJ7i3KzPdW2L+3sxCvurh3LxeNnmSNhuV53bYxMNMRG4ehCObWTY6J4k+
FolYED5wSUlvK/IDk3Eqg/uKyqtoGMsrJD+Mwi4HcBuxCOujk4fGo5r88qPeGJAjGnuR5OS5PJEz
1R2G3F3Y7cbqdZXlctGThHkIPEQ8xpDLWAZ++zaqtnGSwhypqfZb72Rayv4uz0Ya08PHj6bX9i/d
dXB/tGiAbkPqw+97lflFJHirt05arlXsDRcouNYLPMHypZ0Wt7jM2666W6T8NOe5uqDjfIspR75P
aWd6FATKHmYkBft00NR9+so/hYCZSUC1zXu35i6yRmWL91Kk6kSg39LsjMY9+R2nC/tywF9c98DC
NBL0kMulay3ebbkaJJ2llanu02XzPxqrupvINCEQpzM2M8rqobnmK5ZcA/21oZ5tHV+43LwOLU/U
EhBTg+wRaTD1kpTKpNW+7VW6M+vRfrYQzWJNnVy6CBg9/egc0p0gHO4phgpFlbiV8t4UdZA8H3Z/
KQ1kex4ExA3tlNNDnw7LyRzKLsmIcImRbK/YT+2C0ztcxCfvsXIi01hoyq6nwL9JO2lephmdhWGK
S3FAEQu7YO3stJZXwM40M1bCNqPZIoo/KsM6i8dObvtwzA5iUM2xnerrOSjMqPRJrLmYHL+NxZQZ
ZlSs6N3K0Sl3FBfBRU19CT0jR+ebhootIytA6toUFHgGuEN/0NK1HIMmXG9amJbDlgbbxdKb/VMx
BSNHiLlaEOvBEs+m0d1NnVD6CLFEzhEPu3vMCs8mhqGS5jfcYqRAImaeY0vUwaHNKeHzZUB9VkaA
AMF1noj07KkXgvq79x5q0LhCgiy/KrsbzcdMNgsRO8rf9njibRlvuf+tz6cN8euSO9a+SZFCD37X
HFyvCJ6ddvjZ2+Jnqz37cQ5lkAQ1CAjmjqCOXK3qj9BW2sApX3QH+tTCm97x4YjsOniBuRMFJldD
XIBqHUwCAZlIsvbRcYb+cM6f2HdTSdBDwVLpKODgjU9xMWqwE67nAbNWSt96bdWJ4y56T//VeusK
79VhlkQLYMh9nfrZDsFx8RXUm5+giLRP48pJCipB4APJeTu+ie5IjMv23Cyb3k31tw4mJvJlQ2iW
wXfj5+VVEzKJ1VvBqOoeTBi+piTlKc+vHHd7TBE8RkqL6aPQ7k1R6v5ugHg7MacgGOj2ladu+j77
sihwDdbmoTPCr6baHvLF+URsdxCt4R8x31tXLsPSHMynqvKJs1fmbllNMJWaXPZGYcrpBDtn5p1r
GTh7lnTZsREiwnaZ6WcjqZzsYK3V9n0pZMa2SQNw4oek4O0puh4e1qUzw6PM21mdihFf9n3ra9e/
F2X+6TPB3lvC1k/A5/ZIrJQHuWOt6b1Ih44PAp1q61tVsi12/Yh+qYjQdWzJ2OngohyqdDeDtd6G
7opgyQt7gpO2XNKJuXnC49RL08RNxXw/G3RB7sPKEEmGJO8hHfkjco7C3lyvjVkJ0p6K/Ij0mNtC
VnG61kjoUbFX4s5HOg1IP2rSoKsp/zKcPuXK1bbUx/btTSZTDBl+TjqL1fdITglEbBZzw9TFffEw
MuUs+XKoSDnj86zEsMvGrs4isNhsZzsVu3CtsmM5S6rHJZabqOELdnP2H85eu7sstDXHZpAu17V2
4nXO37zW4YMYmkWcmpV8aqv2Dr0cl9gea5+4ybUw79TK4VpYwUO16SZpxrcGsRGHyfhY55ux88et
Pnq27PcBwZCok/yLptbzRWbb+jD31XSfddZV5XR3Xjduu8FLu1dD9PYDway4H4ldJOnHyq69bst2
ztw1+Baq+oCRKz25lpAHUMRttzKC3/r5WXFgLta+Q4B8cM+Vgismh/uiZnlvGElP4wDMtZB+Mbn5
ve9O5pVD5MlpVoTWyZXENjoHoKpJ0qjLvc6n+mHTyw980MTlIuZIVlNYLVJ0lNwRLdPNlctjN58L
gt0Yci1/BvnkkU3T8MFc5/J1XKrS2mk5pc5uno3hCTEoICUYrXP+Aeceu5xke8oL0vtcYrOIFw/h
+tqHW5KZ7Agoubw4zeo+zpzmLSUL+MYUDqttot/iym3yYEB7JN76lpT7GmqcUM3KuAjMdrugmoEL
a2Ufqalu7rqp97lGFundNstwxw5XP7jupvdZb2xx5yk/rhtvQTpiEt2nBctuNVT3Q6m6fXW1C6eu
F/ahKAVicNq8pfzBlfbL0gXmoS288nHqaHCZiWjY662vTgtQ6HVeOE8sBoafUa/GxSaGDkmqcuq4
XURHiqfMd76x0kLmFny/WTeMxIFQvsnvkkWCsIPbetXBY5/SAsYtdQjeahbG5YDUBbxDqWuEHUZs
9+v6FGwU2frjIr4jL1+pWhvyn6b2gjdPrMWpNIbl6d9bl4pTjTUtyl0zOz9dQ5wpaR/dcDYxSxof
ZlDMl/8++sVWAHS4kWGH09HozuEOabjcqMK7KfIR+4wXpkwL+T3XzuLGXGgZ+tcBOsqi+e8fMbdf
0Ln/Owzv8NWe0a/hjz/q/0X47szF/49/hAd/he8weei/XY2f+ccv8N353/odvhOe8du5rZnASRT0
nGFn3/j8Nej/+Dfhmb+dhdjwoxZkLOHUkDlN259ROtP5jcBi1HawbETTAAD+HwDPtH8jNChE8Yg+
AsUsr/W/39/d78AcyCffCnDm3//335qxvsNkoof/+Lf/JQH9T/yON4YP2KHXhGHlrEf6YxZ5T92f
VJK+HzjhvbcWebgbFqH22NsuQu7Tn7Xndo9zFuqryuxxV6/2UB3Ktb3MXb/5qnKXbkif8fO+2boA
7U7tbB86SLMrPc/N1eYZBQdZ23UaKj8bb62lv7LZckittMKPRub5XYow60GgJ4JzJ6Pmeljx4HQ8
U6QTloO4lyQ2fjPr1djXYlqbnXa76WXDWZWXdAnFRiXr46LT5F9f8v8Ubf5l5d9OX70e+6+/AUsP
f9uPzY8PDRT8/8MSPy+7/36JP5c9i/zrl+V9/jd+X96O8duZjSVGEuSXpIkz0f/76ras3xADInbD
MuJAfBgwRH9f3K71G/+E9Y1jhX/4Czrt/GYH3rn4ELErRkx+3h8W8z9b3Gcy/D/XNjIe6xwKy7OF
6+FcpP1HFQIzR2GN/ZwUpRVepH7hXIAI/2sWnL+/Cqm+/Ip4PKjh/ZVb8bEq1pRjz4mQ+SoA8ErN
cqzXv6B2fyWPzi+DGRo/EbuFxz7/R4kKwIdCSp9NiefTF9BlRhvLOhXHsCex3B+b4Vk0w3ZJRXQx
Rv/wjf8Xm4T5K5f7+2vjI8THhDoIBfD5vf2DXKWZVduh9J0SN2tN+a2Cat/ySHcBqjnaxYz+ql4b
CwLJAtRLkJ+kL9rszfcGbFNS6oVOCze1XS1xKnxY37pHC35Tjwb3nL94r3/+zimaC7FC43//L2qG
nWCiC200oBIzWz8MQV7IyEGe8K+VyJ0/knMLDewK3zh1nX9UuBSDFcyzty2JrkrNJcy2FvfW0jXN
YkE7e/0YqXHaireMRF+mg3/+hfzpl0Sdhz35nGYEtcqC+PX7GLUuzM4uzupQ4SUboUaXwFb9/p+/
yp++dSI2zmwpATw8k7gpf32VziavJUXmmBR+MbxPHtjU5Nrqxc23t3/+Suef9MuDSnIMzPY5Fw3z
NdKWX1/JXWkARWxiEgpmcnNuPAmGMkEcQIeKS5qk2r8yJ/8XnyChqAZmMx+jC9KvX18xH0dntOjc
SFyQrWNG+CzTbiv+gnf9VU3IImFDJC0JsQpNms6fskPcxnV6p+BVbEPJh8JLyz1YPhDPktsny+he
7Hatfh/V/tsT/a9e84+bXt44q7PxmlaAjZf4vC3B1P5Jh7n3qmkZigDU/L/QbP75NdmS+F2Zcc4F
OH/MxvHTpddDgbUVrEVeTARc3Jn2tmCFarlbuMUMTkLH3yx3/+q68RBMkkQFcgM1+cc9MQWIxGaJ
mbZbuuphcvvso9qkF7H9+mM0UQb+F1LJPz0S7ID8h9YzfBmEYFm/LpuW7Iah6lw3wY2gbs1QdSoZ
jbrwki4o/qomxvxd0PQPD4bFXMYBZuGepxLxnCf36+uZbadWvyunhCi9ajqMA3ViF6oQenstdF/B
v/BLyn1ab1ZzsDRkD1PWCoBUMXUeXbPvzI+lQgZEgWxZTv3FQLFNerH2/ir2EDKEnLX2qmq6tFRD
o3JVOO3O7F3p7Rr4u+nAtmbiqvKHxT6O45mTm/oclY0F6t8jkllrheSp3pzLcwN2c0H3n22/Ug0G
z6vphx42+xRW+PB2dm2SnNo1KYnSuIgX/d3JuwVeKFjn9mqGXvSOkzGGaG09KT7NvgZlySF539oG
p/QJpH3TEVG3PsTDNE5NLHXb0ptN2pSZrFPJap/6cDrkVU88gqyVLiMM+mN5jUtsHCJQztQ6pMIt
7uYunCdsY1Yw3QlaZ+x9Z/nqTeGVEnsuW67aL7pzgivHF7CGVW8EKjZ7I7vF3GXaRy81hhd5bt0B
U0xLuqjBjNb0k93RWZydslIiUWOJDYOPVs1WOQ9Rv/nOszYWxDeqXanHtnQDXNpqaUHqgpal8YbI
4GVdIDUPIXd1Gs7aSgFUWH7VX27YZo/WMo5i58AUAurajrwPlZ6Ng7Ga4TfAb02fd7tOkJ/GPPd+
HznVEpiPM8eFee90bjEc6nWtrcPWORoVlNjaNt2JkKzV47KFm7VHiD6JK/ToQFJC1JP15Lc1hvJ2
w0wRcUyg3W+19hCOmYTlwKVpr7yzzKHZTlOnuUubRsXfS+RTRTLOqQ+NUzTma1EI4jzlXLqXw8D3
nlHyQanwleTG8QQk3JpRWsjRjio1dS9YBTDG0kafhxQJSae8cVWh6KK2bHmSDgdgBMFXVUmrlffY
9xIxsbTLrr1kX2fYqBUwc9L0gwV72DfuR98MDExdENBMUtLDGrx1+PS/JGXua1yv22TuDUGafmzV
RieipVi6l0nb4gn6aCn3hG00c9SC+qpoLSdTRBOusxbqrcRVc142P1n5bQ4joCYR2YOUL+U4dSpa
vJGSaMtbcqIilMVjkcs0v2ixq0C+TZrcmdFMm50YK8LRBA+RzWMFBoYtqE1f26oh7WIpBSxtOlj2
EFPa3X2308kMb4hOoA+ltojSjylLRyFdjFPtRBsN0XM8z9L8QcZnjxBVBevC8kIrR9aA1J9ubUG8
Bn7FYTQ4Mw/DKPq1TerZBhLiuyvXY57h0doPdsNtcLUDBe/lWNt4qxis5sTPENfujJXn5qkWc5o+
cAgW+R6mmQhIzrfuhljPKSPHgSqSMZ2NNzF1hG4QzescxnyhHRJDMmlCPXjnEoWhsIJnEo2MCx5d
4x34eU1BZ5BsEbe/hd9Ki3yTfZc5rsgIyDL78BvQV53d2YMhocEns9n4ObVRDnCiSrpddugmygmj
xpj7V9Op++HO9sd+uMwrc3zEjelmpJv1FmjSSGIOpigDO3a3J4zdgh+0KoMu2oZEgytVMeXte+tc
JtSluT88zH5r0VkTYAaYjvXW2fTmNHnZ/yjK0lyeRIdI8Miz2VRQxyjlv1IPjHZfMZsWsTViY4nG
VSw0EczzJuIKrqm60yXAqVVPGTETHbfnuCY64JA6uf3N7zlmoKO9LT2pwinvDcGhm4ADb/f2Otlv
S6Bp+Q2LqaLqU055onqh3/MqLy9hBuYvszS3n1lh9C7p4Kq4hYbb+rsZrJegBiv4Rvq3/+QHS2nG
khQMOnuWbPgKAznfGc44mYn03P6rSBdLRhV/T0WarYtuv7lN2J8IaywPBQeNpsw3NHOCQ1rfg5QI
jIO7OWl9NOcGerodqRJPA9J8dEFyH0EeuTUmmfZmL5qdFqoqNXRIQqwqWjv2g659yoncmaNz0UYZ
LfRH7BBSzORBNkX77rsbypS6sBE10F7tdMlkuR1SBdMWn4MwRjeeK79+Dde2f6JcUa1Rky3oR4be
tr6WEnpyb3WtrS+K1ZqOoBYjNpy05SmXOqiOFNDJ/jTAL3/MJYn9kZUt49tgVqQA1Y4odKKKdbkZ
HbXdn3Nr+pjsGJ9fwvVIpFOpbWy72pC5idOhslqkpUX7VVdu8WGXxDbQcDSAKXdQQENSuQ64Pzr1
3jhUBuqafSsKSFfEPP3TzKeSxuZoTx9E+hmfFfMJgxXkkhFRTwS7bHr5nB9WtxyvZx/eLdbV4sCU
Nrbe4TxM+RaBh4n7WbO31eX3h6AphgaSZDayGFSms5Ks7KknTmFj7jaxddScYXsKjlMt2Ixl6HSc
3L5ai0RvufjeN3JW8Szac1tYNmferlzt5pu2EEbcrIDNY9I5nB1Pxjo5IqrDqbrG70Ffa9YEatcY
hS2P5/zUL2xOqogbvD5pbDeu+vQalDn7cixEeBj4RH8WQdGLRK4rSwFU2nlJO4jKnevpVB4WKE7K
XKz1VgYz9HDnhzCC4bpmLoyVV71aC5nj+0aGLjdYOZ+bq+Ctt7jQjMo0cpm0/pnurOpYmDPxJT7S
rztShhAW23lrIo82qh42MzcoUylJ/I+sTQQfVdXIt9bQALjYsywVS2exn7eZzAG+WdNBEqLH9kMI
zLmJSzgxC7i3pjXS+WKhE+qHBQ6xkum+D/P+IS38jVZbw1ZjHJRhOx/oCRuMWBFZsiSuaxF3X2L2
3ovB0mOsAtldoA9BId2bOCsjh1Hne85m+BBwKDdJjfhji6Zgpqemb8psiDRTl97pLWC7NLOW9Kc8
wA2yp8qYuvVJaCppKAZx3ik/HKC5RgxxxAZZxbgbCL0MI7lNAwe3GjHH+aU1HBcIuKc1YF85kfo7
BjHN4caShPmmjJs57RqR5ApfnF1qnT34zKMimWVJcs1iEQ2YqDFXO7unq3u/Ve70vQgmfJAk1KBU
E15BFRiCVCIAZe7hAnKyDWPOWkN5R31fpjcFaRczfV4jGONAWy+RlY4yT+Tt0EvGC2d5fCZZ36vM
8Vro8pq6ndnz9YNEA60vHMeAQwhnJ3tRBAad9zwHy5GwMvu2U2PjHIzZS72jb9cFebdFx+Cbm0P+
ilNw+uituQgoE80DP8FY4v+UdaEoErNllsWTmK2fE3vjo1eN4YUxK2oblkH1L5NtlC/aSm3FbkLd
WZRttXnQ4eCeZX2+rPn1PY+UqHHtX+CYRs52f1Tflxa2tsmn6Xno1RYwhyt19FvNL92r3MUo6AZ9
GflzGqKPw/aYbLVTchSXXnPfLBPFfp2tMlL4a7N7HcpJWZG7GM1FK7zNS7LRNHp8+8p/EVmpJuxI
adDvKnPDw8KZxDviwGEmdYE1EEYNVqd2Dpx2xpMWmi2VY948RimBEZdWzcUowjZnX280F7QJuBZy
oW0xSY+ZfK7AUc/4JiOtjWGOA3dS4cUq12namdLzHht/IYpPoUu/RmW3vfVMdsXOXtAtIFULGeQs
uByYlq2bT5D+zaskA4xJqK3rG77ODga/QHkRW35m3Xt6WL9lW9PDCE5V/ainwni0rLV5Hoq5JoNl
1vJryhcQ6jRfR9LmYYHBn0t8fmu9BjcUCeLLDPslfcFrmndxitowjBmtl88pq5sbx17Odw2+2Cly
t3wYdtMiMgbfdMH2SnIGsWOLNpqTCnLN4O+2dJQrT2AUWP3FehXO6MIvQqzSKL4VfPhT0TYnFyKL
7nAG1XsMcWR3cQ63xT4Mc/m4Ymz6AFBDvr+ujtXtyKVWP03+7zzGYdx9x+Y7TZGX2f3tXEiuAotP
yXDUDdtc8LmH6tG0arX3adfD7Ttuwtvly2D3SZbizYvzxZvfYUjVFoV0AV6Lmb09mYa5fURIItic
Ve5wv4Bn7qNOcsJfSNuayZdgK3qeVJF9D8JGLceqls5tg6Yhu2SLrN+H1UbEqecleKwkx1gklnb8
pnuP7BeRzvZhHhYXkUHbypeAhVCeHKvlBDfO8lstC4xy9JD4V8AJQJB9oPNnk2eH3POc8MPIFEU4
xsXWsLEvAk185KuO+D45sSYZvBznZz1MTRuNRH1f6CxgVslU3+q44a/pzh5UyCMyI5uJyECX427C
hdXujK0K/Xio65obSm0EczKLXhi7SXCJjbA61UvkDTVpCGbuGvlugwo60IGeDXE7BEsez7zp7NDD
lEq4ftNGNdqyPbtz4L6j8nWsxHQLddtK3DSIs9DcUjheUMdoMQtcIniDGC0GiTsyJ75I3iOpZCBE
Rzm/T0ivnkquSRV7a9HcjL3pdTcAgiFbTG8wfXSbeR5yzd7eEqDcxYmasaQFwsrX7m6hGULvU0Hz
E1ukHokyL2bdw6sM1ifWxeB9zrf2pSkLKPSVox+pckUyaOaXRNU5uDuRalEoFwWUWBuRSWgw3eN0
JopolFbx01vc7OFcVJbt4Z7Lb52bT18wqEuzpxuTQ6iveuEeliEvVgBGB+0iZZ0oeWZteD+9Akb2
tllt5xyztq1h1BI86aPkqxfiYmmwrvdct4uvTBRTFmcFwhbTbWGvZJMauwGMyI4rbhBlnBO895WL
GTCxbhwUsLVpbWvsY6fBXzwwvUfWvFZXtnZQkY2VfZUOhi/i2lBcKTMMYR+WWYurqV/0+5Qa+Vli
yMYRoXvSD4gzXCcK6KUsGGuxhCel61bnCNu0bfaeVvI7gwC5vhC7K7dV4fE+ijZdy8joWfkRmZvB
je+X/qNwG9IL/Kr7kLLaOMPtPH0aKcXIToVsxzkWvfQeF8YlYqRqTLHXdVOF9iGcQn4OYwC4xMq1
44c1ONmbInrsWfpWDmJf5VIf0xIukOygzVTnG9Jg73GobvrENZRBsrfoWGJAYr44qFnXT0QZlnVc
1K57LNPW6dBehVkbGzrVl/2WMr4bS3MJ7UCjnrUa+Xxk76RYr0MBKuLUUvbD7JWduct1hclkbdzu
gV444nwqx97YPdwafVG6bemW+KPTFtHapYyalMedY822kGBDi0XASM6Ou6NCMKdmU0xuehjdQd06
giDMUJ8FI5bioUzYgT3MLeMIgKRASa6I0WvFQfroP5LRycySMaEhfb3ufac/ypALz0cDk2UlCETQ
1Cxz67xORNEp5DUzEjakYPQZ4t8rbs/m6G4HTLVVuy7US5Z0dR2e8lWHHnG+6zTiA1imF+0XgDGO
nsyPkUlU4ANcNyzMirV5QQO5mR4nGkZJ+aOqdT8uLLxY5BTiIOuvtSKTaO35Ey53UAzxxtu8qNSN
3byZ7JPb+7yHxhbZR7eVvExTsr1dYj1ssb61C/RpG9LiGjnTeE7iWFXAk0GipXu05cZHi7C1qSO7
DzV5mqUargm7z+rTHKJWR5ZZc5rpQqsw0ipbkaB1dPbt+1wjqnJSSrKSOkT9n/L1TfuCjpcq8QbW
yg4fbqDeDOCoYl9TgN7Ei1h0EC21q7yYVgHkaH5nDgcTz5UXeV0BO9MraQWJVc/LM0/w5u5tbCD3
XBXd4thzWcKcVcs+jHpXGTP6K2/5Ks3WfuNaQQBh6+rt09Gee4FZc2GrG1LvzXVW/7UvrP4zrc+O
lMnJ6BkiEd/9Ah9GPKSdNMewwVyy7v3ZGn/M/nIuP+yH7j1sPBONrEoXzpQ0eOZ8an38CazTwzRN
7f05QcC/DnpHPWu7lqgZkWTcVejU3kAuZJn4ItOMzN0wjMlgDlmHIPR8wosl6InM6EzEya7KmyYK
uEd8blIBuhQZROWgCmIO5EL3XmJpI1X7KUid73ZhyMchQDwV17403Gv61tpqX0hz/ebbq0Hmr67A
k0Q/2fOx7Ambuxty0MCk37K+TWyfUkw6txEzRh7bbIIXVTVusuFqhMHi+b2ztnMfwUhFzc+mHcbp
aHvoBkngs6s8ntoszwjb2qb6mbKJ9nntYGtw3+jlSfW0psYoX5gPtMt18zghB+h4iPDkIJwr1FVL
3h2LcZ5CdoUJDgFkT6mzU6KzmHXAN69GpxIV5zP6l2R2c/6ICM9hLKO/hJHZezXGTVOWH+QPW8AG
PIQr6nq3nXBae8GrUYdLGgvrfHiPbTrxwm2xMq0PtXe7bkHgHCsH4zeLKEtfQwF8E49ri34K1A5Q
bch95wdsQm8mFbtBFRXogvqkaaviPadlklFyKIIsQVqDJrm1KJY+sjVPbwE6pRSJpNswaRuAS1GK
+N4kP6UZZeTKTr1Sjt5+OeTXPhZNoOXOG7OZLxOAKh6toXtmx5xurMl3NXf2Cjk3plPrp10N5Xdr
tcnMwiskUgo2uODsnHUy36SbLrRXjn0wxNOcj9duFxhofcuw83Yk7m/OTrRuzs+DlqQY2XCkPLmA
vOBZNca/Y76WCk23sNM32266u7ASqLq4/Mv7tWzsFU3pUtyFC8FLAHONdUztcgr3jjnVN/gC6mFf
CFOew4Zl8OwX88pTPNhdEA/e+Z5p6MoK9q0nh2wHOE99W+GPa7Dn/iSvMgO5SuymqR4uilq1bxIg
tdtJaZE/GqZWtW8sgXljCWmRcWBV+dJokPomsTA28caHQFg54B69oXNlFpHdhgjKKNL+nEObLAoc
nfWrgcxKJmqiaDaf2h6rp9XACA3LRDsKdWP+87SURMT47A/LvrLN8hM6eTBjOJSi+cBlggkU8aJ8
98H+qETPDbv7Pimy53e68wGR2SPD9A4/sFGd2lnMX7Y76h9md3aNcsb040WuYVyiQcwi3KM0N28d
259wt5ozfhJ3bMsl6brQ5TIDMnHds0MIdkSMU76D8P8KQ+bwSiugIOyEQeVkz+Ok2TZ657Oy06Aj
A0yCyQovaF6JSwkwN5AAfVt4yn3A6mp9GiPfL5YRX3zPhpbbEDbtnKTq0NXAGKavfnaNVwuOyFVc
LxwVduQOtnWEsK5orem84DJdx24ATFfMoQTpqa8w3AQ70yjqKyGUL+N6qFDu46Mpv+O5KBaepLYB
uR9byJq2QyMU2WFeEphekDASre7qT/GsNQ223M2IQ0XB3+pjSy3ChfCq7gf5vlnODgovwH4556jv
MH6be2ctXUzjwOEdQ60088sVjMxKps3P37FNsEy4lVFCgSSa5xcrlb7FLL9+Wzwn5DpnM+ViuxvR
MYLQn/0tELECUGftnzJlOV/nSOEpKdSw3FSdTVmUIe255whoMf91uJIezrkLBOU620A1KF1qwBop
yyK22TJwgUBVrmTcehtZZb3r3s62nvA0zjYBuOkMerjz+gAUAP3pZu2YGpQbTTRWBbwV6o9ig5Tj
p7muUxlbElA+8pgWvUtFa7ubjOGWmic9BO4NiejGnXle1QxXHLVJp5U5MXXYgMophO8M7aPcK0zG
GjqooXn31ha1hfDW9mRDt8fKs1z1rWXsTEEMFoOAkMEhy6AgEdxLycbULOW8U0MF7B224C5RG7R9
cSAAx1ZXHg8rAyT5xO11CfYpkhaEbUvI+Wze68ATIsZWaOb45uyevMpVUJI8Ocxd/jpVzxWysgyX
iivPl2YP25jJk9IeBjwu1d1sdfm8AwHxAG8pNcaxvqQhXo4OgcyuwjdUJzjfc+rGF3drk8afvS+T
OxlXalkiIsOAucBnzKBasazq8GcYrl5w0D7/gHSA3j9hUeQyPnH9vDZpt7cSiXyIbUutBMvU1mRX
Byqs2P/Jq/mfzJ3HsuRGmqVfpV8AbXBobCMQOq4WmTc3sJsK0h2AO/TT9xfV3TZFThk5PavesIpV
ZIYCHL845zvjhU4pGE597lgPjEckQ7M8usGlbTdttnFX5L88kooIqmfbV+8jTeu8N7lBPm0TCS+2
AhtLs+m1Xl65bUEuCA8l+XFYORT2bWinD0Xtevc2hIbvYxFZ63ZmLBNuvbJqMY2mc8U6d6UG2oq6
DJrE55ZjBt+xbtrH0HEWDrclffYh8+No7PLqdnwzPt+EmUtvatPAYh9y53BPJ8ygZowczzpT/4bi
oMbCzl9tZtb9j8KmDtu37pJzeUtsDIxweNXqoWlVoA9U+WwMGwab8jLlNovNG4oCC5tT/4OzSD+2
d2kgLkvXel94WPbO0W2xm21VEdhmz6K+Lo/YA4cHEfgsOoQws36GBD1RxXFsYcTKwvEr234GxSsb
LnyyENvFsnHLqsiTmsezty98GUY78p/dPXU+cMfAriVXh7L6ZwRJxTfTFOS7rTUT2U3XmenKEJ8y
dfBj+SLJ9r5DzbJkJH57bXurY3Myohn853spVFDhYFMxwZRzR3PuwsipMNb1LZZWMNopZ5HjUY9g
9MWxl8s02M/uKj8EhzytBawJmwn+GHzoFosSy4HCBnuAF6HdErHX6xOvXH/Eo2Vfxs4wbmgru/zN
dqL6OhdI5jZov4cfsT+0+iftCzqrfW6jsPxoOKwkLh+Prc43XCda/q5qjqcva+0RXhbUs2jh2DV6
OTP9aoadDgZWg2moakMPg1YAsilmSRbi7Ak3Gpbs+BtBfs7RZjSjVYxcWfrKsiHv6aUm/Tl5IaeH
hV872zhlioZ9yjPsePSYkbXt4nQFHIRc4JiR7yKYFcdFtLM1sqRdyXPyRYGpZKa1WsNpjkMFqAMh
6PvKqdntSvbv7aXGxiL28SqIHup4PKwvSyHc+eDlEQ/fsrMrdkUReHWm8kGbn8H4ojXHfJ3lTGeD
vE60xT+0r+rBtU7t5MePEUWe3IXYN+G+B6DIfaTy/thlWyiPtfqM435Y39tMFPrUBDnGByQDjEap
z52Wtj2N5EPRlQPae2LFi9sgus5IgtQpM9Vxlcy6tAFUx207NOSBE5BasvdrrHUvimkALFvrYDpP
0zCjn5BVvIfuauEGzjzM7x3gnJ5BYI7tsrbipnHY/q3Dib8oNsVRPYeaZE6GIXxxi8AZQnJzczuk
ccyckca22OFE1tPJNKzDQZKwDti0bWB+9jykXizE9PSCFvvArchnwjPqxfNPXjr14c7qu4EJoroh
7gTTXM2o1sZ74xrRL5uqYlSPA5i81YuvdDRdLGCqzXaK+3Y9iIHQiLNgfX1HxJyzIa2hFnvVlUG+
DSrZxWA8pA1XsRsyxOx5vWDUZKh09gbtFAd0UgF/uFc161uLvaA85k3g5skgOsJ1txnX5Xzqqpr0
g7CJf4iun9YNTl1nAnEaWk1wR8+ARxGbMAOnuLVD+QYmqM8fobPU7e9IefpQmamU91PNkP80MhHF
0jAz9d/1Xpg/MFoy/Y75CdALYTGPyzZIZQb1vtC2NozBVxOeaisrbLjwQeWfCIvsvQPPcjvYFxph
wG7GMpVv+8FnZ3vzKDpXkbmU8CtzLfvgsjPMH2ZdePEu98Ku/erwSFSPrhV3FvZGRB1bRhZM+dwi
6P4/xPn/b8r7v9Qz/2+U399Q2n+hTVZF/+vnv10Klf1s5B8lyvyL/wXQ+HdUxjdtGnrjmxr4Jm79
T4myFf07tZ+DeJmjNUZLH/8fAf5Nth8IpM1orgDF+x6St/8maMT8Xxg5yL8JoEPCUvkfSJRvOJB/
kj76XsATIwzhIznuTRLt3ISK/yStXWXaeFEh5XZfvsi7dnO/PV6eLsnvODn+HQTnT5pHtGS8XeTQ
4FLtAMfin8Rkklwgm0kJzSmsG9s+BvrvYqf+5SvctHG49uAjx3/6MAY/qGaEwBSGg3INj3b2d+St
v3uFPylF43aYXNnyChITJp8h7M3xny6hfyF2/pevwNF3+0lgrf1ZGSrWzAQlrIHNECaW7x27Uv/N
K/wZWuugcEHQFfsi4spyyJv842+eMSNGvUudXveNN9/lQ2u/rEZGX4rMs8TF1h2G15D5KrPASN0p
r0h3ThvWd6gPK2+bU8aVFwyGHhuJzF5YkInRlscOXoU4pPSq89W2KDgSUVets/3r7+ePWl1gwlw4
gP0BCJLriw+Fe+afL9iOvrULuhAa0Cqudv8ziqvz7SlFKPnfvNIfxZb/+UoE38Ox8YCY81/++EqW
x+jMri2xcZb2NY10ecG89aRyuSZ//ZH+9Qu5MHnpCHFq/+mF4HYFslA5AK0hSCS6Rndq3ot4+h+p
nG+fB+IjQGb4ffzs/9f9NwfoFMjBdjY2egC6wmZbq+hjVsHRmqq/ea0/KnL/8Vo3zwOqXEGOFrqu
P353RQizwS6Uuxmi+aTKfUcLMpMx45hLHv6NTvzPWL7bB+NDYUpgXsp/ij8JxVkwo3Diacucl11L
8G67SRZeYqthi/oZ3szi50heXVLc/vp3Q2/2x7v1H5/zFhSGeNxBd0zUwx8/50RBnLUgoDed4w+v
oRjLYINjkRiPhrClBzXFs7tFZB3+BORSn0Gorc/uNDY7Vrqdl3gweRpGg0vxUDasTLfMPxWz8oYd
PuPJwfraTrI+jIye5dZxLHWBK9C+LbHD1eIPZf+aUrR+kHt501+if9uYSFLLoUJKi0RQYzD1JTxF
7Qo3mJbEyyjgtyRsuteyZeXSRLfKrwum8XvdTirYh5kzvQXQA0kf7gQh3b6Jnv1BTgYibeghd+08
hNWIimz3krWT/b1v2+KxrsARQFpIO5YVgbWebSRFILzgTjy7Q/aLR0MGepnRWwzWJm7ZtyxUdgk7
LfEymaBwLkPUOsGZMWr30q2Tbk5z6+v9QnzWTyCe/aOvYLYxRVBHIq7rndcjI9jkZMo3TK1HRx/G
IXDvXG8y47Zj2Wpv8zBq7E00NpaX9MjL7P2Msuo7cUMQSNZhbRESLZWcH9q1M3BinU7eoSgeP9No
aC7sgNwk7zr7KXZN9Ci00yQNIvsrHmYm3WNQwKiAT8RAxbebByeGELAfx94eXrL5JjEo6f6cTVCZ
Zr4jODCbLllgRouRWGrmgGUqcruDcfKBFNEqDJfELZvppVUhWzVTRNUHNP1zyXl39EFg7/NIu0/M
5OKXSXF8H0SGnE/mIXMb1KBQARBOBCK9Wjru+q1Mh+zaFpWazvyYzt50aHhm4p/OjKeJwbY1WA8k
O6V6nbhrdhbNwczkk+PjOoAhaTaOk4f+tc+m+rAyUnlvnRWGUzwMqAuCEjpMswQ6f4QREW47U3bR
Hr0MHQK2NH039CP+ZcsqWeS4ujg5bZo3z0O/2CibkfIMF8lX+RDnUXfCgcvDQ6llWl4rrp3bCr7s
mHTlQlZDz6TBj+JXAK0EWgGyvuheBTcpy7QcfdPc0mIL4uf22dKwPURRCkint8P6zBId6gpevYnw
b8YstvMwYb8qf4w2pdAundPeOi4+qV4v8M3KT9PQE11gmVCKg3Ok8Y4b+NcEHfivQaV0ce1dZZpN
DKMZ8hKO9m/YZ8u2T7zBxGky8kA/eOHSgWIs+9qV7A1CzOLaDoakaYT+oqr4NkFwzMQQzu33OCXi
l9zDXo0LBE0RxPb+08HZv/esYTpay6QfZxJGPnLPa38DSfaOpS2dfYGW+VhqPXxGnT3tfOCS3Fwz
qqlEeHWska13A4zJIR2PZomsN/b2ENLUJNEjlITE/WyGOHq+yTTJw5rU+kW77sTQsmWXHpPp3mz9
1FZspkb/bJz2FtvBqbuH9NF/pXOKPpelI9ArhCRPk9L3j+NQ8j4snDkMRzt5LgItrM/Q5C4zHoSJ
pJuh8k6Ul86MJRxylXYBZJppy05wGA/VWpurty5fQMbmn1JLdRWI03+wjGIwyEwSBQS1crcwis7t
6TBbzi1FpU2Lt6XQmbuRBpqWL1NLJzBrQXQSiyZ/Twxkkqp1p/gZyYUODnbcgvaymS46D3lYGLET
pGsubMp1v159r7CZ2VjZYm+lP8fd0SrgQ20YWs5PqYXh/k7fROfvcvABBySdjVW/SPqi9RJgVKjw
B47ofVrSTyJgceZX3jdBsji1Pu1yHtsPBG7xdpAeRwdqpTwgprhcrItbhso75hZ12EbLcjyoTkwH
J4XxfgjDsvkJe6BeaHsdfYZRykQe7S4U+jouvM1oG+s5pydlDRSr4m1Npf+mhtnfLaVqz3Er8ixp
CERLsLQu71HrBusVEZkN8medh9dOozqGpq/UY2+V+QGRNpywQURs4+I2d/ZBtRLhih83ct9q9C5b
NWdMT3Smw2PTYyA5wVaZ9K7CVRAHLOWWdnpRuizXc20XpJyF/ep4j2HvGQm7rpu6vYfqtnjCYCx3
Ni68M7SjRnwDDSZUEgHe9x4n6sdrx6DrKSun1TsK/H/pEYFPnmSjk90LTwXPqh1IMVyR1Tr4INIR
6WQBWkztumUOsk/Q1r6+Z5uxqM1QLzPJAcPK3nueusV576umbQ+MS+YLKors2KC8ye5Yb7G0mNNR
nxbHal5kO6JiUVNf1JfMZ5aDQLJh2ZpNTrybHewnZ3rrOruxlhdUjX3GcmlINctXJBbgLbZk7rAp
RZaoub+jtWKycYuvK9smfR5j7pYjhkEnOPJs0Ed/BgIGvrwxh8LO/C8yc1iml8EyT/uUmcARdaf8
guhp/bpyAIR7xNlqb6wIUSyn7Xjq6kBwlwQ+OsnKycUhs/XwiGhmDK8QL5hXeujaITcz++zwasTu
s9evim92ng4tSKXPrC80atslLV7cyth0AymEsdJJdysxxWwYqCoOobzJh8EUUo6w08Qp7ec+J1jI
gPdAGDeilHoN3ZO2RyGuVRxMeBRFk6pnMOshaYTDaL/I3LfUwcT87qywdRze+4j+niEUcfaAofDe
1jx/5pgWJRqPceiOXToP5deqyuLpXlpAsJDvdvdda2GVKRDLqKRhAjag9KKB2uOvkwBwFBLVzWoz
mmSmFwWsk0prmy7lfB7tqt42K6UVOtJafrPmuua+Q7KKTMRMJCgqtwAdJypMNSBzVP+d9ECxkxNz
mYRNhH30IGtUV3YeoHmKCJhxInQpmOl0Wcyym/HLoh9z4RvAGCkAJTgetfCm8n3qRcFjTNdxdB+I
FbivnlGsbSOcOBguEA+htbH5I/S4+l/X2EY2F2V9cxhp4ivOWk2WWIZ62T9lTInV2VRVmUTd1LNn
kXCYn0W6Dhi3VFPhEwAOl0hLZXuAnSsVVAsiwigzvti+vxVFUZ6jDMG1MguxUJl77Gw/v889VPXp
FOd7hn6EXAhWzRl3P+usAXRkDWznyHLX3dWRr9eE6PDoWonaNr87jCQoS8DCTezgDqZGhMyztiqB
O6b4I55GOXXVjjTKKj6iTOvv81jZH7KbgTRX8Pp21joSjGXaGS1QDyFky0RkXvZTYLz669SWYU5O
p3QMyZuLuDo9olTkZN54tfHyOHdx5TmIHoe4/l7ycKUwuDHXVHUDNzfVFFzmcQoey3SVj/MSNhH6
+jFDX2mrNnEMYGweaUH4kWbAWnK3XXfs9iaKCcv+sGYIt4T2xeZpdh3FKlaaAM2piJg3RGWzi+NJ
MqIu88jZR6nlbvMlX+dTC3932CPqmdXZW630u3SQVwo0e9YHbdSwMtcjLeYlVDmhZ2wDZcMUMl8+
+zKtlp9OqNLuu9CNwOQSSvLq7LrQ8gWpGkdI37UoClC1UmvNBMzhFBQSVHQb7xy3WRjljgwOZ8e4
r8Mi6RNQiiznZbHSkyWKRm4iQLzRlSfGLfYjzhChe133W3ko6iLFQnMuq9NSVZeB4bRalOvt4CTl
JllWbZ2gkFRIOYlbKeMyfZgLu35tzb6nlDcMhVCjo9xE/+L28mH1ezNyS8WY5Kgj1zVx1yyl3ajW
8Glyys4lCMWgeu1KtaPL8O8He6GH8uTwG9pD/cYtFx3CtoouJm6dvRUZ67fA8MZVbjfLabJJsDn7
ad7ZF5JZXarGRWU/wPsNh25dW5RtbuXOSN+i1Nk2pQAsTI1q78VaLDNUm9If39uY2KK8iRGGVXNf
77RvGdYZq9GJZq1+NfWN4RiGkRLbvmucQ6rndD0V67pkDHJzr9gKI+2DnFTHvrkep/JkBROMWF12
mbpGdcCCDBtE+7XQLElwRbHdQho/NOqK7n26NLnjLieOxfxEUwWrEJoruk6B2OEHT4NSbatV4vqZ
c9s5Z92t70JswquqPt8H9Rgey6yH42S3gTm2ZZZPz6jL0eFqaJGPS1l337vQjHc4/n2kaVWMojEe
gD93VdpcB6uYvtpjP7K3UfM0OMCMgp5jM+vnEPwThK9r48R5eIbeUcrXXkUrpT+/Z7hD5V19Rd6j
qy21yPg8j7X7ZM2p+RYZYc87pugrKDa7v4x+7X3O0sk01HVpq7t1mmyAaUWv8+cgtQnkKVuvQLI0
WMvFGrNl2nWePd9XYa+Oxhv1dOtNALbBW/UJHRj1D6QCw4Nl4bc7MXCsvrNnQ1g9pjdtUNzu1wUV
D3qVfP3wBfU5KicN1sktLFrCxZTYWoUDWorHLuR+jcdvg+oT9VDP84d0W+PEiRUA6w4wjPIIMGF7
dctpCk5lfMMkGZ+aIWb3ttQVfxvH476oxn6/zGX93Io529l2F0JWjFw24cqOEE3m2bfSz/zXdmlH
bq4U9luHUvKp0cZ+14KWVa129YDSw2L/HBjkDbDdPhzdhszmRHeJnELf5+wk6wSV3k0Xn0/jlzho
i991U7PMcOZ4PsRevtwH40Jf3geaPReCezyKQdE/LI3nQGwLhHlrPH85syEqkpUIz3XPLedn29rz
gq2cgh/o7q27auwGxAyZrZ4oSZuPYRSeofQydLIr8r2t56bZwDGRYXgae59Ok+xqJCS+5x+CcTbX
qqjqK1e0SJA6lnveevfkOo14nbz6JVWUCT7TDUKgCxs6sVcLk8x2t/7moMGfG08YA9Mgn05sqZAR
V6tSX4wewOnxp3n3Ve5W7FY1O3U6WfcHiSTVbtJdc5rWEFqeas0Et0/Ti6Sw0j9uW/FjM+P5QvJh
WKO5xuKRUSNWnHehl7ewi/sGoxTnwbtlsVZz6CS/BjlC3ZNjLFaUiHnUuXDaKGFNi1hwzILqySqi
+cPSmXwOOpFtfSxzl9pC4TvpFJmpK0Jx30SBPI6LWz1rQr92dheBkA3r5qE3RXwMqpg1YETzvjH0
e6RDYVX7Ngwo1Nnhm+BYgqFirCM6goQRUFThrrUxLbk8UKzNNPMGtkWn0rcumKPDiponCRCv/OaB
Qv3dOcBaC7Mes3wuT3pGe4Fw0+0TNY3mLBdvfgXyVj7lQkD4w9qELbsoJLs76bNvHhnBvwz1FByw
5cxoLYNRqm2HuOvYOCkTC8S62y4dCKhoBjHt4W7z4AmXhmBw/uexSgjBHUgmt/GPTktc0qbj4ofF
Vov5CTsmfM+001dsB9j6Wr2QvkVSrT9xrvliIQ2IbQP/komlfK+X0qkOFefHshE+AdVuu8TJxBdB
whlehKsSMeqKsdf+r8xUKOpVq74h4EWOFZXPqRHueNeug5/ciue3aEEHLQHnDZSt4VD9WKO4/bJo
yxv31hoRtM3Xwe0ztyMyPzETq94PUc1fV2k9CLKoy+10mw1SB8yYEDERhFhay95erioT/mdTeILD
mLloopFu+Xus5hp9g65xYy+VHSex6EgRzXVKBH1+E5b13fhjTAPYvV7w6Iky67aGHDHeoTWN12Hk
1iGfxEGS13iPRvnRr2BhMrVIBwl67+Tr11il3tfULNMzQzB6yRgD4iXi7hKMK80QbRRCIywYg4MR
Y2VXs0N6X7yk8VoCAC/CXSwgJu1bFlflBjwiTaheDMKtKMw7H/2wCK8+K9N6G7k6ewr0AoWzZZtF
9cuVh/Z6M48vKaLr9t26+hgM5MEWrX0yhC85+6qiUTNXu26LXSytn/0ypEj56cd/pUNgiZ2VSsKe
xJQThaXXy6RD5Im9iOz8OGG2/gw9iWcqbLykG5piOS694KUn46LetuxRPzlWKx5mDPqgdu1hB+dz
SmyJcxEtfp/eg3KLEct2HjoKG5qNf9cW5rVph88w0iOqV2d59pBNXwk3XDllkf/ps3/Inyouv+OS
9qRMaI96/BBq+M5roUBd2L2cOW2RYd4xk18oDxuaJhx4+QmuBHZ87XfBO70hi/tIYXaC0jweM2ID
frYUlWjuiJBLxpZLYyNgKia3sBGks8h4GJ9USL2pg7/XTcDvoANax13Vu6gT8qhBjYpUeBV3KmpU
fNQaWht2k3kA2uyo7i6fIk5fSjZo7uW6qLcYljUUFDaID3M+xs1GDy4HB259rEFl3I3hvevWzT4a
+/DmLKG32KjWn747w1QUBxSLw8nJaxMfUmr9TxyUwSEn9uTTcr2oTZA6i3O6lrO9p3lYpkPRxQ/c
lk9VzuQgh+i38XFmp6dYDx5aMFMQw6uok+M9aj33rq0wrm0ydIcI5TINHnYka9WYWG/qWKZfkE0O
MSreCCN2w0/2HjCEDdkUlcZ9dpsQ28ZYeqdA8v739oTKKIEtStnkjo5ZkiJPJ1yKtcdg0IWhc5dm
S/STgeavxpFPaV4Bajdz5DwsPrbM/ZpPab3LAKO/YNkYDgViA3Sz1YJ716QUnpGFGV6FTVtLXFKx
vBIAXfrcCnm2ontBrJxkuDA+szaS9pa2Z373kMx0mzSqyotwFfZ1fCACVgt+RqIDULOM22gyCEoh
aA83pefQV7s6k7pEEouFHC+mZDUJZ3VMX2Ht6z4Jiwz9Ue4D5kAyZaewsGOAlQZ/ojlUCpuJVfSO
u4lltsTHHH7afJ+LIF42mfbnjo3CUvwQDMfHbWXJ4lp6GLISLFdLeHSXpbQOrL0xKCMQxPxB5RQk
cVYPBzDIa/UEwCd6bQNpj6iNq+k6hAPvI2wzuzrFE+ACFPUMWbKNzLEoPgLrssDujM3A6J+vDOCm
6aZPmZvJwT/YdZ8jY7r1Z0+jBYyYuvd0y1Kcjyp0AKaa1nGeBAZGUA+VEq/Wrdo9Zp4rzDFuQNz2
vVI7HBvyAQuLeRlE5TM372zxay3cfD8rogeAfCj4vyBHcMLayHiuNd87SisdMIEWROL5Q3HnjX26
HhBt6CcsqgNQV7+kjdLx+tCndvFIWTfdK9dgCiLPAGwDXh7+qWBOf6plsPXWKv2KeKbYz1AYqxLj
sN3Iybu4uG8Appr0XbmRncgUPcw1Guni6ISZwj8PCLrIv+QifpcrMh+8KzlJ04HI5LselmrZVd1Q
w8LFBMoFlDE/3QxWVr5jOTD0Gkzz8b7UabIGnrlmPcCaJYRdwXM3YgPUzJ+8GAxj24o6RD2WfqvR
irJZ44n1y5OkxtQ4ZpIb974/gGWKgPwHWDZkZHIJAGxtX/pl9aZt3VSucy38If5d93SuSFoHgJo5
iNDpgDd9QUCI+6nEgtpG4ybr4/o4q8pU22YO85OSFb5tDQjmUGVV9yH9xb9LBwtOOxKxF9sF8N6V
9Ugq56+4ba0naRm9L+OfRbhZYh8tPYtOJgczBShEbWU3CJwrYf8yYoq77TgjEtwolZbupQLk8AWQ
bqt3xVDTmtma65mdcvzGVPABIsJrKvwKJ0OQQ7ueMtPyKzbrru/ngUajLS8yX/qjaYLwzguJM7gs
ikHI1U69ONt78dLpMziGvj0NpVKsDPip78GCqXGnUMrhckyr0dloZ7WyCyRHNoRSraiw05QBH794
wfyMlqJ+sBXmqVaxGEqGrMxT3mSeMaBf2FptcgDbR5ud4XN3e+hmfcSVF8RtpbfkcMXfWPSJEhqo
Q0Y2V6q3K/QNgcYTxXklL0kRmqaoBCvmjnxVdG/7mdkoaIWw5rmgkPljiytg3Z6FGMOvAh3sBWq6
WR6wMA6Yc2eXfFuVizMuYHJk5dRghq3YR3yvRKeKvdYoI7+0LTuLDRCcvDjo1uVhq4uwwcyYTqzq
mNo8tdO4XvK4nCvyu9aOTxaB83kUvR89FQXomnNdLo2VSBVab6tp7Qc7y9ZuYwNquPhVJ20M/qtN
U+cEDoVOHMx3sl3DLy5QYqxDVh8A/1Z1cOVaSvfUUfY+XvpBnedeeN+pOPmGfF+0+siu6w1HCp5c
QiGwzxppwvXgyCjqk5Lwb+e1oxRDuu8SSMtgcSVQKR6secviKAPMZAfRsgkii+O6DkbrvUmBUJch
j1T04PXynR9O3MH0KKtvFR8bZFbhWC8sRWuWK2OVo2u2Qvdl6iNYa2C6TVJhwKy3RNVOxFYOZjz1
Ms6q45q1rT5kxl9fSzyONYrVeX4jOBYYx5K514Vx9RNb9PIbOX36iFBe6lOI2as65lq538XsO7uq
5lrdyHQJ9c6rTfmixNJFm6lFPYc9bYpfANR4/V3dW1P93DdpmG1RyK/0xiNa2T0SBlTINV6wW758
VttUI2Hw20LvUp/6qcVXKiXn49aNa3NCp2+a7y1LnOXNCpTIn00qK6TnMb6fLc5iRvrYyqe3cSwl
eu65wDU9zTE1Mir7itwb17JgNzM2369jbOVPfXoDCxVFZT7cLJMnfKv50cNkA6CgrNf3wrje79nM
1Uvut8yVUCemmHfdAIEfcw6CsMqumDW2nqm1YYii1byvQL7Yz3m+cIWXXFvg+3lkn6RcRHEu2TLT
k+Z8+7CknOETyVV/L6oJLL1r4uCpwGEHDafr5SPoM/Pi0vZ7mwAtd3FO+wC2fibm4To5joLP0mQf
mKZpp8c5ZdaIs8KlwTHLZwe5ONwOmSnGbUZO6w36XvTzxVqzYtgKL5sNMviheHSz2iW1Bu9P8wVf
ynRfo3+mG8+q+ou6hbhtbGH6194PQCcEocsaOGgthv1Fc47WTufJCgtHbmJ3qMCtrvQQW9lV2Bsp
hOWVgV79xHu3ROJ5ovd+VMugL6Py9aMIKEygoCBx7Zb8riF5NHFZuSeYFcdzwNgEkbzP5gAyi7bI
B1xwYMESRhSM8BR5djg/I9tk8xna2nkq1eD89Ow2zpO8cEeEtqTdfRTUgMw+F3QR+D768Gi4X07a
L4crO7fwm2iH6AJz1mesrokUwD6eVocJH7KkESwwm3ql/TQ2znhw0ELW3ISL9wZWjRN2HDiQwr4D
5zLQE7O1lEYcncGjySpU3He7FbzBDlTH+ptHlgBE0uooAf9Tf5pB67uaBN3HZq4AXHBZYfMOmP/h
EbDKcNoov2+H587pnEeDEWRfyHG+t2Pb+Sp0L664B/1d1/JHdWzvU2Trxpe7omOFWDsTDCTTLFwl
Hs7JcbIJ1HFHq4zOrH7mL0yK1J7KGS6GXFp8sW6e3YV+G77bww38oJ3hvp2G+Figf12Smh00/YrI
GOCzGFPUpCz+f3IvpbuxNfFjqcnFBWzLG8oCF76bsB/cYigZ5NR9lEiOky+DTXFvc2nudOpHMwad
3JG/04za71pMUdqcs8gxOZmJnMdHivS62uYTpI56SuVLKcz0zVVFRkBHMBmq+izW7mNepK05IuFT
Z+gowXGOqXNvUT0NV7RtyecFfQPrzLIrf9lOSjy28dmM2Gza9JFx5fLWrXZv3+VsAPkuPNmmp8kd
PBIZ4sL95XIbHlL8aDqBHgQYS1lV/ZxlEVMHhCzieWKGSSXF1G1jKmdU+9xi7RlLHGXbrHCjN0mi
k78LxiHsdqYsELmNUg4JDKBVndI4I+1dDmFL1CwFLUFC7AiPhByu9etSrDj1LTldHeo6zGsVp9y+
4ZF2QfI3iEO9SvXoRxQ5SypcDEpKAKThp02pW24/3D41FNUPzDmj7Nt4M9Ja9Jm35RZbhCSTY3Y3
FMZSibuofnwPGsosOGQGt3dn+fNpcFaPqXPEII1bvKOJBKmehByTeGxN4GxyVrpr3Y+7YGkPnBeE
B81hVUCt7avnfFCs5fkpLhgr1ze27USmYdxNS+aHbnZk/5m9tlbBfTUN5X0mAobUCPUyFCXU6eU+
VBYtLE0998V6gyZtLarnZF4tbCLLnOsfesSXDcOsH7/5GLHAu3W5fMQ8Fs9JxX6LxJ5SNbuIrYR6
xj/J8nJR8pJyjN3TwgQPQz/rJ4LE8LM6tmJjMeIVjFM8Y2nUV+N/kHamy3Eby7Z+oYsIzMNfoEc2
Z1IUpT8ISbQwNub56c8H+hy7G41ohHy9ZdkOaStRVVlVWZm51oKCLIOeYQwLN2GKMOral7XjroZh
QwfmLIrPFM5I/AL1ga/F01R333PZNDeVrtcPbd7Q3wgdEtxIhTYyuUFYQS8N2gcR9AlqnT4qoSrf
dYngKwd669Jur+gBKS4TvtlHoUoiijsNW4VKf8BbIy8evELV2Bttsg2Jbw6S6w8/3CJqXwqABlTg
oWm7hY0Ncd0MYBYUaAYB1iaz6O+E8T1u9mSu5TedyPsrTIFgpV1NoeygwrtYpy5EjGw7N33ssi5a
q1rUmIRovXrTRkFhfYUvq7gFnwVk0GdZlE2hHvOjU0DQldtGHVL1EuPoIQTu6m4IEyRYX9qk1KmZ
mpC6UIXw+xc6CeLinbAH7KlwzP0dLJjR7xIaX2ELvKXxH3nKm3BHEs+s4O7Wj47YqBZCqWpqHtdj
GReyVd3syNLThvPMMRDRuSSm3B8wQ26LoZK/GBKIBpfE1poZF7/R2gf+B92CqpNXvGQI+Lm5Wx6x
g0Y6gpppzLF8bEKX+lBJTddKKdfAkiLopNYJACISfbdhIKu3AGDyEHCAl31RgEm8qYporCJD9j9g
RLSKXaF2GQi1Gk0BXosSmSm+uPMRyCq7r6h5BTToW3ohrjlxLRqxuAwB+JqF+eH1gxztE8Q+tDu6
E4tkTQDfRY6WpdJdD6aDdgGz7d+rRA1/Bl2i/MihPYKoKkrM7yAmQ6hhcvBeVPM98wPhWsviiKf+
Qgq1NXJHoJ2aowvevH3ph8eHsILpYQ2tCGlEy+izYReFpvVECpM2ENkzg5fmWIjZfeRCzsg2hC8B
AG2bNQ9HAHY3vtR0v0Tu1b+UNPfhyYlkzp0UeTj8PDS7dzmT1Jc+FyRYDwsEkXZjeGZQLSS1tCGf
raMDKCdSeEsvGihi92hKkCDJVvWOJK57CDs/AvVSjrS6NQc15BMNxeRVC38gJ7WHQCKgVs+CM0HN
vcgBmahFaIG65L4jGF/elLpTf4IIa3oQjzAX0YfcpCjVQ8Op76mdd09VJNTp9v9V3ZDUSdFwhAeR
kkJqqDa/zbpElxqSjuA5qhNzK0GEd9t3XvtDDqucHKwofrveHXrZ1WugdErfh6QTRYkjaflpo3La
Sk3p171iy+VzH8h3RzauZQz761ZmGm2pRYomhVDUhFR10sstZqEr9FVINR6VLFF4DiwwUuk9tdxM
XWD2nel1teAWsGiv16ALMycDoj8rQ1mMjO7g82IT3dcodZ+uj2ZmzixDhFLaUBiPaE46oTUlE7o6
woSSPWXGa4KaibXQbH3ZP26Kqigq9JdpYCg+AREngIcI2GJDtlqlKN2uckGxg2gr0iYLcexCe7DJ
Av9Lnjv2BpsizPPc5uj9Stonq/mJpSQ3FKg9ACf2kHqFpPXaQOSJgDjgr6N5E6CicX3ypuLonwZN
WUZb1aSLHNWGiceBJyvos1XtMh5QO/YJ9G+SYhuAOQzuPG/dUO7VF5qvL1dsbHumh03WIEEWp73r
skdR06I3Dt2rZ4B/uyapNkq9vj6yz3bx86m0RDLgOssljVKvE1JpMOQpjSTE0NmqddBU3TarbiXY
4KftYJ06BJkryyHv6MDA6FRrxLNW8EjaBIZ25kD5ZrtrYwWKeQEhcLkj+CyJNADd34auTt01M2NY
iHU+S7IeuvqtMhf4uxVQQxMXwgAzK8uI2/4vP/OJC6E7S5batFo7X4/jblbNSnZkh1yQDST6n3Eb
TuBQIXXoj1n9PWp6LR1vhTLLynSyhR10iR8Zm+2B8xifrNuf2KTTk01qsxikogTjUr9HXFbyVlQ8
4XfTX8qNdO/uBJTK7ZoV+OLbLx9Lk/7JLn/mDBPz4747mZRGDJsUIi7CKN+GIFB+gm4o2X9/SB0Y
1MiowlixdzfZ7hetLDZsx/Z9b/9ubdQgF5Z/quotw4gkcVABSKGBXeekP/+SkrS70RUwyahl7eQS
4Nv0awgVXtH7YIehJREyyHibH3L5VpJPISW9D0Lj7vrmuDhmAKcA4uGOkXVTgsPm/COk9AgawIJb
s1e0h9QfCcGr5z7US6cVpEc5D9HXPt5ft/kJqThfA4yaoqRLomay8ScbUo8tWnZ9idpKiMxb/jVr
CSJLtX0qhfQWLYZ13er31HFHxhOUN8F9PXam4pQK+mr5sCs97w6Cm+eFrxpRJZdfhWoHwJMR4DJB
nRTlSC4N8Auqpp9pph5EQncNgiC7Se9MvYZBEJK3pP5iyfEDJFeUlpSfsiotYF9mFwRhESjhuZZl
c7IgBsQ5vdfRap0f6dTV0DOF/KfN0akypV1E5o6msV/XR34RBYw+cGJysiXgsqTvI8FkgeNrJMpA
SrfUaOuiRdR44ci/OPUmxiZrD1ERjfEtxhqaqojzqH8bvEKvj+jiXsEIO8vQAPErMot57tX00fZh
naALCbcNpE+oxUb0ZvOEuG7mIhowQFAao0LCiNK09MkO9gyhqoRKcXnsmY99Iv7WTY2U2rH8AhlE
+nbd2OWYLFUkViMg0FWdKOp8TNlRQdRPM2D4DMStRIztKc0bXrwQp136H2YQrxFhq9YBe41jPjkf
08qTm2qwXNuQ3iqIsGixQO0zp6m9fjcybeEQvHQ94k8J7NWI9DKU6R3YIoIJY7JHFharthrUEFs0
66g7PkWI0TXJsGBvZsWIqVRcQhL553R3BTDNHCMJFmgVugpduo+76hlBPltNvMP15bqwRAiHTzAo
i0m09MmmAsdOB32owxZVGk/8TvRKG1gZclhfoYwWFzxx3DVnZxeXvAxLFXEpkF+QjeerJhZdAaPS
+C5GMlN9kbTfLfChRKRobKyPzTv67+vr47twx9GiauAiFgBjbbrFEEQ8Rp6IRQRgYRgq1rX2lwtr
2x9b4VUC0FhhKwNxnIyL7GQvQ2lGb0J332XftMIllbNwBc6sFDZM1gpeWcL7yblP/TMzVc8glhdu
Udyx1eLGiL8iRnt9KJ9iZJM1YiAUFolA4STUJo+tplJ6E/JtnielIN0qIq1SuZF3+7hTQviAtN9Q
9sDe6ZGizJpkByM+JT2KfmsYLLoF77zYdyYvMJ0UO8pubAd9PKVPdnlb5rHVGZKG6JHa0m9Cm4Z5
VJVXRW3i/QA5DgQLdbIQkLK/Lt0UUN4ITKbhGj+dTHVOg1+jwLxgr1arw2p1tzrc8W+b8cdmY2/2
e9vmH3ebzYZ/s/f2trL32639vOWn//tLB1Hx0362t/zynn8+8/v4vevx1/nJGX84/LUaf3Ice+U8
Pa12/DjssLUaf+Jvhx/jbxl/6/gfq4/D29Pb4eOQrTL+63Dgx8dh/L/wnYeF3XrpcYoqgsHXDAvg
ESj989lXa7KhVAppWqksOyp+yeKwcaNbV3+97nKXq6yois7eAeNKJ+4Ug+z1Wj4UFY2wKV7XwMxb
BdrhSL9SFsBx9Pu6sblBsUlVUVcNFbuTQR0VyNwki2RaFGePYJ/3QIbpm21vG1nYXTd16UaKypEq
iwxMB4c+jvvEeyNPCZvBSwz7GEcrqHbLHCXnkkKTXK6T6hdF9ev2Ls86RePqhnUAUheuqnHoJ/bg
3FQyJURFfWjU4iC6x3hF1T296dAYWThWLw9yTFkwY0LYqWtEZeemRvJPVSuhHAsbM9pL5M/toEGd
t+v1FIUMMdCRguubA50lbwaNJQvn7bjvz88oRcNTxuPQkNULj+maHrZSt4b3rIG9XADqmS+oLV3m
GeANODUxmcxMghZRKhoWL5BGZWyhX2l9Wu8LmiadvKd3QZGSjwi9DQcBigelFnPn+nLOeOq483iB
mDJRwOcT8WQ5j7Hr+mrDF0AbCicl2rWpnhLm9O8xCid/bosuHAWBQa4weQrxpsu+JxVOuBtXEDAK
N6J1dzwSbpT/n3bkc79ByAOcr4QdqsarVrqDlxD+SNPJ44Xbcs5DLEnWFPSyuD/ESVyTuwhW1xKd
DHkqPeWZ9ys0hIWxzGw3wKrc9xLPYonz8XwsrR/RJxrzPERcJbNL9DY0uUOlTssXvF0aA/SJu59Z
mvhiByzc9BHVtmsV1FrwOOB4/l+VgPq7hp5CQZ6v/lHSu40W+nW/GEVVZ0yjYGqQ3BWhVjgfJDzk
fUVbGg9v6TXwHiifq+IuLx9beStSnFaD27S5EbttBs4TorHilmaZ2tpo0P+mPxa+ZX7C//2WyTSo
YRUg88E08C19uvWq+1T87kLxoWi3gHh1bRt0EJ4f0LqmyWCtR5u+X4gNZtyK0EiX6dIkZaVMr0Sp
0ZVUL5iOrICbVakzLix6kK4PdGbj65LKjQE5DmmXabKjpskaPgFqIODHfsuptqH//S+Ap+scIYA/
NjVS7Iw6azLB/0gFdHpl5F6bq1mk6DZF1q9N0D9lpXagX/IX+hFLCpeXy0eIDBUPCXyN1O20VoBY
Q55DiYMXK8I2z81fSiSD1Le+/emQMMOLUBbJ40u0ZZ4PqYfeOOvRrrSNqrn1YeIC1rEO0n7NM3wh
Q/R5g59vzPFogYwHqUooMj6ZM06OaEuF5DJrfBIuYWuYTxlVs70nK0L7FVrIPNyMpHoFyg6R+VVV
qi6kYD5wWwlB1PYOWWyEmYRWf4shNjDu3CJr/4pFGtFvge6AJzEobh9X6VEj2q8GCnIbqtHx7x5J
GOr3Q6C9yQCNH8Uitm5wmQ6lnKZtXjO/AAbWKXpCzi5L4i2a7h2NXX5QfDHQNnqFtTj8RjGw2odJ
V//lGmG1B/PThQsH5OVmIXBXLLoqDAOooDhZCVkrmlILI8tO0m+KekDA7/pKz/35PFzJhLF0xCGT
UC6zQJl6KfC1fkh/VnQ3DK3xdt3E5VZU4eH518T4CScLLIRCA7QFEyLoKqrSNuvsGPWqAjNx3dKc
L6F7iDvxTkWf05rcWI3mJ2IXQweNoI79/e/ct/JAa7Pdr4muts0GtojV0fmr3YACVNbuC9jzbXtA
c8B+y1ai/fvDdLyNsepvlm66mYmmJkGaTxmvOUWeXAIIEZEDLhGOqpWSbgK4e5Sl4c9M9JmJ8ddP
JroamrYFSGiC/4Xp/AgdqROmYrsboI9Yl6nYvV6f7s/C1GTrkjySiGJxToMq2bnBNKFxuzYTC+5l
SNKV7CaLIsTn4P2HFwQcxoG+qldINp5VCHdNH2xSmhxSoPkGqBdJDp+uf8/lG0in4AiRAELPpJi0
SY7OKoYwDkYaQylRn1XVA6VcwEdQ7sLBfzcHaeGpcHmtf9bsICrj1UUAPZluLYt7BZUVE4qvn4FF
1cD8yIPSGfL7MNwb8kIwdjm4MZtlUjmTDa6Zz1j7ZHF5Wyq0A8JRL5jDTlHcJ9pSbKlu7lSCTGVw
/zhwVmFlYm2p1pG3MyebVkRErZJKyySnJcGSvNaUdmMMUNIkC4YuHgljfZ6qFVuCXIklKpNV6w3f
6DzTpJAv0EqrluKKPqxbWiVWxtCvitxygElvhLzdFmq0kBu5iAo/jZO2I3fMAUUK/9yDuyEqBdAS
yDw11qpoxZ0gAiGhkVHTtI1Qo5IVtE4AkE2SX5vMW0jATs+ET+vMLoTAkkGQMjkTEtPU4dWD91/z
frbcgAD1Fk7E6ZEwWuAdS4YJQW5yXpPxxY3X5UpDD4TpAkPa59KhS9Z18n59482u4amZyS1l6bUg
omiBMCH0P2vvi/JT/NavZB32WrvfXjc2DYGmQ5rcWB1N45XmYasxgCJ6dpA/WOb6uo2Lgt3fRlQy
umPtEt8494uyGAL6lEADJFo3ErdmY9uh5BiV1COBxSmXaG20Arfgrbqw6u41CzwYnSnQ4BzrJ7Lq
/cIXTbf/5wdxQwN9hZwN1O/5BykBHe8hPZ9OIf+OUR04mvewPjzWVrtN0261MPzRLU4P9r+tUR2g
YM8hMO19UJqSjm6NPZlJLn0px/LWchWa4PI0/9YEerhJK/Gh8gbjHgrHu9AEihMO0cLumPNdFV1q
TlZCeXTSz4c8UqRmdFiDaIcMrFH3QfY9NN/1JVa4uZlV9fFoJXumUKicmEkLpT7WeeyoJpi6Lt7r
EBD5HK6x8s3rlrgCPz3nYmotImtF4sQjW3dujg5YWL9dH7RJBtmJYzZHYA2eflRfYYGRV3B9FR7t
6lHiHwoCfHcdhBEKm7APDHs4forXTgH3b1eCof4wGw/1O0EZ0CuGHepGzPvEX0cDf5JdVjqIRCuQ
ICwjmgXLUfVrb9CPX2S9olJWAaIWK1WAXB+SeSukO1CDUX0XV6SgQhg9bv1APb4J0Kz7aEWY8WPt
FYBErnva3GY+nfzJwTE0chOGBZNf0WCaIzAcG495t/DgnDfCLU3jE00v1mQzyz6RkGEFTPmx/dV2
evdoGs0X+ubShbfM7HVCRYbGExLtxKETXwqrikKqmkIWw4s6Ov6EbstyD8PIZeeYKtRUN/SZ2pm0
uT6L00ziuF1VS+EdRarGJF967lOmWhmufmQW9erLUL902Y0X3laCHQlfxGInBQsn8EV5Y7RHyAOv
AgUFtJQnPlzDuzKSMbBlqi9HOmwUBGlXbrAG22WE7wAyPKzq92a2YHjuvjy1O4k3Q0j9hNZknGZZ
bQOj27W9tOCQ46dPtyepbYXJ1NG5mHZqFECv5Bg5FQdG2Kzc5+2up9OVVo2U5sPrqzbnlqemJr4P
gkMHEoIp6HqcFvlGE6lhEkILzrE0osnN4YU9lQEfMwCB7ax77KJ36zjijz4A1SwMaRoSfzqGZuqW
wkvVAAB/7ogaxFwlHFjsNGVnWM/0fICRfCrclxHHiNTn9Qn85ByeLhbkX2OsTzlUlyZ+KOVkjmmy
5pb27aGC6TV7kQdWDpbCJ2CRFooV6l3t/eipF5g7hW7j7N43IGkItyZ5dfUDYnYIbl7iYQdVYJAc
n69/4NzUn37fxF/1nDYWWOBjJwD4I9LzuymMJ6X8WQULV6U8d2EjU0nVVDVVev4nB4+Cwo7ka8xE
IQNVBGDdP6JcnvuFXUVPud6vfEmxoyqBnqiA4+x7phxS14nzX5pyE3VvCb3meke/+xNvxutzMOcS
HEzkL/AIgyTMuUtEHcVs8BF4uew9ISD4mGi/qiYDm8aHmApUmx/XDc4fwqTHcAwCB2XqFSHdJm1t
4PAoBFoIE/MOrL8mxqvf/AAwGMgQN9ypAEmum53bzbDy8vZEjYtc1sT14Y7sNSPOQB741a6TaDso
owe9UBfustnI9HSlJ6dGLWcKMFV8Kj8eepGUVLhGrKeAXdR6DY8bUCkNtBrCCqz3KpEXzpK5QVKN
I3IxNZ1052SQOVxVLsq3sTN29qaeisiM04oLMzl3m50aGePCk5duBL8eGDSMtNK3ClaDCha5jeK/
ttru6D7IS8154x93cYicjGnioHnegzHtMaej32uS7lPuO0CAZDSuO8jcYcDbnfQt1UySJZMtChMj
vDkplxcSVahs7Ivh2YfaTJXQZ144GGf2HNGHJUlQm3M7TwMew1UBQaqYCsIX3YOFBTonL33wJBsg
eRot7PCZ9TqzNlmvNkSzQuiwFoX7AXQ4XGRoK4BclMFVfQcD06IpcX0uZ/zwzORkzUJNlRPkMuiQ
K2CcrGrYge4AeV83MrNgZ0Ympzf6s6FbjLEpwHg6ym582WFaQe6vmnxhV8uzK8Z+0nioi/TZTAZ0
TEIVcudxDuOXoNu3wT10hE6FiI63VpNXVIQdv/kok49Av3UHhJ6LVavqtiJuUH0Mgn0F0ghZVQlB
FfgPuhgcdLMhQEMhM/UfWmvhHJidmpPPnUwN102dwCXFddMkCA7DTldsjfwnLchrY+k4X5qaSXCL
xgeaUmPQB6tdqq1K4SvYTAXGksjfi2AKoZlRbi1pLaePlQ4ZEVgy+dnS3uE83mZLN/rc8TuWEf93
oUg2nx9OJVjHVhT5GotpjhzVu9OoWUJ+B7paTzzbbd9rOLM07TE5rtrOXXD8mcMK8xC50BVIrvOz
4/rkbBR4qpfdGOm7+WNnvcpD4sg0J/gL8cTs/vrXjDwZpTBASVoGmElKeOfalZftEgC41/fXkpHJ
gaipgt+p47lhCd9Bgdt1sNbFhT08dzaBGrMkKtgAUozJvgIN1qJtTIbN13/G7n5AedjbFwb8Z9Eh
Tb92b38+JIPCJoUaXhAUIM69A0BpVtODyr7r0X/daebL8B+uYOj5/zExXZpMbqnLZZgo8rvY+4aQ
opAs7O65hTFkHSFBKomACpTzUQCXHCrqb1wfw65Xv0KwWyTP/2GiyEoiTAK6C178cxM+wsO0XzOK
pnuB7LCPbq1mYennkpIjnuofG5NDqtek3CtLbFjF+/AdmqC+dATtLzn4XjdPMdeiBgPdfxkWz0bE
CXmQT9OGeVahC4x0nKMVe8/7HZBnUX5cNzF3HAJ6+sfEeEKcnAAuxa8jcqKxUwJVFna8abQVWtoD
/J3lQjpj1g9OTE0WyUIDzFdrTFnwenrSrg2+a8PD9eHM3SSnw5ksUlT3LWSP2IAODgFRWzXeejjk
LOmg/KkgCI9T/OHfmZtsTsnIYbTLMNWmv2jPicvfGfgfb3t9QHPJER4eEiV6g17Zi4Z0iBQUIAS4
HVyna/pcbagEbVjsDgY6nq5c8DDO7g1T2aIreOcb3pOff7/+CXOH3ukXTFwkQ2uqbEy+QDGRmPpL
b15lxemNm9z7Cf89LeXXzc09uIA8a+DX+IsU1OS8aKzB71oA305dBA4czXHwBZKW2L3p1AF51K8K
KeSKp/jC/XEBL2JB6aykd4BcKt2I0+YhuG17+BH12IH96a3+cVwrP1Fi+EANLAPZU0S29+Hb6dfq
zjz8Kergb9OfckjEiKCuzndhVFS5a3CPjEekCYIYfqNufX1aZ1ZxbL0w6NAbIQfixF0zuJe7HAkK
R0d3rkI1QdyCPAReBPXZiiAvXMpejm4xeQidGvw8T09OFl1GlSfrXNwGpqU4zOwh2A/1LaxH1wc2
c6yc2ZnMXQMBj6keLTICaFyYBnlmCsP/Ibg4MyKfL5CR1VqSEBLDJEEOyoVF5mtbLPQ3zpxd9E2T
UaZdlDr4tMdo1KA4KhH+RwX1FlEuYNjhoWoBGh49x2vChXmbOfnPzE2OShoIFE9AsMKJ5Y8op51B
RiFLWOdQezCXSwXgJWsT94OWkCgEglFHRi4+/IHiOd3yuy5aafJTVP++7hIz7x+o1cidINY9bupp
VcTQYsRIKtDch+w2pE0jfk23/U2xL9fmHu3gL4GjPni3iR3eC98LO11n2/B2xYFjl2tv4fF86Z7n
nzKZZvDKelIbwsgZn5MUu6nUhuabzfUBX+41jICpoC0VMSLwcefuqUH+WdOeRNG75M6rwRfDLGk8
IwNy3c7lIYKdkcSGCjth4/RdGQ4exM5QgjiS9BvOV3JhQ/5VTkIgWU9HA1kNbeHlcIFE5SA+sziZ
PvK/oeS6WFQevkPe9F6uX8J9sK3Xr78se3gPnn8dyzUoVIdeowwc0Cq4zez4Jn3xNsNaWZMf3C5V
cy/36fknTVw5FttU6o/jZLvrItk11k2JeKi2gl7t+mzPhJynlqACOF9WwxKzNhndeADmwosGUraN
UbnenaSEIfwPR40naZF+qL7uPfsoNW51RHReF75i1rn+WXRl6lxILXsQTfMVrQOXXrv2HWtd/YxF
+7FfIeK0gtuzPAg7Y2H0s9NMq8gI8yTLNc2AwmZcKEcxiCA6vyuTkYwIwO23DgmcYuEknPXqE0vj
BJzcVEctFIvEwFLUZiuLqD7XIY2HyhNxlPZroz6p1UIoPDulJxbHsZ9YhPRehUIai4qxTdv1QPdq
1z242X+ovONBY28nWXwAFsrEV9XOT7o+xhBqSYEOfTFkU41nk2Qt6t+u+iwGr511j9DFdZ+ZX7t/
zE7ZIVxPDD09GccnrcLYsgvhUbdg7l+L7UKqa/Z4/XeA044bySv08phiSVDXWnzXDo9S/359MPPb
8MTG5PKXRsn32vcjp9RQEIAhkaJrBTUOLAu21nxBR1fo94244JVLI5uEwWJgiA1EbzSmyAgCty4e
8t0dgoWod8mKeu6JrpUc6TzDSqAcfKhmgPhE/cIzdtbbuTLQDQU2ATXJuY2sOEIJZGEj19CXQE/E
5CyjDYwM6PWVmnW7E0OTyyKyksqVxo3cUbZShV9efmcp66Gw82Zz3dLMkTESMACcpKeNEGOyOIJb
g0RHD85Bs12DvhI5JuOlSe/pZYGt0zj+uZfrEkegqlGUoyY3mcHQRxbcjAISaOGtIT3G2vvxz6NP
Kp4nJiZzF+iIOrc9haAIQSb5sWi+5Kkz9A9yvXClz5RZzy1NzqQuJ4VDJwkpp/foBzzKkMLazZvn
tBvvVrm389ZRbf/HDfHvQ3mDSMLv3+L3eMFTLnpNiSso8HIsEjPRMTJNrfQo55qI+hBsj5gBW92a
N+IPWPmit3QbH9BCHG46+Bo38sJ+m3HRM7uTuyavKawaDXZN9zEWX0L6hk1H5XIP+911F507ts5M
TZxGbagtZvCAOWb8uxLe9b/QPUtRRijrOyl/k8I7z/3TluHprE6cKBZUFQF0RkfNppXeB3FbWDDg
L2y+8U85f1mer93EgUCalUNvMjBL+kA2URFWrvWc+89xsHPlhZ03c3aB+qBHluTlWKicbHSxbku/
bSnngfO2G8q8tOR68a1SL6zWzDl8ZmdyDkdtIytRhR1veJChjctem6W4dfwjptOGw3OCUBkc++fP
j+GkArAkQzhJ1ii1U/E3eu7XPW7egAnFGiBE0MqTdVFMMkXGEDMGCemuSH4ZtHThjTxrghTy2E0D
uHva3Rv5EiSYKSai5CPNnnXkPq6PYW69xxz1/xmY3PV+JcnQeMHFp8FZyz0lRw9G/OwvhfZzy31q
ZuJWqPE0RC2Mwy/3Q/JmQP/qLnjU3ElzamLiUb5XQiUaMRIzfROCb0gZmjCVRwDt0dS6Pmmzq6Jr
xOr0BUMHNRmNGamtVIq0SGjBrVplTnlcwtstWZgMJiJwTdOxE67iSiAnmGkLEfnsgpwMYfz1k4i8
qDIKZRZ9JYL/JVBflb5zwnZhRWZt0DQICmpsgp22M3nugM5FR09H2iEVtDLTW+X4+/pKzMUlNFP8
Y2J075NhoI6IUnaGiay/p7m/tlYjC012lwu7OstXiWEt7Je5sxggkQzBCNBjYDnnBmmXkahcUHXz
+02ulys55fndo1V0y/mcQ5F6fXyzTn1ibjK+SkP7qR3rpWZx20q7wHgzlFVf7LKlVv75tfp3XJPD
sm3MvAkGDNXddz3c5tQq1AWXmx0LnSKSDI8X3W2T49LMraMlGlS9ley1zb4E/h6MSZy+QHT/Hybt
X0PGJI2AJmuNOAMHv9jvmuMrLxgEYxrad/UFUMnspJ0YmqShPAB5lUSzt6NDCxqj4lEgqLJEbzd7
QoNzB5hDvAok/NzjxEyOw6AZXVyxIbm3YdwU6ze3+C9n2omZiadJVRiiYIoZWXwShPd8CcA1G54B
BWCJQc1bBPbn44C4MkzcsbkxH47rXPAPZhitlEDeSX57ENv7LkHjz0AuxU6scqFMNtN3MBKjUNwD
aUVqYFowDRGYNEwAjE56Lx2OW9L/KxHNSlvbIlGH5CYyOwsmPyvJ0/Dj1OR4kpwcTZwUdR6WmJS3
0JE9vyZ7BCikryN3XvabTNLWv5eepO8KvHkFFHsf1/fAnNcgrwz0EVAXPyazXSlwwg4Jm60zH9Io
hg581wo0Ee6vm5nbAfSOjvEDWXpwvOeD9KtGQUSQHZBKCOn+1fQPvbFUi5gpkLF4/xqZ0sEUxx4O
HQMjdYZ6i7eSzTvX+KYaWwtNTZqmkufQQvtyYXPPXcGnVqebu1fojBqtlskhQEQgU79en7vZJQJm
xxrBI0XP7/ncFXIzZEPGhqg6AdI01QjLrdIjjw6bc6RXjlaL1nF13eb4Z1445cjlAGQLxMY0cumU
AfC6jk23gsXBBrMRNqi5CLljBJWJ5pcsr5CnDe6EyiXP2x+l7fUPmN8WFkDLkU4VKqvJtBaJmavx
0NID+SD6jvecICPPM/TeWg/3gRPsvVdra26adtWu/LV7n+6XIt7ZdT35gEnEG3u5ICOhQ9mTtufx
+m6WsoEzlVUc9sTEZPOhDnYUupBSebeRNtqL/+r7MEqqN/k2O+QhFKiOceN438T3wgY2t7k+w3PX
LC5lQJdoEqVMM4RHdHdRT8G4Gv5WBgFEMuQEtpV80f4cfcIw/3XgadaTjrsSsYTxRE9/HI19bn6r
64XBzN8aJzYm7oK4vJtnAzYkfT9iKdtCo1v3Ma4eB0o/pbtKhbUor//DFHJL0YIAxQI9hec7M44h
o0cXjCkkLI6Vdc4B6kIuKMRvcrIQJM+eAmPln8od1bsp85B4VOrGQsnSCQq0INFiRTMlt/1YJubX
jIVwcva4PjE2fszJnTSkSYwqCr4hZo89EjDtl8hcWLF59/tnf09hZ4LnG3ESs73Qodkic2cb5g+S
JGBAUloOtYUBzZ5nJzttGurpOfqMBgPqA/XFN78NxbtnDU/HBEHtBMGkDKihugRymZ4g1AKBKOkj
HS/ICZrVz2fRizJdkGvih1wP3NuwNH63QzUsRMvTpZJohBeh+ROhWRsJQCc+CL+vm3pIrdhq8yNI
RaTbjI2gpK9/5umfVnRyf3DUYXAalEUZgVEX+J6TldKvKku2LorVncCzCdFXYHOlub1ucG5YCtQY
oLxgGoBe5HzuhjrpG0FCkNlIX5MMPerAYGsvoqKnu2qk8TVAWIGvonPx4ukZyx1JeCH2ncP70aaT
xYYF7ddXZ+08LVQtpEtnsOCEVUmZocClYOt8QD6YSBfOeJ8wr1jBx7bd3par2IYq7frEfc7M6dXN
kM4MjR9ysndbRe5QE3V9BwWwT35mepih2tXXCv8FOsUe/z7yv8P7++rOWt89bOx9Nw58+/hLtW9V
SpfaOltr61/2I9q0NhBN++t2/eLsnj4+Dkt8hDMrcPa5k02CqmjkFR7zIpD+dYIaVE0iZela9qJn
Q2ulhbzlhV9Z9BHB/k5370iXMW267FoU+kI9Dbgc5Hyta2m0g7ogWHst5B/XV+IihKEbdiQswBpN
AfCGTobmh6bGq08KnJ6iuwQlRoIK1vDmxs2ujN7quEOv6hZ5zoMfNyhnOUdESbqtfgw3WSTuhfq+
cP8yjL3W7hc+7MIXxw8jvQ+YSwT5O93NQ9G3Ua7qgTMk5HhhXgvhG7CSEjwGMiHHu6hPKYoiEIRO
WUDMWe3SVNYeuWy4RIOidnfHwPT8m4KV7W1YEpQVmjLyU4uATbMqmj5DvlvohIMpBonqSBHqVA6C
7cDI82OuvNdGgNQKRMBhvbo+tJnlBQMug/2AGJ/VncTKsutbEDzSMd6Wt9ooQT9QAQ0WttjM9I1I
afgeoZkC+zE5m/Ioz0QlaSPYVeqdhuAVp+bCbT8zDoZAu9N4sOu0oZ9v4nrwaiUuGMfgNm8ICW9K
qFXF2Fg4labX4t9nhYkhZuyS9i92BaMyc84K33RtxX1HVW0dlVCZ1B04PvjqtFiydV/781UaUeBY
VyDFI7t4Prq8q5I6VAzaxSsLMMXNAHLFMPsFKxcnC1ztp1YmAXxvDdLQhFhpepR9Yf+uO6fq4ag3
lqBUc6uls4+gfmCtIHI7H08mHqXezEjsGXq0FxDHURHodaslQPA0p8h5AvJwJL5D90GlknBuRilk
V60qSpGuWqBChrQq/Hg3vQVuX2Mis7xa1UstY9Mwbeohk+xER2Oe1CKD44R1d4Ms2EbMjRuzze+6
rtpAg7PgkBczCWzcglIIxwf6Bv7tfIhZLScIxvt0Ynb1TZmLiIn37SGThYXU34wduF14e/EAovA+
rZeorlbm0ugToRnZGjCfWryN4vfrh9HFeo0E1idGJg6IMHffxxChOV3AYSF5iE2SJlBbyGugFYvd
335XvFw3eZEDYb0QOSHeJNQYE1gTH2mCrEUArgtwjeDJb+UN6QKnK8RfkuQ9ddF4z4hfEUaEFZcO
JXUJpHbhLuwCqCxgeuEtJl+cv3VtxXHjqwFwxSa3q9b4ZSWG9iNXasmRoHhfxXnSf7k+5otp/twW
sN+isIHLTAkhK7dwe89gW1gB9FPN7bHdZ9JTkXKiHR+BDF23NnOq0HgnstPJ6nMHTOLt2JWbThCL
0MnoSr2FOmJYZa2bOeLQiHAAgC//D/ZgD8WPIDC9uGyiYmikUkcTyfLjG7n65gXyxmMbqgtprIsd
MXICjezTcKCxftMu2yBG79QLSsbV5/c4yq/KzbeeYL7++XBGomQCe+BdgIXONzgRxeAT1YVOHH6X
tI+m2ejKR+Yv7Ly5RaLcM2avYAykL/PcShCIkl8HYFg9cV8NH0ONKG/3GDQf1wczN2fqCLm26EFk
1iZmwrjiAnWtwAk5tLZCoB1vjrkaBLYVLLaNX2DPOf0/yd04GOmwuYgmQ6iHU3p4Qkf2W/F/SLuu
Hbt1JftFApTDq8JOnXN4EexuW5HKgdLXz2LfGbc2t2YT9gV8AB803KUii8VihbWeKbEcNMzGqXJH
JxkMbhMI5FRXllT5J7ABrA1wSPqnHFzTOA+pbN02KEITb5jxiNuikUYGo5jchp9t2NDHOY7yD8tq
jZ1lF+C4mwZ0FOppqfz4+/VCwkuGh5AVdHPzr/AeEd8oh5he0Cc/jMF06ZQ7J3T+/uJHiuRbDBde
FGqYIbMPMeDC2kx0F3UyZgczcLQ/n9dnzczAgYPEOZsfQGP1sZk5eq1Ws474sicWGB4Kqusvip3V
9wAK0z5mM0aIfV7iqX8HUA+DcVUQBHzdLsciGyOUs6nIMi8FEy66CBV05Jh7ucDOblAU8eu+cp0m
iEUgECumDrk6uoPg9pDw4tZ0ruMilCpQRka4TwC34Jet5EeWEpzXb83KMfQJOAEbgEioAHJHymyp
Y5CmQNCGOllUxQCgvHPsJ70B3k7QAKu1S4I6PGjRdkD5npUtHhoZQ7s/qupCZ1SEAe1vgKR5/rN0
rOrRmxqrjuIxKCLwaGTjTcerbmZDbSTg3EVZYQsGaVfBHX5ewkkCE8f7SAT7hMWzvac1nHILEdUH
ppD1wktKdzhMr+NP+iYqWazc0gaLIjE+hRYvvE6OZTlzjXnQErJsOMYJXLftTadihLn1WxEVwJrd
IMxHFZwlqUCZdCwqAnZElDg1HjIYbgVDux9lxt4uRQOo62IYLiF73hv87TVHeos2G4iJytkzAeJt
ZKZra4Ja3cq64ZQzYAGUytjw6bEyrZNqcKM09QDICKJweZCu4Dp/0qLtQEQsF8EIkFpBwmLFx/wH
kxT4jyhKfjmEhV1IoS3VQNUCJ+KoXaZoAiRIKGJ2bxeORBAUi0RxZmHPAF+tM0AsZuVzBS520GCC
/PM11gWnaWWzjlTiljGR5c7QCsgBo6SP2dHA6pJdP4swwNbE2IiCMfvhoK+Ej9TkRG70BnSoWDnb
75XmOiwrsPiK6igrvkF34ItRc0d5DoodG4U2NGWa9m3mlenLaGLcVXs47xpW9GDg9TZeKRjCQ1X8
WABwxbLYLPsM3QPj76QjmxLNn6DSFASAK8bNyDTA6obYAsCenIeXjdaOJTbOYOXlJRB70dEnH/ri
E9j54O8W9T6vSDNRDUZUy158qJ4cKwWMViT6NfT1YYrzQka6iwyWb/bQD305lqgteWUJIQ3XFgNN
shxetzq0QWtpoOcrmtHPagC61DbEg7wr5we41BgoAA0Ze1RyOvXAKpQcCb1Scmlu2Xs5JZU7krh1
i1GwWasKLUSxT1l4hUQHE7ljQpTWOI95U2k5ykAMx9OcGsGY64p9QyvoxGC6sGOcVslQJlAaooxa
2tuTdYMJDcGbSiSC02Yy4iGqQohoKurcz1GT4tkfRffnz9H69nwrwh3UeAJd28xa2ewR1U64bh1Q
q/eaJLrKV00bXgfpZaS2TvqXxsaS5wLcnF5S6w+MFGFwwt2sxkE9ZVeaZIve3GvvX+bl/lce38Y0
2VqcRyF6AJ0K1NItQMi8cogsN1LrtzC0N1ESbeMy25xfzVWpaOZgqUO8hvmQaMwjo40YdsVc5gcA
2Fb5LxUcgGA5JZri9aJy4Vp8hNzatzxmQwuLV8fCaqUa8qJB9aZmcqXWcAGe50XTw2jcECQwDQBR
pcF5NU/mzFnSbSmXM39dqSJZjiFXCeetFm/0+m7SHkd920FbQPuX7eTNSbHp270pioZXLWmhM3cu
zFAioLyHbFTJYDmmgfEr6XbKMehmjOBWJoL4ZtWrLORxJ0SngACOGXaSol5GCtB42nhjCnsVV8/h
QgqzrMVOzlUaYYIdUibHCajRvY9tD7rSKAWJzuwLtm9VGLJhgIJCeI0Z72NhKM5HQ6sj7dYZUgWE
5catausDjczgfw8f012JGYfpsgAksibvZWMbpz9C0/SG6HUoBf5ndXVtB7Mq+IOeYM6SBlXprJ61
QdCk/UXs5ICoIXJzOxLcDasqL+RwVqPZNeoSDlSWVMUfZ9WTOhUR63vyT4UQBsOJlC0DMuERCaIa
kWlF0ZNgS5PjaiXAeYlTCl5Ga8vGclOgfEEt/SSjiVwcJXKMRoGeotISVZdGHl72nf183lLWVg35
Q7RXofEPTyIuKLWqQYqB840O+tQsHk15yvdNGPWXsepozwbJXs6LW3vIA/oFEIIwBfC98Q+jeEiQ
H04mjJlLmT90eySryuHNRHJ/OvRS7tbWVT76bbg5L/ek4gN3hucYi72wZyeTyuVYmEMfybicpOTS
7ip9m7WT7Mql0d7a3SHOn2kP7EJLxIjCLy9ID0DNCs4spA+Qj3M4990VU1/SDv210mx6SFdY6B/r
tABP9vP68S6Tl8MdsiltJK2tSIVrob22ysxFd4lWNZ5kEwCS7M4L4xeTCUNzDRYTFF1IWnDC4m5u
1Bx5Na9vW7SnaSqA1WWTPpdFB1etA0Ysz6Zt2QwpAGJ7Eenr2pKyND/ouTUcD57qGVXOpMCZKBHU
Vo2bgpfs1uhaZPWNAhWGmfaCTpO1pYXbBuIjzjsDyzh2pXMXDpEOKjJAIk7u0D877QGVYCW6SjrB
kT+57NnCLkTxIc1cEt1AcaLydMqCdWB/TWX8anSml6nhC7Cb97JkfkwVII1kUSv9qnDQCWJbcTxR
oOT0bOqunGr2VgQgSrgH+wDZ6H30apFon9Y0d528N7zMSB9Kx2FY0JXgiPKRFa889xArWiMCeAfW
OSXp7YBSTWQoN1LZeNmAKH8GKvlgiOpha7YEO4K67HZCh8/x3tppbVcjuKFY62wPeDApfMKIrT9F
P8+fmFXdFnLUYzmhUbdDqkGOHY7+VeGXReQ59a2UbWxRc96qKI2x96CFlRGVH4sClVvWa0ZRYbYP
QWNCtgiJUSHtGmVn6Bd2LsjTrIpDKQBVdLyUUBI4FhcaFTEUCqvp5SjZ1bOpYF4+zd2JlNM1JhoU
P0/Cqyof/xqkkZ0Vg7FN42CitMJFOFqthrhH6sqryA0chavkO7ne/sO2LWQw5RchW5oVWiiPkEFT
62c3ZBdhgqS3HT4gXt9bgL/VAE3/9yIBJcfo5MDicpJrG0AoZc99XAGe9FGSPCd6s+Z9Oz6SUXUl
Ee3wmiNfCuNup7JH44iVJpVnob4CBEg9TV2ixK6s/cgZq/l4kRh/GWuzU46WQFyHLNUNFsTjJa3i
BMTpTKSkzBuqdGiCSDZg6RY4k5P3y5ccFWRWqIegns63+c59PbW1mVaeOvauqT1EiTfYG0wl6Yav
Rh9a5lbkl2T7BqECL762qOCKRqYZ/N+szn6sYSqniMkrnHVgRuD+TQKSPMnWc8/4Fu/RTwie28fz
NrPmxTD4gmQcKhXguOLOoNlHUdpKWFMlVh/6Ujn0RA1ig2KWWsg2x2pVy5LA17p+y+KHDWwaD3qR
YV317DMGGiYJ0UNlGOZTEyVBUpR7taO1K1fOjS1Hz+f1XLuJUVsH9xJonlHy5mLVoo+HtpdxPTr5
AE967yDwKGTcTEB6KiqBYxMJ487GPA8GTRUIG7QPJ9qqXe7n6UtdB1T762lGdiYWenHxVDO3WdZY
TJTyrOY/oloQHLJPPdmzLyh9NioHQPNji4zkLrIrB7+/dciDEg8/VSIaX1oXgbZfjM+zpnpORCU3
moMXNNwWeEvMAgYQC47VSVvhl+Uh4/K/Ir5+vnDGBdqN5DxDiGvdoI+xuqT7bDvd1q/6xnww3R/V
byUIgzIAptNWQk///rztsT04WUOAK6NDwEae86QxN+yGMe1wrVoyRk8KdwI7ZjHszgtZu0zR//NH
CBcmNEOu2egrRgjmPNXWHuyw6mx7OAgeoTfk47yw1S1bCONOU0nDqQaKGTwkHpgK8mi6KI+zumbo
FkFjIqOi5dPPEnqaLLWpKjSCKiYIy1GajvInJW0F9r0uB886OAXG9cfdKWRscVh7xCC2HY9bGe+A
IBtQClYUZFjOL9rqDqHDEhVhRjLPPwYkOc1yMObBBclN0JmHNPGN7peBPnq5eNTC+/PS1rYIrg7l
CQyQISLnThWQD2OApMHkq+mlwzyH1AtyJmsr9y0Ao/rHngHcDTbJbQgwxx8WlECTWyy6MkQyuN2J
Tb0EahdkTObGSe8041qIw7t2AS7V4M5NJfdAxm0hYgSfZOrp7b7qfb0V7L1IEe7AGAWepL0GKY3W
bkgN7lKQbpOuCc5v+trFA3BchPBgU8czm33Gws9Zkup0I3MCar3BzHbsPAGHys3Mj0JEtL2q0EIS
W9aFpNTpJ4TWkFSFnWvWoUfMbS6cLV014oUULh6q1SmbqhHLhgHqO8OW3BHogqDZ8k09exqUzo8d
EJQME4DGTXSQdgwPL9nkeXrd1KKp069XAe/Gl4vLRfS5nLeFrrHnykG6cR6mu8EHbD2o7izX2cr7
cDf5RZA+2S+24Pr6f57X39vKneVJN1p1SrHY1Haex4bcJHO5QVsgJj1iQJnq6KaOt/Oo+jFJt+ct
as1pLZS2uVMe443b6xjlw3MQ/as/kYLWxoDG6HfyZ+Xhr2Wx8Um8O9EDylrEjm1qsMNYKwGfgI6E
GIfjYyxtbK5njFt9OKQi37K2qhCHln6UOAEBwieXc0AKOGaK1zuKuNcoWni60SExg0ZaCT20w/g5
xWYwya2LxObuvKYrp+dINHd6cr3p2gYksh5RrtIqyOvn4q8xO9DIjJc1ysVI4iuAZD9ezMKswoRK
LVIi9R1mBoBpljqbcLjoNAGOyqouSOphMBIpNbAVHgsChI5iJMjSe4O5U6dDXD6n4+P55Vpxa4zs
7Y8I5iYWziZnNfYwgYgiCdL+qgYQhUSDme6cQRCqrdwGR5K4VZubEQRnFTamyzYkOUzVO43uhvTn
eX2YIXOeBP0wCKfxGkG9k3/I5kQaWjWbcefkrjK4jlf80IL+UnVFUKlrT1nWx4EGOPC6oX2UO1JZ
Ypp5GTPbvpoO0f10nWynD2kf7Qmk9YJO9JOBLYTZS2ka5yys0qnkWJIrL7+MAYNaXcab5Mq+lDfR
dt4a22bbvZ1fyJX7ATlywIIgQ49OBT7IsbKiiQFijZDKAHBoFqF9+h9O6rcE9Hocm16mJg5VekgA
peFAL+12T0L/vBLrm/RHC6A2H8uwpdkawwEyprvZn67zwjU/m2DahC/xu7T5h+cW+HEAnwdBqKrx
YSiQzDAdr9XwskTGOBWDO0YUTAQBz9pBWkjh09FAOdaAOIr4vddfO90j6kWRvnTz399OS134HKwe
kl6KE+gCOq+8QDsevcjTjZS+ONp1Md+d36c1R6di7BFZdowjAl2Z26beakhWNxXwaRoVKS+zdce5
igNrtkWzt2t2jUy6LBsMBwnTnMeiJMBbhEiq48KPUNCaO/ApOf+wdCgt2TZexXhe8YkfkD0ORA3x
6o5rDUEc9UpU5lVktNLSudPjn7ZG9ufXb82LY9zWQNMmhkhOmMA6BMBjxJ5aNS3cDrMOqnRv5BF6
ECQ3MQSvE5EwLqyvtbrvc4VFwkVQ9r030UOLCaNJCXoRTSfbd96bL/XiLsBSqsARHELUQK/lqXJb
YKKFKaA9UYrsvLi5lRCKn1/KNVNciuQuxGbMhmnoEBcXRXnICue1M9UrTY9jgZyV6A+XB0vOA0cD
8EKcyQ8zniiRhFNMOwX4Zc+19ezo7mjtFeDjxYL07vo6/hHGJ2nKjkylpUJYFcW7MS8u46nfOV24
T/TClaz5l2rS3rUleRRouearFlrykPmxnI5mmsGLlAZwruonGqlAmL8qQlHdQRGsp8pZZR92aT4w
FUe1+hEreuPKrQHeq+kSkPoBkTU/leMbar/JJuAX7Cfcpdu0Vd3OHG/U6jEC6WtvJq7cD4I7aNWg
UFZHQRax4gk9YqFJuVZZOJvUjHZtC4eddL/BzihwOqunEvlXAECY6MvlszpAdovB3wIXasqPbfjQ
aTdNsZ0/o+nlH84Hi0XAM2YAp4fzn6NTD1I9w39maAyf8Cx00ILfTj/PS1nVBkEHAyZDWo8P4+q8
JXHNQOpkM7vDt4AiK70PAURP8vLQKaJL4aT/gYVXABP9I4+znrmcZ7gyhMF43KpuI3/O8XtJiSf3
+gbVoKtZmR5D+clqwWgpBOZbPSQL4ZyXy6g05Fk0wKHK+YVtPBA5fMhiTFBgZc8v66otLiRxzq3S
lBnA8VhWDJrn5nZK33tLcJWvKuNYFkJj5McwIXp8v1Z0HPS2gDJJ/Nlovl1sknYrxZ3Asazv2Lcc
PgqKcNzVERzdHsbslE0UtKmLgs6tEQZ5IF1WImyG1ZVbiOPMvsoSYjQZ1JLRgDxXpUfR+y4aFRIJ
4azQ6ZwBBGvsMTY+gIQ2b+/TaP8PFrDQg7M1qcwjO0mhB3r2PIKBJDX2zL8GbMFpAvcW3v7w/Zi0
4GwgIlkfaiWElPUlsYKmvoyt4LweqykGVNbg8NAFjD4pZoeLh2tSoepgURlBlv3RT48AcHEpuBxj
/bqHX6Kpq6YP9t8jXDLNFlKZ31pIxQN3cqwYUlHFBx26ZwLq5LxiK+eHNaKj6QFLiCI3s5GFhBrd
A/AF8OM6VZ8wOQaz1qKfPTXQUwM8r/PCVtwsGDgAr8xGEhCwclY9TuZsdi38gaR8AmLLNydMjBeT
bxutq6Uf54WtWPeRMM66LRopGBaEMJIfetog1nFHEdD86uotFOLMO6/mWQPKReXN6ESa1Sc1vweC
gBuLgOpWAqojXThHOraS3Fb44yUqfeprA4QP0444td/YztXUa0/RWARmKipJipaQMw5zVp1hJGy/
UGM10c9ByptJVFNj384F3Ue6cSfLtvtIqRroFknlnti1O3ai5i2RHtwx6hO9pHkEPVKqXQwddWnr
QBERfvhKTHikCfv54izFhYOwl0LMbG3NDg2GG9qo7DwBoYB4Ig7i9XUDBxegJPAM42++jijEcFp4
72oqfa29qBNRzumrlH66NX9E8JdeXkltQSWIMDbabvSmQPeoW1xIT9fyzfgGYHZPfUT7y1W1DYOs
cbOf5Hcm+oi1mxer+v0RnNMw2sYugJWCzFDs9qPrKJfUAHyxBwjFimbgDPBQGTVFYtdd1bdUznvE
ziB1CjjowV9tuK12R8hbRS+HmGKWWtBjINhIfphAo0nWomsZobSJiZlpyxCZz7vCdffxrQznPkpp
KKvWYRLwoLVHl0bBmG5JxoZM/VTZjiK8NtHqcY4jQRWRzgQC5xqDx/483zIQiB6cYppgQGf9aH+r
xnmPsXBIQ2RIauUthjlBUe4WiigbylKD584B5z9qHTOOPeBlgZWLFl7fTF6a4r1TdHeQ34vUn1R3
oNvzWyYyCs6XYFAN6Mo69NKU5z58F6YqRevGxUxKPWCmj+L3d078Q5rGnUyKl64yNufVWIublqeX
rzp1ZhUPMzPuKtJdyd7Y6Q4z9rkmo/h3ZRagDz8YIm7Rtez1kVDOZSSNSUlvwhHD0O19EsiVq+wA
ULqH/9BVr76RHuFDhNRMq9GAiiExBaO+azlsRD6hCrH2GPkJkfca8mGW9GEBYu38sq5axx9JJ7ns
Rklk0veQNIGB0AQBU9X+y7laSOCWsLQwRiGzu6wBRow1fBjRJhLNiq3elwsZvI+16zZtNNiGkb+Z
zsMcXaMzgOadb2locxYs2apLYgyOFlrxgeXHuSRFGsGNWY84w+qdpqBaY/u0veyTm0oSHN3Vo7WQ
xLkk2Un7PtOZt2jvZcM35MCpRB5p3QC+teE8khapSTmP0GaUEDANgaR1QaEGStW5teKVzegS2400
dDs+Z+StHLxRBDoq+gLOQU1Vjdi6g5Zt+WlqH4UIzGz1zlqsIuegZlDphIQyDYvnaLwH+XYr3YY9
Dq5P2jRAae+/MxCHqw8ZcxHqRQyFonSHkrYXziBu/YgAkzSISlECW+STZ+bYqHOvMFtEflJi+/Wa
TK9DdjBEZTWRJO6IaVkJGKKWScLYpyZdJFIMvErXpB9U1Nuw6v0wWIN2ZRv9cXzHSj1P4CtlGRLZ
fsHQlRuZPzvjthV1Y6+eroUY/nSpSd5GLCE4Wz9MB3tzaYaC9PWqaS9EcIerswelt9jLcbQf4u73
pO/Pe2+RCtzRMdIaxH0hVoqRJMpZBKj6rRb+/u+EcOdn0mt7HNg6qYPpFxrxgMimRa//lRD+didN
k3bIE+BdinsoVYNZMlzA9AjCV8F68WmDZtBSvWXZUsV6ivV3TPTmVND68JWvPwnxvvecRwUBFmud
Z0wTECk7u5G4xs27epve2LfKde2nL/IegKWMSrK9fIo6FwD89YW0Ob+aq4d18Q1cNqG20QBss5iP
SkC3G56ToQa54mWWXCoOFazpqntdyGJnYPFWlRI1zizg5XhR9SNUJ1B25s9yqvn9KAed4/h1TTaG
Sd7OayhcZrbVC7FxWBYKrkeEnRvlUtmESG5u1GD8TUCs4pv7eVtehhdNUDzLm7voZ3t4Pi9/NeJY
aM05j65TzHxmb+ZofNerJ0mbd0NjbnJFQR3TtF1gC4m49NivPGdYnDMp4yEcAZQNjUGLiXEKJwwG
nBBJREUvOiScU7FMMCtTppo67W3qk/FF+lvoElQtsHZ/PDyfZ+2aWZdx58M+nY1F74v8p3Cy4Aur
5sxy8bfwpFlV6cxQI71svXKr3CcgF6W3CEIbwOdcGcDH9aoXdRPepy/mi+yOO/W69xz/SdsSn4iy
AIJF5S/qusBsbx99bd5j3t867b2eCC6bdREY2GDVdLwdOPvocm2sZXYiprl343SXhU+qqIVj3bF8
y+BsozfVkCo2ZCT59JSQzk2ovslo6FZV+Vboor6U1VOGhhRAIQLhCPmp40NeN0ajEg1Bh4UpohqQ
5k6/GQDcXleHON3LojLGeoYI/RU6uqMxc8VP+RCzaAklEzK99+0zGqRhIskl5uoMl9zq1xgzP+9E
Vk/0QhwXUzXhnDmTBfUS+U2fDna9B+gEsQVBgiISw90GNlCC7LGEVtLOvpsC+So5aKWfv1Tvjavs
0216yG4NLwzOK7dqjgvluHvByHIU2gDg4XUAXKoCmb7Ef80XzdwIhvYwaM4QLfiX2NjkqkkiFDVy
zNACNjILWiBxqdRvAc5nUXcWjZuv6rQQyHn9plelTJOgU25P6qWJkNgLewP1SHkaBLaxEjoCHAu1
amDsoWTND9koIQGDutISrx/o4Mqp2W67qmwF0YpIIc5nzHaVpXRG1yGIne9m8FImkXWRU8HI86oB
LpaN8xoqHEQb9ZBi5ltbO4wAN5GvDdG0yynpJmcOXKDamWGZUYe1UM6Rj+HtXG6AunxdVwEtn4fS
s5MLzM4l4cXQ3k+A3zM2zj+92MHmCNolwNuh8nTssEY9jfXRZGU21L80emlM76bIB68GXAsZ3Gpq
6LvRDVQ6WFYg1nxCflrdj24OlPCz1oNaNJ2/unkLcdyqthJwH5sQKun6qzF9KOqj6VwI03sr5g6K
JpDgAdwfhT2ef8GecqMs2N614AAZ6p9xKLDBVUtfCOBWbdQBpwv6SKShum0GgFHtVyRiTlq7rZCE
AtQWuyBxdI83HzP/UmxHcOfaVBb3VdwdHAPNZXOfGocOs3LXkaxnW1Vvye68q13bIvS8glQCzFPo
1mG6L2JhlRbUcAoKt2TeW9Ydeh2pepGJ8jRrK6ipMuAnANaJkUnOEEa1k6o61tjxUv0wkfeRAebo
QtueV2bFEtBNyVDhgY1go5B8rEwLdygltgH4L4y4e3Icym5e1aII9GRyAw2byC4A/VMF8gQ2jTup
tYMsQ6L1hhu1DrA+5866lGL6KrWaGmSMD4b0yD6kw/zSjdXkd+mke22W3Eea9j4q0TMm67JryZzm
bYYJZDeKQEDwdwuBLwQ8KUDDMIeAfgQejDFHpRazOzKIJLTHrnoZi9fzv583V/73s58vrKYgbawT
NJy5IBPLpGdLfaT5XU62hu1XkShpyhsPL4wzHj0t9LkC+q8b5r4cxW6uRRv0gwmus5O2aSYGYSIb
C0Ap88SNqG03IJZUdRf5QFe3no3sXdOepIK6tXGZqU/1eNEOGzm8UjNRo81JrQCy8aTBPgFY9gv9
mVtPayjzWgNkiaq8KRhbDYE+MwSW/tsyvLgPmnbEYPMYOONTmLWb0LkSAmt+Negu3zz/+QQNVDas
hxckKcefIJmladMBRm1NFVK4fhYiu5AcOj2IVcy4Sjd9nDECrjY0PYr0blFuKHItfYBaFG5lFe43
3tXAjptCN1NHr0u3g/VY0Iex8TXwh8kSY1mPN6ONVpUwxOj5g97spiJxqd24RQvqocjPpKuueif6
r7Z5cOwb3dmmk7yNwEEDPOWcPPTWoShE6I4n5SFedc6ak8QC/ykgRYDInvmxmbsU2IvR5Mb6De19
PJv9Kb03etG7buUQYdO/V5yz65RSScpHiB0mwA4AIh7r+AByAxhbdAnuAkFUyH7dmQ3mpymQqM9s
hFKGW07IM0yTK+eHjFK0Tnsqnkjm9CnblX/eT6wc3aWKfEtjgty8KRWD4RrURJJnRo82cZNZ9Bg6
yej8ZwfRN8mIOsBWzTn+cJpCM+shZ5pBA+YQtwkfivyXYxyU/s6yJDdz/DnzMbs6NplvKhtV+0Qz
nzsapquS0ZWAKFxpVyPdtjLSIlIVnF+HkyYG/gPZzbVwmCGJdKNUsPgGQofOPgArCHRXBOJw5i2w
ffzKJ8XFoySwots5eS+ri6wgbiejOEkdcGZhjt256zVMj9U39gBuUetabc0f5z/zJAz++kwwm9kg
DrDYxOfxZwL2U56mFusY4Z6WLM/JGPlrDcokMAOlTuTr1r0NbGsAhzv1S1+5Pf3USxEd+KrVLL6C
O49qHVIrC/EVcme5OkJTVk/viSdQlj2RTw7EQgx3/mS77NM8HA13bBztvgDfIqO6MC6oMTde5Tid
25cgBc1CFYisBYmDvgctfdqnY9BqiS1IwZw8tb/WnjXFo70P44o6v/YyQthCQc9bXt8RdRM3e03P
3TghruX4vfNqlW8y9h8Qk/jvh0HLQHbexgakGY/nF+Yk/cV/Cbf+JWBhNa3Fl7TD7Kb1rm91JCXr
C1s9OCHA7BpfQduSpN6w2iKmseZrOj3pUuijaNUDATpNJ1ftDw1rkrYDYnRemmgu1TuX5K8WGs6n
stqe/+aT9Mt/vhkjcGg2B/n61+2+OGBSlo+WM06GG7evobq1rDdJi92m1bcU/EfhMHsdeJEsdOqI
+lpWrRVbZskmIs8T4OvIHswS88SG2+dj6fZdW/oYyPvUO2Cjn1eSj9X/o+O3JG5fIjsMda2BJOC7
AfCPgBF80xl0b/am4K4QSeKOhkqwaWEGSZEm+yFubtQlXS2/1UUPgy86mZND+L16/K2kF7VtTTG8
YFKHvq27s4q/5oeqn32S3PVSGqhwlZGC5sZrRd6q2iFKLnQHUdFz7rxq1bNlz/if93G6Avy32/Q3
aMbBkGpQqs+IfCfn7vwerLtIBsXLuJGRWGRLtzA0U8tD8DTgg00pvKYx+gQa6y5SLEYOq20yVd9Q
eQb2neUTx3nPwo+mASYMpme3szP4ZTcIrpZ1y198EOc35lhH+z5GNt3CnDcsVafIHUb1L9tY9RwJ
JcrkopVvx85EUezvr3fAvePhyK4LjC1wZkIA3jImBI6i6GIAv0pX4ZAHgBgU9KatqQg5FqidEKJj
pJu73qU2Q4bIwoVADSn1QFw5uukUVz6ZOpDpha20wb8Nt2HI8KUb3LAkQ1KtGOxcoPBaoI4EOSDN
gWbK2rC5L8m1cEpjAjeTNu0PGml+6SjPWmf6Ki09pzQewmjc23J26ciDR/T4zhyVm0TXN8aQCbIS
a6sCI2RA13g04AXPWWKZAhK6ynFI00xtb9R0QoBddh+aU/V49uZorKtJ8gxApuIinubEk0b5xo77
XOArvlafO8IWwlL5K/hC/YAzQAswT6EeK4bb0YoEsY2OYFVr5EslxNz9YERslnIcPd1JH+KcEAB8
gFY3SwwVW4ecK9qV7gVnlOX2uS862iUu2uozJ0ehA3bZM9xVYzsArdC8KmcgK0Q32ug1MjlYxmVP
BM5h5So4kst+vvANYa21TgGaGDfp0n1ujZtkxrhgRwRWyD7/RD2VmSEcJ9gwuAXPAUavJEy9LD2Y
CuD7OkHf1ZppGcZCAnfTKIM+JXIBRYhzHVkvVNsj8ZSNLxq9I+UB/IS6ejmWArXW3mFHUjl3As6Y
KNZt6GVYT8r8EkrhNpcPUnHbJL/zDuw+4FwS0bmsbhlSUypub1ixw62l0SG9YE7QVDfhMUJ9R9D4
WhaOILvAFuxkyxZiuAVt5CaeLCaGRsSrxm2cBWERaPS+1EzwfwjSP2tHEgRF31pxK4nnEMu4wTVk
5a1CMMF8Bd64JPqVxw5SQgEpEDN4ZfGJqQKXjNvzx+/8kmLc+PgU5CnJlS7HhaS1cTA68s2glVdD
bv/LYfujI2Afj8XMeQZUX+b+KuO+7W5S83UWOZLVg7YQwV4Qi/NcJnIs9xS7loGdG+iL3iAJXJVo
rbj7BJ1RsgHyNHiqON5qmK+iNDo4pQiWilkxb36gDQKaF3AiGDXdsSJRTSXCxsOBTa8FCYjNQ/tK
qTtQ+1xIpogJZu39cHQxcW4w0u3KaFPsTK0chum3Eau7otvVJfVMoDrGzo08919T240FIClrK1vt
1qYPTr/rjU9Hv5a1z9L6BMSkrt46XeG3Zenr44Vk/bBNYLCireu8wa6sztH3cquD1BvevSW+N66R
GlHNTsarpx/2GQENAjhmKheTd63A27EjyG3JkVDOI0REtZNOglAyBwVSa2MxuU1SBKDJ8vpUB/Dl
k43pgvOarjl2eDkGiIMsn4oZqGNDwAiKVpgUhmCMjdse0tyGTWOowbevc+ummJrfuknuG1NUbl3L
ri4F801a0aDlOVaZvW4f+/FNUX9HjuxX9mPZ7LsUFLHzXWVd1D11e0Pge1fO2FF8wq10rPYtEpsQ
bRrEI8PbCEbaoRAc5K+p7pP9XERB/MqaZj2EALFyU3j0IWu3yfRcTjOcu6/ZPxrbVeLCRe7UKtG4
JXtzFvszOu/K6aFKOz9LNmX3qjrIoObuPL/+07Yzigpg0oEMivOVLbD1SDUhRCv7Jzpd5NpeyzcD
SDfpvIumzza8ILqXFfvzYtfSclj5b7HqsbVlGEyTnAIvutFBkjELMgSESZ4EHRh7m9a3Fdsrwx9D
ulUAYFvmgFu3ANkLREM010n3RPVVywtzL0V6srMvWtH3sY0/2TIGcqji7c6qrsefV4IAt44lrIqp
j346JW7GRrv729Dat9nbNAtM5GRcH+93i5Gq/p88zhClMsrLpMVypAndIZmiJJjSUzZVtc+lQ1I9
DfaDYVwBcyamPVKSV5OFfsboV0r9RLkzK9Fg3fqZXHwPZ7KYgyTKkLLtMV6Lft43+bxR4PL65EmV
vKx/nnSg+uSP9YQvCs7bxlqwt1wMfqwLZUKDKsCuRba1wxX+P6R9WXPbutLtL2IVZ5CvnCTZkm3F
Qxy/sGLH4TyAE0j++m/B59aJBPGKlZwkOzu7UrWbDTQaje7Vq/d5WAdmeAhRECvwXKp/2fFHusat
8f+RastIsvEhRF/+8eRGl3AJNaTTDGfOf9i57Bjla5TlDqHPprWjY+sS8ijp0oqyoqGhwGri3sXs
OkyQwxUs3PKDzDCvV7IwEEbeGekEuoZ9ZOzRVNMM36pqxd1dvFExhkblswkBQkJN/GLKBZ+VOKAV
NHZfg/dg9/nw4d89Rt5aVe7CmrkYi98lmDwDtIIIsAKPh9bHc5G4L4ZzCALH2WN+veP625Vg1haT
UVwQ5h7hiQ9yWhR2eZR2smdqqOaVGtWJ6x28Q/B6+M+PIDgEBwdi8Qs//P/3D/6wcXYOfgVf//zn
L33HL5393vW2x+P293Hr3R5fji+/XrYrRs1PzKlHwadi0B7gG/yXdUE5V9DO0MOqx/Bdt3WDIEjc
rx/bNSKVL/KSC0EaZtFi9A8myIt0OzKriqyYsPjerecFXgClfcdd0ebSbKEN5qzLmLAObIX4NgKP
blHQhCZu5tzevtx6h7dg8/1Dd777K1t8EZZ8rduJJMEzymWkhHYMSbeHA7bN9ddUWdoYFFhBBogh
bjqgAec2lFR2lbYJkiC3B897PQSfzgbm4G5XgrovGjxxX07lCIooQ1HFWQU5h7e396enp8iZnafR
+TY7aM3Gn/FfEO3vfXf7+Lt2H38/Mof//D05qDfyf628kr5opC6/CKx9tgWeWHjVc80bQEvKuFVg
Kfy47O53WF7H9aD71nVX1P/6n10TJqSkGCnl0aBcmAfrd4JvG5xMSPK23oqoL86VC1E6ADMEYyIw
WU4IaeSxjUB62nJRB34Cgh0/9twRQD3o5/Ff1w/E8lqeyBTimcjOxr6loHT0Ckdz8Buo2/H7C7TN
3MT93HzfPOwf9nt/ZRMvks78fAAU9F9lhQukp4MayxkEwwNWThA8bX64d2tOZcmjn0nRz02FgKsA
A3G4et4BqTJ40IcNLPV5zUwuAg9RHcEmzSRvFPlL0KsX7DbO3ZqErzzshXWYaE1DNRid6WIxTUur
UsqA0uE7dUuc1yHofS/YPHzU/seXq3S3/AysXL3Lx/9ErHD8My0silmBWG4fmfPau68vrc9wHUxu
57X+4HkEp8LBTak7HX7m+ON3AA7czkfh2jGdEj+x/tvrlvuFWL+2HkKoZ5UxkFf6f7aWX6Pe4es3
HBx+ePiNimuUH1b+G37Hjz3+/XWYcJzww+PH+PpXmfy8XPkqkcFfoiHt5bOv+vq2wPvP7c2/gn8L
fuFG4D/WvkDjJi1+AZgsgfvB1HrEMcK6VBUyxXoDgAsXjIji6wdc5DfnO7S/c2+4m/SOwVpQcxHT
IDcHvgRg/TBfA7g44QRoTRtrgwW5Qz81Tm+iYGr3jp0ZvpZHK++OL9rCMyUFYYJX7tJSSmNLw+VX
OfeREzl4BruD84k/zQ64BPATkZsPfR2ovdk/uN923zY734f6v38ff2FZdgE/SC/H2+3RO7683B63
vfM78pjza63PSkzG8PiYLwpCDwN1cHFmrJGxokSpKUNfmhw2oBHMKuqDwQmgXDqGPdnMZE52UVPm
K052YUtMtJVgQAemY5ELEhorlOg062AIQJeC7uAV13uo/wO3agDkjr4W57rxc1cgbAqwiugDVoG0
wMgFYVPsTNOyZoCeWof8C6Du+oZZLkGKgjQ+sVeKRRfxD/Lbp9KE+Keyy8wwGhnKzQ8M/ef2nWnu
x3KTAOjV3aC8el25C4gkdvFMnuAIKSYlpr0EeaXtzK/hb1DrbOf3/D3aVbv0W+00m+xp8ti7seJS
+LkRV1WT+eByA2PxMA0Yf3/yVjA1mjdhZWOGd31M2M8oRVlyLV24IuPrjXkio1czpWADZNAsBEQl
A9Zhy1Doub6ES+Z4oon4UlVR2GcmhZQi155UBkLfzpMHljmKthJ9X/hAoFktC2hRAmQjn/N3vmZw
DHltT0XJm3/cKe3vxkhfOVvLIjBsBtBfgGZFYK5aof6hY8KDS6doV7cYaAkii4+/XDCowbt+icE5
qkH3da5GFPeYkhuCBG023q0R2cQfDRLdMlsRc7H7XAxYRzFVFqN1cGkIYvo0Y7bZYLX024rah0In
HogIV7zDmhTh/NhsYJqSQEpTg9Ewafapof8qyr+dN87ZOPmgNawbz86KhMddYqR2NUBMZL4m5fuY
h5g46q0yG16+787k4MY7X7Ta7CojZZCTl60n0c08vmnVzRyrTmxmjmHfYeBhSd18jX/7wskKcgXT
VpFNjYaQy9U7H5Q2bjnYDpLe/jAC46t9k0tpxfNdHFtLxpgnxQAfJZiP8d4817Qcw6QbOyCEAfN1
o7FCKZg5ofYSrhH2rAniR+7EC5loole0CYJaDcBYkmjqDuPlqtupqd8yDARb0WthJW1AyuFVDQLE
hzhotJfAb6docBJtnb1g5J7XRX3vgK/FSeXyoBXECUFq8tcnGicNE5vQloA79yuuOVExIwpmVqV9
6WpAj7JhcIbYs1EmCelK3L5w2njKjE/nQusARoGdr2UysAYwJLgOQ7JvrKIEGhajhSuNrD2xljYN
9TeQp6NdRUda8FyQPck1XDg0mjJkwtWnwT5quZ802srKLSp0IkcwjliWUM5OBvjCkGwSQARUUnhZ
OwfXN+iizgz/ARb4P/rw7zjZoTEEEsEqoA8A1F6WzZjmELTENye3Nm+UzBkxe4lKXgssSj/fJtoK
MGhRTYD9YCEEA+zFalaJOU+c+q50ccn7ipT56qT7ilqtBdDQ4iyo4Fr+ESPWrkK9V3Iph5gojl09
fGMafdTlyutUZVvVa8Z4EQBzafwiBghUAZ2oEMIkI4q1zJqhFMxCrqtbWX9Pkk8MUfbifK0wvHAx
QxhwTHi0GjrG2Z9voCK1MuZBQjUtKR+kQtsT+vO6jSzu0YkEwRSpPDVRYUMCSQe3jAYH7+NvGGK6
YoqLigA9AnZppEou+Me7pJwK5Nnhn6zoKJPxUUtWwqRlY7dRw0HCVcWoZWGtgAYw1KIyYOxj+C2s
ZgyHeSLF7Om1Yz2Wpa8OR6IfyKeMaL4sus31dVxyHRqGvuIDEOJgQvL5TpV6S0Njwpi71ALWoQFd
6kfS+yGwhtflLDl6jQPAoSYm2ouNsY1RMEVNFMjRyAFNnt5YmU44ZY5t55vBUhwA/laO8RdmUjxg
yJeDWhkLSzQxas9nVpZM10uMTNG+6xEQrUnRv5Fcu60741D2renOevxkNuRbwkbmGFms7BqdyTdh
QXd4wGtB3dECMFHt+fpqXLybcBhRIUNIiX5aA8ji81VvakNhyRQWbsMU4FlckPRHNMC8xtAAjNl+
6uMVO17aZvQwaMBomJhFID5/I7ShJCYgjG6pRk7YvxMSlPXsJtnKNi8qdiJHCDAxoTyWrAoY4nB4
7saHodwBMOcVxra2D0od1OwfrlikaVFz46cH6LvzhQS615BCFuMFYGEqFgN2GZPx2mbt4bnkbU7F
8OU9uZD0DkANxcLymfYDI5XToZ3Xsp+uG8XSEeFPDRPvDHSEifg7K2mLwu6T0lXGuzA+FA0mJpGt
LQdd6cfTvyzciTBho2K5qdoiT+F1dNmh9FZNNi3GLFzXaOnOOdVIuHOyNmpbCT4UVG6BRHq3BBVJ
XO07FIKHfzHwP/rowlNgAH0HyyOIipQftbUds2OjPtF6d12hxWN0IkXwlqbNsrE1IMW2djZg4PX9
IDnDGtJt8RDhpQk7QGgMGgHB2qJ8SJMCMXikRZ7df8pI6EEaacGFB7QiCkWuNa3FB0smzumYUcRG
tyKRBaFJWqkFWitKF8GVb+cUUGQQDJLj9QW8zODA8wHkjnwASDRA8yisYJZXqFljerNLaesYseYw
U3fMoQGH8Zju1CoMDKY3jkR7xwB+Ryk/CqM8oIk+GIBBHyhD2+Rvg64xby0tOd4xRLUNRCuqIfgR
XPwhS2NkEsqOeGA1gM//ndXtplKey9mVqkO9hrZdWm9iaDrK98go4SY43+SaSB24/3OcdlqkWyrn
QMpo8XiotNz0ri/6oiisO56NNqbpiFVdHZ4lLG0oVzXzwUYjJRvlJ5Owx+tiLhECkEG+oAgIlUy8
sM5VAuLRLGT+HJ8BjiZZ/Dx0yaEdPqfwl8aAX4+72DF62TV09qgko29gdKYnqTLQ3P1aHvSyNIGP
ObVnIUDsFPDqSjbsWUJvzXOfGUO9DVsgqP3BINOjDtaYMECnc2k4SOL3hVcr9vATlsm8yVYiELxY
Qw64Sqwo1TdLlbqXsVeS1JHC1iYelRr4tClm1a3dVOS9mGb722A2eY2Eg2I9pmFqH0cT7L1DEbY/
KP4vqZOiCeE1p9a46eIqyoJI0ofOUTH2tXfiLquHY8OQUPOwRS0m3KQUk+VUTc4CFgNf5zPG9DYg
bW5ios+seW1D6oc6pDN6H9O8yZ2+7ohLRqMOKDiZi6gDJVOrVyUKQXFf285EGb2zm06ZHdMcy19S
T5LXiRcAnYRQOXHAY4pX1ajPCKlbio5rPa1V8yYbiAbMVCQ/MjqM6aHXJ/NBiQt79EGSyCKfjGp+
jyFUvafWWmSiwxW0GnqugHWKSnL4Etf2SA5xgeciuLA0cq80RbOLo4YEYzogOgitCCeftlYhQ/uU
PLOURmiU64d8ozRdFRQAf5ZBaqMNylUToDaHqB1/hnKc9i4b0VgZG2q91pax5O1PTUiw52ZmczNg
RDrmQlVOG9714TeC3JKVrVz8F/Ah/t5F8z+AXEiWAnwvCGpTmTc64IBO431ZbcHwn8rBRJ8xscep
01sAxzRpe/2wLvmEU5FCRDNaQ0tKCYmXJgZyXKVoqYjrI3ppf1yXs7iGNsahAxiFocliDG63dB7K
HHK6sdmyWN9UNH0GlvFb3bMVN7e8jH9kiRn0cSpZovCM82xuFetdno6dnriT9VOv/Xn22+yYNmvj
chceGchf4a0LSmF+b1jihSb3UZO0mHKZ24eIPlTs0IwfUfxzqtzUCCYc2OQJ59wBFZBaowdA9ZLs
tcvfry/z5f11/hXquetlSmOFXYyvGDJQ84SPzZR5AE24Yeyx+nucuEm78m69NCBIBLMH4S98ZPkF
vUsDND1J3JUuKkBuTaVAT6wdC9fELOR4IQf3MpD4HOEozjML2WCiG6lCyMXMR90ejskQN9sutm9M
LamcQs2YG2t45HVJs0sqjC8HIt1aMa3LQBZ8HCAaQXrN4vNt+N+fxP+zldl1whO+SdseELnEm7Cw
eq+bADIEbQeSvkCjr3iFpQUm4FsGrpaD/L5AAScy68Gu7UTOKyTRx9xpirx1I8pCv6+Vz+vGs3Bw
+BoD18exUmiFE2KRUBnzQsmgXkFfEvsziydHa2Az0g+p+DlMd2CWmua/bXBFUvRMqH6+pnIR5lGj
w2TRGL1NFfO1i/ugavSVBMeycrymgqQ9QUOjoJysUTWsMEcHjeYY8lDcNfZTgQC6uLdaV2/8oj0U
4Rog/tLrQTfAarCcQDIiyXeuG0Yn93bf4HC0xWfTonW5ugvDySmllZ1bspFTOcKxD227mnIC3Zr2
psrfu8JX2PG6cfBtOE+inKsiLF+DGcqGUkCVrjnOcuWMmB13XcLaYgmGYKktMeISSmQ1+iKkYpcl
1pFgfJPar6EAFt3kyb7w9Tw5U0VtpagZQZnSupfQC9KazjyCyjx0QmXPlNBpu7Wy7pJ2OFE4xYAe
IHrjn3Qi0tbQfMAs5LLVTsfk4/spuSuHJNDWWF6XTOFEjgh8ZnGrTXIMObFS3ppKidntuTfnkXd9
s9bEiJY95oPeyxDTg+XTZpYfF41XF2sscJdYLngHeCJiGighgmtIkMPAZp7IFvK7dcJmVIVYqAcq
BhVMzph1WnHIMKcxqC0q3SVyMvhaM5VvFiuGW7UtNfBqNtNfs8riiwg6ndDtBBA0kqXnGymVGK5m
SwX6cVNteJWnGa0uIVMIuDNa3fpZmVN7byQR61wJRQUEcfC3/j8s/smiCMedaI2OlwoWxQqHxypU
frVE90i18o5bOiSnSy+ceKVs53oKscWEfbfB7KpUihvS46zdxfKM6Pd1nP9FLws5Lzy9efwmSAQI
O6tjFVn2JLHCIKWycVNpQ4Yqbr42nm7JnWG0nwYWL9zliLfPd7Fr8y6quKi+1/bAdDwkpele36XF
Gwd1P27AtqVqYnY3DrO0m2WUWigaLqIG5GtbVd52QwAie8V+UE30nfQrPB9LbgbLB4wR8iuIQoUl
lCQbQz1H5NeNMXKI0rn5PO0KXffNslvZrcs8JdhPUSkwAHyGNDEYIplNmzlRS9ROC2eWvHmIHMX8
0aiHkt2UzfP11VxU7ESakKgkBevmooC0GJlrq9xoMmgIqtap1shqF10OrmoE8zYCTdMQPLU0N3lb
cr0mQ8bYri4AUN1L+tbpWslNieKx6bvNcnei4yHMSRCi5eLvdcUHIJMNfCm3nnPjLIqqjkaGmzDG
Qz8sPnor9gqZglY2WdnDpTMOVhHEJyiCA1ggmEsym1ZZJBJHztwPFgvk3LG7B8Paa+mOjYlDSLNy
yy9ZDco/YLLVcU2hKnOum2VGo9LmCab9WT9nkNhKD0WrOy16sMjoRe3aFJGFiB0LiXcJ31CU74Sl
VGlVg8aBIlvQW/SWTjrIkaQGDA+jnia+hizIpuusNlzRcsG9gHtLQyLRMHXkOYV1NcehGiv+GjFS
YyPNVlAna5CJRRGcIwKpHzC7mcJCDiZYKMhEcPzmaEdVpIhQwv1rO1Q484YJvjZcwBchcz+BjLA3
cPkWxValEebY75tEdex4jZJ34XSjGRzFT0xZBQ3exXpVaQ5aMhOeP2VIDUUgvrgxqmOkrtj74jOS
gMQLHUwySJDEeMJIBhhghlWrOOWMxgBfeKS2M5ZvxnSfZPe1fm+am5l2wfWl5Lshhs9oAeQWD6cs
i7ulWKTXIwYFO+mnpGO+OLJWZbTyFl/IvKLzlg9LR1ERjSgijMZswkI1ChwuooKdaNpU1cOYHs0C
uc5NbG7ldq+qwZzoLkPkqfxAlu26lhfbyMMiE51hfFClAgTK+eFu+oo0wzyiAVZ605FLkmxftUPM
oVnbxkVBuLqRIwMuAx7sXFDEElkLuSClQd7WdHt1dBMAa2ZQ22lBLL1G4XNbBmP5XSUbwHsm9TGX
fMtce1ReHEKu8Ml38O88ieo7FCTkHkN00XoeOpYaBjlo48HIzVC2P1DLCcs9AVxf8Wk5OFayt6UV
5O2FOxU+QIhj2lmq80nFB+hKHGGYB+bwyaAzM5ASKeXML6LQb1RjZfkvnKogVLiLQ63ugbeD0G6M
/bS+acbCyeNAGrbS+OO6RS2KQpMvT3zA1Ym1hDa0e8DsgGO2MX1Sija16uegWVcHLwz/thTKtQK6
zpR1AC+BsDvfSyuriB41YGMb7fu52xXD93mN+eTCC3yJ0PgJQViI0PBcBPK7Q0lVNIjHE0WS15uU
3/navJLL+EUQIrwO4iYO5wZjR8HCTOQWDHdyi9lJUf9aDHbum1aqb6Nslh/LMU+DvK7ZvqspGfyx
l5JdlifGX3sl4YOEy5DG6lwnOtDaseoRGZlmcK1anhHekuExjI92sqN2kPS2Z5JDYrjN6mw7LuDM
+X59wB8wvLDsapfpMynwASRt3U5xC8nX9J0pHwzMXwDSopI8u8EzB8yjH7qxu27Bl88AQbqwH9Kk
T8ZEYcKVvIm7u5mEjpq8W8Cns++yFeRN0DYrS75sZ38UFlYc5Wk6lByPr4VvefZtqoEj/n1drcWD
edJgwD3jieerqDxjpClEgE5Sbj6s5Kaw7ocZrKx/DVYW1k/w9XpRyVZe8VaGdLqr+jc8cQI1Lleu
riVHitQuIh0dj0/k6s71AXGn3tgxuOjAjRk1QQFerem1T3oQRtyycHN98Zb251SYsHhKbiBCBKLQ
ZSHzzeiY6pPXDO/XhSzdkadChHULYXe4iyGEwNmow6HAEBhwD8vhmoEvaoNSr2ZoAPld8LRZXRnN
UwvHWRumU32MA3Mmo/AMxW+o6lvxI0YhekqFdiA8txtv0u7j8WfTr3zGorp/vuKrp/nEIEH+OyRS
ja8o033Bfo7GjZY/hmtzP5akoPkavUPgg8d7STAT24bnNLMKdHzznZ55tnUnjZ61xnGztKIIajhr
BPgmAQw4N0azHuKWFW3uttHoDPaPVsodlq6kCi7baXGwODM72Ov4yBuxS2xiSirbXIoig/euz2mu
g4WxsraZSsE1iVOXoVA1540fZVZ/sKwZwzJSNlWH0SQt8hlWbtFPJqEvGtTNVWSr7pzGvWdFufop
tzkGDTRhBBpnoBplGrQTiDl93Sq6bj8M2ihv8sIYcR80eq17qMBH/xKOYoaIzpnhsZJi6SQvVUXq
ky53qaJ6ZegXCp59ltNPKwjDpSgQETfHhvJntNi0UdeKRiUU5F3aRH1Qp+R3Xhv63z4p+W7xhgNg
KiztAiIf9nos6YqFULNqbxMQlUdlvHJtLBm3hWowWLqBEATPqWB2Q9zTeU5yN+nUzBvHt0bBnIrR
mLwRkPzr3mlpzYCgwtvYxkwKQ0S5heAYoNME75RNhWNVxyF/+AcB6M4FZgfAewBezpWx7MGQ8hzK
GJz4vN+l3ce/COBoQxtVbYSM5wLsKB0jW49zd2bkF9g+XAssbCubfvlexa7bSFTiJ946qC2fC6kw
ZYg2aZq7YxtulMS3VbwjCk8yPc14iTBQjEr70pIdW1qRvLg/J4L535+406GOhqnJs9wltPw5DMTV
I3Xl2CyZ26luwgWFNBBwHjF0i9QfSIV52uhLFmrlxspty72lGP6BcR8lalTiEN4LGwX2SGKlM8g7
G6KEbkw/xgZPJfYdoI4He4xMVy/zvZytNQsuqoccoiLD83A03fkKFqAa6cIBYqfBxERKqnlZSt7z
SnsppV/XTXHxvtCA6NUMPpFBdEA01tVqauHoJGrfsUR1Fabtuyjzr4tZ0ggt7/8VI7z78lbvq86E
n5tCbXA0NroFQLAJWC/TPt/+b7KEK1DPQEkqDZA1lD+s/LbMDnl9169NmlgMznl7LPqlkKK/YCyL
imRqNdxVLjpKP/s2dTGozMEwYzRN604RNw9ZmXsVfefNctcVXD7auNsBgjfBsyKShsho5i/NikLD
mg9335PqfjLv4mSnap8V3RrGUVKfyNosoqW4HVBSRGqAa+h46Z5bpZ5UEwI5WKXZxA8qqljlLwpe
eivb6Cy4ruGiCzEB+EFyWQe2STgAlT7EhKoQRTt0IbdKsw2jdI0fdk2Ieq5PKpMStg8hmL7+wkIZ
PRNrIhaXDHeVrmo8vhQhLtJE7HGWcJNMUv9Jo2RXM8xI1+2txd5os4ZgXnqI2CfSBIU0GU8rhnyo
2yszAmkZXRgzuujZTyuWvoeDfacY36/v02XakF8yABpjl0CahcLi+RqiRiahCACRFbBfbC5cpU6e
iVW9lPLkMMxFMUrF68q6Rqvhq2ZPntrrXm/VPsFY7uvfsrzWfz5FcDHhkE55TnHt2AZDbxecy11H
/d7o/HytkLuw0Mj/ou+Ccxwr+P1c6xYDimnxxek8Yq5Mu0mJFxtbE61skfUmsZXjviZN2Nakt7ph
LkqcO7R1m/MzjV7HCKn0DE8mYJjK7fV1XHDVBK8HKAYGGwQOgvts68aYVdbj+jbIBtmWXvpldN+s
mXrX5SzcrQRRHB4QJh4Smliy1cdGSppiwBwDkLw1TybbGtJNqW+VvHUaFa/neiVLt7SOCjJ0Kp+h
g2ZsQTG0A2KSQQivmc8PI3XjcrxV/V0POG/XHq7rtmCLhNuHRgDbUKHiuYHIEjpl5Bq3attbtyPi
CmfsMcHFKNA6k5EHE6DC6wIXrnEIJOhR0ky0KYnFqjmqxjCTcBmlTN30kuV0SCQznLPrYpZs40SM
OH+0adXa6LiYEM+itD3UrRvWKubtrPj/pRuOYOAQKDdkUNNhetr5AlLb6Lt6Rql0rhuwxUdSnjld
qdLbKdeP0tgmRyuZtI+Qml0wlVUWxKnZx44em+jWvq7z0kWPShbq8LwlnXOonX8L5p+pRWcp+JZ0
X1voOQBAYw557I4yUCDJcGjIYttr/YmL5noill9fJ2E0+NCLcYhVxO+jdASQ2+tj86WKrY1kzw+U
pCBmXSO6XjqSp5oKqy5LhUImBpHJ+JbIb0wN8pmPLrgxZDeyWydZ64pa01FwbXMb0qQyIbCaJBA6
fqfzcxFGjlqlLivelHjFtV12Sqp4oZ6sKT9GJ2tqoEFSA7ond2v1c8QIxQGT63aRvSf2juj3dvfc
FwE1cjSOAIi68kRe9AkA+YLWAIO8NJH5qQcKoYoqmFEnoxzabjuiBYOFiXCRw9qV2s6yosgpYGqf
BVcn3lBZNIYDpljnrmbWMihcEpA9sQkEp4VeOL0SfugR5pdmMVNvVFl5lEJF8xjpTBc8JTYu8bjY
XT9FS9oD0aJzAkIgUkVggs1qmhqljpUPLZ8Y9a2OGa1tYEnZhhbz5rqwC35X1OvRyv5faWJGDwSq
UVcnmLenlPc9WsYk2lBw7h/hvNy40j1WpF4JuAmNg1rxVJegsfOpTvdw0lLxTSZO+jB6kqekKx+2
EHLiu3jVD+kzC0zo5/Ynaa2ElBpWYUQ1KqP1Pa6GlYVectGAF6N5GvkF9MoKJm5nYdxIHfdWWUIy
bxoyUNhiIO9ObWaaBMlod4/XV3tJIjASIDDEfDakZASvMVDUKawSdLigA0nv+6hFnkyeswMdlMQL
o65dCfSW5KHhCTO1kN/gzMHni4h2arsfKS7XugSJjxJJb3M+3ySKep/Ha2iMRed/upz8Y048ht53
mYqwGjG1nboV/Tn0z+bsMwWV4u+jeihixPM/rq/nopHAP8AQcFZ0W9jBQpaiLG2wgzmznbBo9yxc
Y55eWkJ0HOAdx1EF4NA810oJlWwGl1XusnYv57cYVy6pG3sN+Lt45rFHnHME6AwR72hVWoP51vzM
R+VDpkk3NKaPk5X4YOi4Q+/OSkC5uG7oEcGIaw1dcSI+SAbEsyvAvO9qPW1vW7Oy9+ZsvVzfHL74
QkYICbs/QgR7qFPkAuIBQgx0JdsZdaQ086j687qUZbMDnpFjANHQI14WmAGtlGlm4oWvF+jpUgA9
r3cJi7dSiME5mb5FN9YtMz6J/U/hDrKenDsDxqddAGrAymmHiY34v9e8LvmhSGjHatRgiEN37ItN
YbyxatyAGHXFOS4tLfIooJ8DBhHzsgTniLSJIYGNGMm2VvLCfjfjJoo/VxaWOyNx/06FcCM6Pc/j
3MoshpBBsgHeqVN3jCQ/N6BqypxqGDczMqQl770jduLMya//8QOE012h7iblBT4gkopALzdk/hGF
d/q06drI75ujKj9Z2m8UKq/LXTocp3oLdts2nWYVGpy0kVaBpG0sc/SuS1iK5TRQC8FlgbYcr6zz
lW0iJdLadsLxAzZWU3xleE6ljS5t+yx1c8xZuy6Of7C4kUhEod+Y82UjT3QuzphDOLgYLkxR9ooN
6FeHWbbpWyWtAR2XVu5UkBCjtrVRRoBD5K5el4/9XD5p5byiy5Llo/rJqa4QF6Cz+VyXRA9zzRoQ
rcXdq4V6A30o/yWJcCqCa3li94bc5bT4Cu3ZM24vgrmNeL+6feR29IEqK/5rcXNOFBKM3M5smSYh
NmfKbpRmcCVSO8xKnXEtoFoTJJj1KKVqP2RYuTS8UaznIT80LVosV2Kqpf1BGQE1Mowo4SO2zhdv
TGdrNkMLZza3KmeQftQ13bKoPF436SVLMwG+BmwSJF3ghz0XE8ayMesErsHKUv1WDhVgvzslfb4u
ZSlnh4YIIBWA9VZNANnPxchdSsqeIZ+U9NJbT7WNKmkYuCIDtYxpH2O8Z+27xiyPoj/Z7iM/wpGy
6sjNe2vF7hef+RZmI3LuGHCZiNAJrTYZ8usFXP7cYZRjMoxONqL2q1eYP1G5TLLdKqEYK5k4mNvi
VvPaPMElyBMK8gquG0SSWHRhMWLOvJVaSDQU0LTB3AuGydkmRSs0Zhzn0k7XMtXBKPKbCHNXQlVx
DWsN18wdo+jJThdBOJqmTfOClDy/h1Ci7IOM3JZDAKCHExWy31cV3ofudRtYOjanIgWtDVAVRHUE
LILdjEHSvbfJpmKaN3fv1+UsLS9s7c8GC+fTKO0pIRgHB9sCJrwcS6dmxDNJcxN1UeqA290j3bs2
ZxvGSj9VEwzRXmulW7Uy4fjq2aBaIPJBNq4InVxFuaJwdOtzNj6o+T7Fh27s3UzftP0/JBwtHW99
AE05kEBYZUub4gzgBLh1Jd1GxHbsKtyr6WNnean5ng7e9cVeCrdPxQlrTStEahIKkmADm7+XE/UH
3cS8SmRTed5RsX9fF7doQ+hY5ihvHcG9eGl1SWpbbY38bW95E/Wq+m6WMRZ7bVTzolp4yGq8zYBz
a5y7qziZq15PIIcWj/xQDHQzKiDPoQdrLW2yKOqLSgNlV3AlCg64borYbFIKdyQrrhxtNckrqmAK
fybaCsRgKVji5Tvw9ADaTUQMQzJZYweCZUQvnd8ZGPx8HLJ72WQuUfZtt3LauZ2JDuZUmPBgVtAb
FcUEwsqhLTcDSCQcydK7HRrguhUbXBMlBIFg2qN6oUCUxu7I9JFLD8gErMhYMjyQtSLKVBWMIxZz
WwrneKhSGETdUyfrKxdlZ6dWJfSfrEha1OZEkhD6YRqOPdsVJEUdRpJpGAkZ3g3Dj+vnaMn9n6oj
2HdKB1D2lRBi6Alm4H1raeIoxkZRnoqJOu14j4b06xIXF/AkgSL4Q1w2UV9OSKCM8Z1eBbW8S/In
NV2xugUTx82K6ahg5UQaSzTxsQZIp+Y3K9F/q8Qf0ORp7AbwqcrkY1hF1y0cXV5+BNIbCSEZnBvn
XkJtx6qdeZReGAOmkksBmDKedHPcAv19W0TmGjuMfnmmeLwASm5ecQXy81zerDRjr2lYQ4D6fGZa
PtLW13dpwfg4xA45XDzC8RIXdqls23xqNNTHYumtju4KtKOm+UpOek2G4Bn0PJFJQSGDt6KWFvhZ
pb1ijcF1TRbs7UwTYW9YkhlaVMMSmrRywFWX012iPSqYof6/yAHzlbAn0YA81AxtAJZ3KvkegIg+
rcHntWLZX1eb4FBBB4DaqI7f7IseLRVVRop+YSxbAzCc0zdTjVZTdCl5klSAE1CrSkP1i57a4EGU
9V0MbsBdijng+9Gq8X05izNvtijbzHH8f5x9x47kONPtEwmQo8xWNk1519W1Ebq7uihHOYpyT/8f
1QW+yVTqpjAzGMxiFhVJiiYYcUwaIIb4C84F9HMaKHA8WK0dMT9rUpTmkmGipsPGDHDfFnvN3An0
L4AYK7nmZ3mlOkSahh9RP8k/U8rpjZ1U48dAczN6zISq/dQFHJ/LWEIVuJdNGloQ1fmMkmx6MHMV
TmYSKNJhVVVFD7we7VN3GhoRhU3Umt2N3WRSHWg8U+JQoTT+0ZCu/yE1taa5RVnGP6vRUhJHohE0
U6xW7XZoBxZBn4L0v3EWrx0nALEBlIk3MpB5i7t5qnAZMAXFxKhovZaEDZK4St8N9U2l+8x6ur6U
1jbGabTFyU9T8MRTFdFM6IWJCnwkKE9ZKDNcD7O2M07DLE4Rnk1YNCPCKNqnwh6z6KkTf+qttt5a
AgwfZBNVPWRqkI2cR3vy+G8iEtsaqNAur/9UEGJioabfZ3HqatVRSkPAh+z6wTA2nrObYefRn4Tt
25jmyIpRa9M+O5hkl+wp5xm02nxCoDGj33PJh/OHtIXn/uZwLfYn5BzRArFxMGO5LMZrQRZNAoSO
uZCn+qOXH1M3BABF0Q4qXvxg0NG3kBbTjOwHsCoy8oh34X6Ky8OomeH1L7xyL539lMUctI2VoxuD
n6L3iuFoJfEkUgGy3FJXlBnk6rZU4VbSCQwc99IM9pXNpfRwZERFojPoWOal8VzmpW9ZVeYSBvEp
qfxC5X3HR/5c6dbn9YFemvTMmHYNkA4wJAEcWWoOmpSYfLAFbLTHV1LJQaywN7svgO/On20O0DGw
7jkkHxTewHJyeEjQ+GxJ8tyqz7pIbyPlZTArV9K2WDSXXwBZIuh+mg2cNWTCF3ccIRDE7E0ZMm5K
FULyC4LhYLsZQRIzR8qHjR29Gk3FbsNLZXYzXRxT6MilcdaARd8OpTcWJvw6AEUaS0+lAG9u7ew1
IP7p114qQBOI7vQSzL3crpz2ETjYCrWYCaqo3t7KRgff3qrI0mM6cbM8ZLEUHWUzT+DuUvH4Kxo1
WXLbzFBQ62fdg6yO6S5lllI6upTlKixCo/ZnnJHhraPABTipHteHuO/IYZTl/EFOkfsUtNx4G62d
G0iI0X8CZo7Av2+xfVM68TbuBoDJpK5zIxAIZIsTHMX6TxjCZX7TZC8oSD2QHHTbTHOUQXxdX8wX
5/JsYAcsO/7BhYMs9vzkiiY6MTM2JSdGnTSigd3D93Lwan1/Pc5FFvkdR8chhTse+MB5NZ2ckGhh
81hNEKepXnINYr7Vx/UA8w89OwkXARaL38jacWLlHGB4xrpQlMdNw8ytMSyyu5aMWpq1CGHFNCAi
ciCkupHYbYRYwo5KJcWBNk8Tjw1Hp2+yvfEd1qcJUAkodEEoTF+c0tGgGh20IDGGlDtmHzTNk2r8
+5QCUDCAZ2foICBai7seUPJJ0hKZIZ9nPzQtDm1uvhnKFuT0YunCoQjyMqinoniGFvniAJr6dDBI
jRNh7CHSiLYdmIoiDhnQUdeX1sqBP9eqQdEBnA6ynUsWA1d6NH2tkbm1+nNAvUR/70qvUTw2HTr5
VRdBBFHKeKfVg5ODjCRr93kCycadrLkq/t/1X3PxBZF0Qw4WoDGCfYST/nwnyXk6STiTZjQ2Axh1
J0bo6W0d7ivHLb4ckgEw1eABjL7seRQpt/EMi6d89iy8h4viy8tsJAg3qufRgZfm7t+7cYHxT0At
BjMIR+LyHBJxZ2oDAEkuBQ4LaIqBfKjq27BFLr7YX7i6T8Mslj8eOVrNS4RhkJvp9bvR3pLNWrkW
EQGvc2MWfbkQzSH5mCiMIEKpCX+UIYnrAR4f5pMfbZknrw0GevR4DsDLYt7O59/IMKYISwF5SGan
7UNbJABQtIxtrLeVS2pmLRroeMIRYVaXOQ8DwIumN3LNXFrYFHWbVnUTc7pHj8OJytivJni1j7+H
jgU5B06RPF9f7ysIgfP4i2+WUol0Rtsw9O+gbFx3Tj1KEN1T4rsp+mp4EoySDt4kXt3DVuV37WOi
84r0EjkO7ufFDJfQjdKmgiPTQ78k6W5VWHjgMRENxynbao1eHmcY5j+xlkiuBFqvegxdc1ebWuDa
4cs9HOGgYG296VfHBBYq2nwgdKjLanYWG+iIGLPoLUp9ClTqzDwQ413efhRSuPHp5iP47FLGdsNe
+F+sxSkydDoXmYlYKPHgDftXVvCG3RlR6erm7wltkUQPSoADh5frgVfGiILFLCg1M3HwA86XLMRT
Esh9QQizZ1+0kBy1QFIFWm96MO3U/w+xUIzD8oCgM/45jyX1DStSAecaW+XoNIeqGsoVcWMunPbf
QwFAPwDUGlEgew9Y03msqh1rlY7QgbR5aCi3U2ajbKo4k9iYv5XO6XmgxZ6rtLEx8gGBBDtm8e1U
hYP2qVr+gNK6KZyuOKJTJ6tvZbm3uC+yx+tzOu+rxbqB2De60Lh1ZfDM5+97ki0WBKZReLxBcZ/0
wClCkCCB/dDcyTefC15B6fkz22LArey/s5iLe1XDaaqyWfty0vPATgOFRTtTO5B2qxe8NbjFoVLV
LUmrAVwpTUsdywCwzxwdkf1RSOS1eucmcpBYP69P6Pzjr0zoUvIfucRoQTwSYo4mKtOHlnuT/jFx
HUUxd0ib/b+PdvoQXXy+cZA78AbxNLRK6EeBWZ81NxLq4Vk9BLWArlS1KS38Tfc+HyG6JBaIxQTg
TPAQFrM6ZW08KUKJsQ3B5Yd9VNmYVtCPOe+copJsKRyz3D42EuWllzWx8qbAWRuw3Erf53JkJndT
T62vKCuVr4EX5UFKDLof8xG62wy6xBbtAaPmZd48T9M0hGZRVw+yZBlHY1T196Kvm7C0Kx1eam0V
RW5JRvkjGdrkw1BS6Nv0lWT8QBm9iDxLLyDkrg5D3Xl1njWjUydWp4VGL+nPfZYK+z6zizLFXTPj
PanWVd3epsxQApal1jtkuqTCK1GEbHyRwzIwMCJm/63KCNSSlhJa+lEk6ZoPsytlCJtMTk135Khc
QzeEo/tcdHVVB7RmA9lLpt5ZT6od88SJEmUY9nrETNNNOs6ygwyQBiZO0BpIYm0I01i32/soyWm7
N/Ka7lrbGBHCHtjPGDT4+75Ghd8ZewtCN4UFHd5JtcbIqywJHW9WjZBYIFYE0PtE88zNWT6YIdP0
yI/UBtZORU/Nm7SszdJFzcHElR51SO0JLhLI2+T6+Am1QILedmWAAlt10FJ6iPtIafdjKrdQFCpM
u3ESacyfS3gE3qtqNST+AN7ErTpK0QAbhXxQAsjlSJ1jJHrxs9NIAnUeu+oJ3BcnJQCyS/uNOpZh
PeZ2D2RIG0Oh3iWct74+AQ4WpDlcjpw2i6t7c9IL8TJByEy4zK6K2rdNZvN9W7Xyb1kRYyhHcZE4
ZEwpCslNavbHJm2sn7FOTWjdRrQP5YmP6MCCN/SKZktSuykr28eur7QG9qeAa9utCe9TU5WKP31F
+s8uNur3cuzlWx0ljl1NqHkUUsZALKCdaXq93VnMiWVj2tt5Jb1kNmdP9tDVArJ8ielpLK6PuqAp
dZLcVJ+rnDVBVKvj5LcjXAId3tPsrVSa+qEpYbHgRHbPd1bagUPNwaeG8uzURb8gojX8KWuJW7D4
4FMI/IYMvTATVCcvHWwDlLTUrOE+xsAotqSx+MWmNNsZqaS91YqwiZdbUfkXNVuuuxAEMDqIFbIJ
Yge9+YtCpB5eZkpUPiYNqcLGImrtK7Fp3td2oY4OmghT6nSJjRqOkKlJ/YLlPWqNWpT+siRFFWEj
sDSxunGCZ4Yo+qAn8Yy5UZLiNmdtNPtj5H3rTDJFw87As+BWGrJRDgps1t/GqGTUyVinbFm9XBzG
KFVAd1LDqwqvVrzizm+3qFf7TghFAvLHlbirxHB6MVQ3lW+t9BEly+uH8cUrYY4G/z5gTfFevMj3
4oQUPI8QTbJ/cQZSt75RefnOTM+O3kWERZYXxTrEA1O0pSEK9yfZ5ftg2v3VQulQvSXu786BHIMj
eygUBvEG+2w+1JeRT6tX6vlMdiU3kzpHuaQA0wQtyq694+VbOqYAVw0O47uq36rQbIVcfLyc9SgL
qiig0PEjB9hFLpwSGyIHveJXZxHX3pKOmXO6a2NczK4qprYr0K50huHOUgMN/gpKspWoz7/6Igj8
HVFVhO7yRWLZG7EhGR2CGK9q+N552Vu+7/tQCbN9EfJdvbu+Ji+dAOZq3Um8RX5ZF/A2UeHr4nSB
8qy8d++q+5S5EffUh5v+Rr0xPTk0vY2g82q4NshFWqK3UxYDl4raF808WkNFq/Em+9gJN9VNxzDv
Y6lxapE4GffkLdectW046xoCwwsBIOhqny9VhWZGZjYYsRnd1rOg+kaD+yJ9/Z7Rf/7+In2lXdel
guHvSyPEGrTOHy1Hnm7zLcWGrXEs8qza0CgZ5+VYwkWFKbtI3gLx/H8Wx/+GspTnbnQhQd4SIVDk
Mqn3kTxON93uD8iY8VdxzB0jYEH1Wm9M4GbYxUMuiexkGnqEhUbP+PTIvmQXKQvS8WP/88fosf2r
DXe2rerK6nmCzTBzQHElLJ+PQoZHNxrfkjPZTn0gf9RwDK3b+qv1Xh4gBDDex9gL1Guc9FU+Ghtv
18vayrxqTqIvDtDa5oAxRdgSI3Gm2C/fWqdtnCHypVD9EW+dMvMav9iANpznZgnBueFxvgdKlijI
ETHW9Kb+qt9UF727o7FXwuGpfB8OjQPo2zGTna01uzrMmW5hzioS2IWLwFA2GaZ+wDAH2KAaBEx2
h6Z3MPfUxn1FvDS6q7cgGpfuXZhaE6BaHfhmtD2WNQieRZ2oJAyWMV/4sl8Ipw6LI3mCTNXNGFiB
/djvkFH7W3CktZPgNPDibDV43dYdEncngy6A7IzKiw64c002zvC1g+A0zOJAw7dE8qkijKz+NGGK
bnR/r5/Xq3nFaYTFkSaZUaRGgIk7KEPXjnqoAv2hdRx6w6lnOJbzyndF+KjtycPWvliZQtDFAG7R
0VYGFH4xNhW+bmRqwNSt+auCxnLtjfp+sN+uD3BedYvtgCi4DGY0F0TMFgeOls4crmbCOaf7BZqO
cZMBYbOl7rzynVAxghsLGHAK8N+LA1uOGlMTxYBNZ7/a5qMcbzBw9flnng0D5WeCPjCU+qGseyGo
2yk14UjcY/cIlTeX7ux7zbHC1INJldMGyTHz2yN7hBW3P7jgk7899CG5M5AVFg574Pc4a46Rr9/d
TSEUh/eqQ73X3P2XM734ifMcndSTYitpJfAAYB0s3WX9MTN8Lfq32wEh8A3Rdodxk2wvjeM6CmJg
0xcxXjIgGj7p2sbfvzg757+PEjzcnKFbDKTc+RCkTqYJ68vYbbUvpXnu20Mf46HixclGoIu1vwi0
mCtqR9gXFK7RKvx1++iQmB967stb0tzf5NXlsvnOhWYJcEBcF3ssn1AT1kqBAXnG2+CYfnWT+drd
R+UBBebSsL1JDp3L9rGT3pHH/MneMw8ZQCi9lP4WcuJij4DpAmcqAK9nq8ULcTqYqsusKXooUKlf
beKJbgtEuTKpZwEWRxlrYdozgtXoEvN+igKQziuAyLdAVitrBC1XrD2CnhCKYYutnkV4aZN2jlLf
5hF3ChVOCqVr5Winef96R52GMhYIRGWwS00ZEGqYHvQyFPzQWRsJ2dpo8HLVUAWeZVOWl3Zexnov
Wg0fRf+jw+C5OEYcLFTgarKNJb/2+U8jzV/v5HgoVANFJQORSgIQTwH0x5Yw4SU9BCvsNMRitdvQ
n5PLSsd8BabqJNxRfVTFfE7DUXUknJvT5/UPdCmMsIi4WHLUHriSD4jYSEHyJtmO7tZucaQ3NVIt
/Q+x3C3+wmXXYBFysf5aacIVoSOkOBQSbEAR8K/tDq78njCXjI4CUT5vDK8P9OIW1aGtAwkatJpw
LKLbc/7x2r7vMp2T2GWopmSvuuGnzQZO57uTujirEAOERchrz1KjixiaZMCZb4BCHQq2d/AMcayD
ec+eBgd13SD9MjzqlG7rZDfF3Zfm984dkLmOdcecX71Df18f73fT8dqPWaxWq2GctKUZu6OLsiSM
Bjx9dFpvutHd+HfrR0HhQPSn9CJXRRXciTbu+5Wj7GwuFisZtM7IaiPMRa79tXQHpTOnTp9KvoUK
v4QgfH/YfyZ9sYDTrFRrPiHQ6GsOc/hdE0DY/KV02VO7U3ZT+Nq5epA7mq977Z0d2gexQ2fs3wow
zr8C2kawhMW1i4z+fHlZVm+XZmXHcMv2Us1NkXpa99OW0sPKCQSoADQe4CesaqAWn0cRiaYmxiQS
l7TAgr0k7HVj0awcpmcB5h9wcsQ1FAisBJ5QbvuH45CznXyfHGFavI9/T3fyPQmpy2Lft/dbKh3f
8IDlcj0d2sXeSWq17hCZ+2XudO/6lwine+7EYBjeSh/1DU9wr29l8FsTutgknSqKmCmIWmUBZw9t
9XV9Qi93ATB7wFpidQDmcZHuJXFva7yhAManaruzo/bO0ifU/Utg/esh3sK6zpN0PomoGM9AXyxA
iFh85+Ann69jaWNbNagzUfEwAVFSP4qtwubKuYIYsN1AJg+JTLzPz5eI2dZS1X3LPH4M9+Av1GEX
IIXvdjQ0bRcdQ9+H36+Tuszbbt+tjQ9vITTudDDrl48Uy2gGJbFQwc12qXCG5yKAIoLb+xxEcVdy
a8/+OxnudEuDYXL4UWy8D1YWKcb+T/xlyUlOk0rTB8QXbvQIjZwGt6XlgYcb9v5+cvvYU9zn6yvo
skCAevxpzMXzLxlQsIN5EXLa0kn3qDoezHepdH5nLtRXMXgv9gc/+lHdbhUIVpIRtAFwoEGeSYe2
3bIWWamlqKyRQsc9+WFGrgxzgW430JDAGqOUHjqIA9WtUxgyKqEbt/Xlox6jxm0N62tkPLiwF6tM
htBrKk1QBE5vNC/dM7/3bR8XGArqjhamX/TFvIVY1OiY3vBHuGLLSnPlLj//AYuTIbENqEOY+AHM
gabZbgIH7cb6am/eP61gPMBf6TgcwePywXaBP8gxe9EBB3blw107uXXkAJuzUQJcPUpOZmRxoeLN
N0x2CunMevQNeDabTZAgY6fSxiK/vAIAW4fECo4tJNPqEoLL80lEQkQZNM/ulZiDIhH01YNQeVD1
v66v7YuiJj4yzimY0OJFrMFC7vwoyWoCALWOUFYp7McM7rqPfc6P05g1u7LjiauO/W+Nj8MxQw/x
euzLkx9nCLQ6oegIUyao1p7H7qk2SI2F6YS0tRuZhc+3NB/mxGN5GMOYC0EISH+gApxHoGlt5IUx
S4ES4ZsSUjCzPWZV8qM1R7cDestEx/c/DArtO+C1kIBiaOchU00kMVQWoWRQP6RW5bRb7I3VfYmv
9r8Ii22R51OVwUIcp5GGcxcMUMxe6/W/4GLowSsVylpB6rxlL6hJU/dTBoZjY4hrawagLSRB8w1w
4eGrW7BhAIUGTbwE2eycTuv39KF3NqvQqwvkJNBipLWe5rmaIBB5zm8AMZgciCBUx2TP3B/qHzWw
oEW1sfVW75fTwS32eMaKiXADMUHlepEPsqv/FJjPv9Z94oKu5rDfW9LJa9OJUgZEJYGnBbp/sWI6
U2Xw4QNHntTE0VO/iL3BfgAhSE4BHenR0/euL9HLB6cFtDe+Hm5vFNrJsvqADjCEHBls5IoxGPT7
fk4zUfOeOhhtO7K4tSHCYn1ZTePgTvIUUm8soHlEZ9tyjo865OyDZM3Go+d7JJIKTernegdTDz3Y
UPVjTD83xqhejaEtiZejSSJiNIjBbf1RhXYrE7o7yH9Skt3YqbrTkuKjpePPVAB0KJR9lW11xy4O
n7NRwlbyfJTorMCs1sIvKGdRiwE2vPyuituj0Q4eATRjTLYAjqsfFrkn2M1QBlXxPjkPWedaJiZF
h7dURScjlEjfvIuJosAkj337FJOueqxlibBAJbMKQ0RMSm8Uqmc7syo7LRC5Lh+godBv0dYvrk5M
ho45QJEez3MA1s9/Gbw1dA47CFgIMvmoyH/kut7xAeSglEj+f/j0qKxB4gOaa0C3LWJBOgblGzPD
8rLuov4VTtyOHEPDN3NZeS+Vr4Y4CnJg3WtsbLy41z75aeTFQ7gr1CaJG7iby+OtWd8qxR6eHS7R
7sz4VZl2G+O8KOdjTgmc6uH9B0g5WdIqcHFTNspl6Va2fqOX6tPYvdhd5VMKAn2K/qDW38pydmNJ
1oEr0c/r4dfGStB0mcUioIr+nbqePHQS0RJRA68Fdz77bSQxFFI1oDEtN27kd/gqHluqbx1cqyOG
4yCyFYAf0IU9X0XSMGpxRDHiISMvgyofpFHxBqWF74ZBbwwFCuOZfZChQE+iT4YC0/UhX5bNMOMG
5hrYsf8HEDiPr0WxYnYtfA9LfjPf7XxvAV1bW3hr9TvL9i3UNuCap3kMGm4kyMqtTz4Xa5cn54xF
mpsLGgG15PwHNHYScSHDw7JP9woDbhl+X7r0FScoIEm7fAQk8BYEu+vDXvvS3wqxBgQ150v/PCgk
NGkdzwcZWqjpTQaAvzMAOnlrM/sZlZA7M41+dZndbkjVrB0ZqI8jHtjBqPkvxqpoTYG2ZQsEeq05
uigc04Cp5dA7skI3SkfzCBbTCklZE3Dtb12c5YM6qkCbMEu5dDvyx+YiRKLstSWHekez31aFv2xy
49KbwdJoQCEoaFHnEypyZPeZDdNtXLHPA0rYUHOGn1rmK1Yd9vyhs2W3E1FAlXTj5l2Z07PIi08p
lUZa97PdN48eemAl26JB+kgDzdxMMlYuYIQCeA5qFABNLJsC0jgBXMBwPrSTdtATCCtV5U0sUU+r
Gj9j8KOo4qC0nlA3PE69EXJ5i+CzOlgoY+KJoYF/tpSwKybUs+ICg52kj5bccok7VfvE060EbmV/
IEkFdkAFfg98r0UCJywWcexJpFOKODQWqORgrxq18kcq2p3Ehn0eDeH1LXlZkpiXkIULFQAlFLeW
yES9Ms0C2OLSzZI9KXcJOSg0bPId3NkLaxdPHjN/EJjp2IGavkoFys7QsjfvxZaD2OrYQWCGeDA6
yqD3LZayZg8xAKOlm8LUGa4b2otJbq0mcrP4aOckuD7s1S/6TzSy6GV1w1gnaY3zvyg7aFb/qDly
5UGHgNfGkbd2IKggpWBidWQRy4Z/lOPZK8QEQxGApiopgdapeCqU6hhr2dNgN4/Xx3VZ58HnxOGD
nggEYwA5W5x1XB7kBCwLYKnt0aFK5VQ8yFA41KvbgrmQxY6Sp6h4S6wENaCX68H1lcPvNPa8kU8u
8qzrFblhME9RCgoR+fRGiduN5bqS8Ksw5QZdFU6hOpR3zkN0vKpiK7JKkO0t30qFS+QRWWCyvz6S
tfsZ6j5Q2p4VFuZOwHkcInTgz4GMdnljlyFsxXQwfxl9ZBa1vY4MeRiL8hYAZgTXqMdHPXViCnNR
RskrtMlbUC7YuJG1rKwlfFiw/vAffNzlVs0rrrMRHCe3zLgwXCTb0Y0VZ1Ph2SqA+Y7ZaNmRSFG6
1eWbR7u41aBFihQNdk3gHS5LpUYCLHWpgBrUUF9t7nqj9lTUZk3QcnLrF+Ne2219gJVD/yzk4kMn
orD7bmYjmRao6dWr3ciuPDAf3P0HU2ucMp41SzQC+q0KxzzbhmekutGN/k4MFuPGPsK/QOqh9rN8
ULMRSVoqsJkaLXG6XHF6wMNr8tlp7VEH2TnKcOHpv+zEcCrShLpoQEIvdgl7aCxjl5EW9AoUeo3k
GMFjOQZceqg2BQDXdh0qbsDxwo0cT/FFKttxkdLRxq4rUEPt04PI3mG6bGpexOlrqld7PXlXuOao
Rv8C16EgTRunkdWNc25tY2I7opwPvdpLnB82AJTYJiQ+iSa1bqIrww7KfCA88WbjabQeCe0lYPqg
TrRETyomr3MxP01TXd1ZsFHgHex7863q2NoNYcJbDhxQmJWBA35+AgyyJqWkYZVrxRBg47sk+0zK
MtA3ubYrK33GbQAhjMr8pZB4MSYkbdO6ggA7wG9+DBZ9QOSmReImda+dNZo/QHJSdiw2qxtucpSu
DXgB60XVubVi040bZG2vQ3sORcHZJufiAinbSjGmrCtcI/5h5A9W9KUOezgsTPlDzJ43EX8r04za
3z/hFndG2iaqnMzh4ujWgqBZ6U/Nm75ZjFt57iCnmrFqqFIhu1hkViUcUDUSiQrnOQgkN1H5KaQv
tfVN/Z2oYV2E+dZhfVldnQtSJyHnkZ/chkkqys7MEHJ0Fa/5AVuMp9+QVMcr2hHH2Cmch0P8V3oQ
rumxjYNrZVLPQs8XyUnoMa4abqdd5abFzxrCNGoO1/v7XttqrKxcSGdx5pzuJE7EIrnkAnEkNQ+k
WgIrfXBhYLMXZeVoUrxx/62liKczutiSvRYnQ9JjRvP2fWoGZ6qe++RJlrwygqSuHWzkAGRtZ+Ld
qMH0HBR4WJydD29KUU4tNCSJMB41QfZqhqEJec1Bf8UZZByaVq01n6IaG4ysbd5k2Pk8SMQetUNr
MtS0+0oZAiPTZpDnaI400KdxfFTHUjZB+da0/AHHeR1WfaGbuyTKhl+ZMpQGcDNU8+OJ4l6hIC4c
eW2D6Aa2nA6ygtGBgT8QqTnkcin5yXwOaIUaSS48oJRPu5X5TuV9Nnoys6XE6+K0MF0+RNYdkeBT
4sActHrQqC6/1KqSvxOZQbxIUiwgHGwuUxSqEyUCNLVs071gvYaHFzQTPMWMG/wGS9x1ZqQRJ4eV
wy+Q1yD4pBrNs1ZrfeWNou7BAWvlD/hH4fDU5cQo0UygsRGQuFYPFPL6zGmrHo1XxsHOCjmTAI3D
QTY5upLrXsYneWfXKmg8bS7UCQLJg43y3lDUOOvRTDz0WWwLt6ap9VkqEP4ahWl/ZbRS9kyzkxBl
rtGz8yg2DmiIltDgHTvMW4lJdigHU8irTSFcOWuNyBWyzv7W1ShuDahhgpmVpZEIkkjEwmmalHwx
NPp/KUk7Wm5GefNHcKV4LpNyihxSj2iUWJL9lRNM75NZmvSuUQY5dekIQ0uoTQCh004Qq22ydI/b
E5d0b1thV0Tq4KK7s2etSA8T5IH3YqzVvdwO1q96qPoE/PUY8qwNxwqTmkErDuDzauy2IKXlwwEy
AT8gF8VRK7voFrwaqdmNhQLqRAYJ/lsmsHadsVTLd7UZI8j8QFRSd5txqsHqNIldPlZDGh+NZtSA
EaumeoJ+cV1njgmCFfGHDHI3aQzrHolMyrPeDAlaJjWc2hxVK1XloSJdUfmiVwS9ldpGuxl6lfua
0OzfnT3WIRqFBQH9XzXYRqKx+sKxUQqcPbyxiL4ftCeHTtO0WD2swv0vG26khnF9q/Y/s+ROy5wi
3WnlVzPBTPvGsLbkGtZC41mOIuVszgtY2+JcLbvWrjksU8BNJze86+4I/cxU5pCsClWEG/suKNX+
WDNIeuclfMrKjUNp5QgEYlUBtBs9YlTnF0dgAeIIZHwhCyskxVHdkNyIXseulF2IOW3EWjndwUBF
N9UkKkRSljVSRcoJV1oJNVLhGMZdxQw34bsxeom0LYe3tWGhOgfAuoo+9YXeSDX2ODZrWoEOpqMe
W+vlQZEHkTvJVBPoWcuJ8CaqZAV0D4y+d66f9CvXJar7yoxBQZHwoiyJ8nPXpBPY+Tm87ZMcbsJS
c9tKMnQOtiTZt0ItbkxIxKlAFiJUPdQ7q4ZgHr5lO2Qu/dcizCiworGKnjj8qPByW2Q82jDajTXC
rSLtCj9i0OVTpfJZGno/NZkP4T5/GMqN1HzlKXIWcx79ydY0aWrEXYqYORj/RaPhFfJ8/VOtJP+n
6eISNBRVdqJ/q0RUYIRDDhykz8aJrA1668pyPI2yfO8WcSq6qRfQhRA27m/pLQGvJikMWD3kgUn1
sKNbuikrAwNhAxJ+2Nc6wAyLz9VqI0+gRoAbk6QulwVymmifJ8q/zwzBDIFrEVAFKEkta6kt2ipW
FVfIDKHN3ZAdyP1I3l7MrbLX2tMZwILZu0Sf0+DlQTUaQ6VVNKncAvv1vR4yQKCNcYIoS9vlEgwz
DIpfEafZCCGvHnw0Z0S+8wECVVdDUYsCV0sV8xjzzt7F1Ighb1DRY5z0kg+d1A4FWA7HUC9r+/Jh
yA0LZKGmi7ONy2Z1QZ+8ThYZYEJQ4tbmhdCYKKf1Kao8WaxtfJOVc/Zstc0/4mTXwJZnVHobQXSo
86jDThGfjf5Ikj8G8a/vntXTB4RDFHFQ1ILq/HkkkYrWVEo8tjpUqiCe4GnJDuLRdvR2Pc7q/jmJ
sxhRym2BDglGpM37BTonFnz6eiUNIMfxk0T6ocqyDbz2WisE6xoFKojkzAfeIqbdJQWRRVO5kIlw
IAzixHnh59NHDMsFJf6AZqiae0xXvOtDXdu3p2EX+zbjBVOh7lC5gvR+xV60cQxzsRFk/u2LOhTM
zOD9BfwcPLOWr9c2B26qk1Ei6NAdpVp8n1GxMX9bIRZHt1I2SAMoQjAG690xih/VNtm4HlbmCgfb
7DMDiZu573m+/JpaNructyipyNVTwaVfNMoDFlX/oYJxGmZRUhBJ3hithTDAzlb5fQktqji5TYF/
tn2t+8GM8PoSWNu/Mthw37qE0KFZLAFWo2fFCGqh7Rh7Zdnep5Ppt4N+UNvIM9kY/IdwFv6miUos
2mKLcOlk1IZQ8OiO0ONTptwnteGpVYMufXxbSfvr0da2MhA2/4u2WBd1B4PWdES0RrqfenBY1E+e
3bYEnrSAi25dG2vFJ4gEwC0HOxj8n8UK0bNEneJ+QjTjr25CWCUc+q88fbH7yKvF56BvAYjWvh2w
dfDhATQW1dNlQG1At5ZmtZskg0/KqALxVB8gzZS64/+RdmVLsupI8oswAwQCXoEk98zal/OC1dnY
952vH9cd63soFZOyPmPW3Q/3WlekRCgUivBwDwHt62j3/faGrh0CAGssxnvIHjHc58vCsWDTBej8
F9AtGek1CPStiietIKldWxnedOCXQ6D/Cro1p8mIcNZA/9Rs+vnY+LVtjZuwxotONOm2burf9gCf
lBEf9fM5RVJr1G+FLNtF9DzR0C793STqEjJ3+xQJGXvdAsbM5c9lC4xGRABjVo1xPyob8E5D6PZh
FqGMvgKgOEPcQwtlScXPZxgqT+Rn7c1v2UHbk3ON8ZuN5oGWrNvd9ouv9cLPFvmkM24boBThi448
Odq3Yje68XU6Bw/9DqQL59HB7IST34Mo7FkBUvpQbm/b/9oI5uxzRyGPFR/FGtgP99LVegxAB1K9
gJDqZD5NwWbeGXheO9WTesH08m3TX44EZ5kL2EraDmOrIHmbTTA9JK9hXnqtKMH+Elo4I1zuU/vR
EDOSI2dWoHkFyBrkvh8aa7SLVn4JlNbO6sFuBkuQQX6lmODssot3kd2NWFfiM4+Vt/1JjnegfHCi
X5Nl44mkXgd3PKhHEAO45OkvNpUNhiKuQcSDbwuVQwO2JA2b6qfQnI63dfHi/9f8eWxtoBQG+BMP
zK+6JFXQSz2zUVm03w269QvKq9dWmsodQL+Ce2/VS/4Y489Hb5EEE5swFpJfuryZAbjGS+z2pn3N
Ij+viG+fG6EOOgkCI5p08jW3p6fY6EEzRbxaBfRtM5c/VOntttHVmLZYGOf+YTxbk+LDphWpOap6
8VnvJw1UDqjuQlFTpKQl2kfuIGSyn+PSi+GQ5D7076oeXP0CwJXIBOfzoRWHsxFE+FTmd1Ozwadq
G4EgXq4fLKAAZJAzM1ES9iMWBwtqgro26FiHbp0lxZmrc6HZLSaJyM5P93r0ZEiBE8g2CbxKv2op
ZMlstRWktP90G79cSItfweVHVk5K6E/jV4z1XkaTNRzxEN0YyUc4XrNOxzS9i8er1YtGt1adZmGX
3cmL1YdoMCtlA7tT/KhSR012cxm5YI677ZurBwJmLPC5gg8X0w+f7TRzB2VzH3YkDSxJGtah0Hrn
++D89yHaEzKGbFlxpYYcwlrwJvmSV+AwYtgO7wX0ejG4xN3BENnUJ0WF7aQyDyAFcVNgaIaRfKOF
sQ9EF/Dqp/xjDu3+z0sdDbMqJjUBRSEmZYxf5ai4AYpMzUNpgkEur92w8LJ82GMy7PYmr33LpWHu
5qWR3ExqAMN53LgVofsgqjEyDr2UQJQVfi1hsz1lpU7W1UJeyPlN2jVjl0ewZYIYzu4JZj061P71
1J1ob+vluGH/vG7IJVEYCEyBlI+AwW19oxe/gUviQAfa5umA3yAB8PkEgqzhmNEcs7YzwFi5DNH6
QQrmbTCa06GM1Pqaoe/WYixXANb8PzYDGlT/S5fH5+JKmGagh8APkSkYnlu373ax8UNqvUT3As0u
ICM8YJPQvhtF4YuFQD5ugHnNwEsHxOGoPn92torEESVygRAZTBciVZA7EjW9V90KeFcdU8CaCSjD
ZxPqZFkZoDrY5uibmWwT8tNiYtCCBGct1kMDzQLxOUBnOq8VFksjkYqyZnmGfuhosQs76IxO328f
ka+ALPgt8CUIQga4gVEF+bwYIy0jxYyRRqk9Qiy6bS+5IaHz0qKy5Hep+uwT4sVt5uNZPHwfy+Kt
aYx7EF1ZjpKRZ7/VRAX21dCIFxbKqADf4inHHSWUMXEx1RBcSZps4xP/ARTpO3T7HIykuIkf3Wtd
ttGBWQpSQcawmqsDkIWhF7guo7f/vBtqkg09kTCHkJR3NR23Ua19T6fEztqHWWldJQh/maC9Av1P
D3GPvnxvUZnfDLW6b/QEiRpqsdb77S/EDi3v0PguJoq+FP+xuA80AZZTATDHRg3jQ9LfZwSFMB18
8f54KSD56uORfdvimn8vLXJ5U9lb6TTNsFjGc2UTpGuNnL5HGKfXhVo0a16+tMUlTYrUzqM6wFaC
bNpCe9YoX8pBkNKs3XdLI1zaVOtS2CgWjEwIwXFc2VGwlayDj3Z/v7m9d2uvoaUpzoGKtO3CIoR2
UgNq/ybfoMFuoPqeBK6Kd94UdHbZCcL+ukmg1CCsgWjEszXHQwmcD8XqZL+CpdipE3U/WbLdUevi
08bWs2sizdfbCyXs1v7ilxjwAHyb5e58dQ4IeQp0CuKTto1eNQwZ4xl7Ks4ExHNHaTM5/h7Cda6G
wcfsXLqz7T+9VQ6Yvw7Rk/9W/dQE33gt7gN+hHQKoBLWv/58cqWs1qdQQVDG7LkNkOclCoQ526qz
ovEHZhSC2QCeZqnIsxlqFGBP9u+1B8UrDsGmt9zRAanyNvAStxxsR0S3tea77KNCg40NefNYmaJk
QI8G8zM5NabyLpv6AcIJiJq6G6VAVcdBqz80Dcib7dsfeG2xGP/TYRUoa+DnPm9oXWZIJ+QeyNvp
mhCvzUPk3H8RaTB+gHvU0gA65lU3gMoYcvSCEqfrPqT5EoTPkfVMTe8vVoI2Oz4Z8HD4n88rmY1x
SnGd4oCY0WPX9S9xDYjrMAuO/mrWA2JgoDxMeAheT5/tQH/RD+QRHaDUOuvhhibHIfemelt3d7K+
KZQNwUOJnpT+6S/Wt7DLxetwVLpwCGcWQ8H1AEAMqR6KTBLs4to9tFwdd8DiIJqDbMAuhoaGOjIx
fjGjO/SNc0ctc8OLyk5xqzz/b3vGSFBwnvFSAp8s7mTusaIPeUUa0M06M4iPosw89gZ1p1m6YkjV
zhXJo/T37f1cCyULizzBv99mUU+grAlFzsAx44vVibQnVlOcpQnOVfDC0yoawIRp+lAkxsnahMFd
MLyW1AHTmJo3SJsFB3rtnvhHE4gNiOlf7glfL/VmxnCtk/SgYdTfB8yEjMngEjA9R/V4aLXsJA/T
/vZmCqzymwmU1phAxhErHa9zeY27OzV8qaW7RtvVlVOJCLTXotZikXzfAWNGXQI1QIj1xdAxxDAI
qCfCvzgJSxvceSvGuqCBChta0tiSZusaRisx4l9P7tRuQHt/ewdFS+IO3pSZyVTJMGeEHym0c/Jx
U3eCr7RWlqc4Yow5E+kvSnGfYxdJgrZqkEg43ZSmkaeoffAOUBH9EUEYxbMKYPPGwkwuxtjWszPV
gXQF0R8IpYDcH05hlabHVjeHSXBBrKwd1zkE1tChBa6Ch0qZOYRpWzzhUYXa+8GhMUbb7H3BwVg7
jSDcBOEaBSILGTbz4UXNp05ncPMzkMMwVPpJMiv1Lsj0YzoOeLfW1nbq1cFFDncGzcxkh3Ex/8Uy
dQyLIX9TEOT4EmxtYOIjS/Fe9s1HU7srzJ0i6gB+FV4DJnBpgws5EL6Ycws1c2DsYgeS6xutLWwI
ALuGX0NQVTqpoFsKe2pHCkRGiOWArt+Wc8VO4hEQSLCoENUG/tRATfC2g1NsL5dJfvpl3HkyjaTy
G1Y4xRSMRV6GDmfoEIjYclaiOpwbvUjK+p94UX/+yBQdcoyk4FWp1r+T+imsn/9iFSzHgIgpI17i
8qVGlxt/apAPZ9amAlsrKL2nyjVzEfXM2pHQMS0Jj2XT5fzM5KDGOKYJXhjEP6jSr6qHOLPgRSEy
wbZycR5kfariYYSJznwE/gNEuq48CWpEIhvs3y9sFEndm5qJV4tZ/K6STVJcx/Lh9hdZ++IAdQJ7
qIIAHdW5zyYgQgEGAgNffIbnMsQeUrDbFlYjB1EsRgnMWDr4JDmYK7/VA+xUQY9WuxubDRuhM961
UIamIJrsqLMJUE1rFRsUGf/YZInaYufqEMOrvZXDAR4txZ62AJ7b2nuxtS4zptxfmpPlaoJq/NrH
wnScYUEBDDpnPDQipSQD5JY9oKVTCtYKPKOhp317L1cSBQzu/7HBosRyWYoM+vuWLatyFXDiBO6c
nf3oWTbsRLU70aNgNR6ix4YxREx4Y7SKu/FiPzSUZsSDsQMTpfw8YhDNRmPKAdW/F53Mqwx+NunY
eulWBItd3U0CyjvgcdmbnY8UkKihHWYXnEg5aOGhHL+ZkeB1vnqfYyz2XxuckxR5gnn8AE9VaD/Y
0Q7jhe/+qfOsLdScHgJXEXQU1pcEnVJWSTS+DBlnlRaF4YwlmQru6R9Ddp5agYn/BaDz9wSrcDAE
Cx7gPIiljcd6SiIpxoxqVD1j5lr/rstJ/6KZWbnrSl/9lja5tfejWLoYedwe4kzJNjGQHDu/kMN9
ENftuzb68kcVF/4OJAWzF0sAZ9l4YpNt0Qe+NwZqd4DaT4+5VCOf35Op1RwajCncY9Tk0pYqs3az
Ke7ObZTCRxpaAr3dqedmMqRrXflja8vmNG8rpQo+1FhJzzTrynu/bMaTFkftXSrVHeqEISC3kMSx
Ri/qQMIeyOp3c046sAtpDaZEVCQ+T10XRbin++iiG7XeuJEexbNTgvygtvPQaEx7LqbmpaWJtsXG
DQ+45IM96ICUjeXjdWZ3nantwnJkY0NzVZ8iQtgv8+N9Dyi+q1ZdntuTFsZubhWDV1G99mSMUmRb
yFR1O/SHhj0EsaLAkeeQPAfpbB4G2gAbLI85iTa+lk6lrWWydlJL2d8FgwVVoLKRm8busInekIFr
Qwcx+/uo0Eza9V0aOZ2h95YX0z7aZrNF37I2BApElqWnGEnHt9k3/WtTDtpGUkLSQTVCI0CsgxFM
c0kaaNDjkBPllcwqii/BSI9p1ikfXVqrv7Qiku8GI403BaSJ8MqHDl3qYgo/fQX8bqicwCrSn7mv
j4eYSNlLrPT9vsiV2amHKTvj/96dQxMkOG1qkLMP8hK0xEm4N0c1PquRXrl1MUeljYnC4hWzNPR+
yAMrtq2uJhgJ18x08PwsCNJtV4bqvlCb9j6JSeUBCma1TkzIdAB7+vDN6EMZfGc12nymVATbAcKk
IEqMdEwGQq/vkvpVXGL2iiWe1hg8BqC9eijyGUM/MXDGGASrqvdAoyFgD0o9fGh9DMGVVAGnw0EN
MccVQ1fEi+e0PPidTJ7yriT+XhuSaNcl6nyvDCSHAtqkO5IvGfe6Ufn7VkESs+01oCo2VVf5ik1z
dMwcDWDifps2zXiflv3U22Nq+adBlzLIT0rdzo9KDE0YY1V8h3pj+ESwL6FdhbX0GCh6k7s54IlP
RayNj2rQKt+s0sIgT4rBfTsu4/wpJ331oaeoBWM4BwhDO0zC6rUYUuvetwKMCuQlIdtO0rKjOYyA
zHT96KVFg7HbalJrO5Dq4vfYD+NGAQblSaURVA5TE21+G0PzY7nJIit8JAkG57NID0EjjIrCkzqp
klf4HQltuZBT6Eb54/BC6mDY+xDxsgDCo/Q4lKp/CUiLA1zIGIomM9QLwqzsj8OQyO8TmLttNak0
/HRosWXuBBm1S1ajFGmDP3zcV34kIXTQOpm2UTnXB63GoPUUzyBEtCCMvq9Mmni5Dlo4X5/DGnVj
fYTAX5z8BC/58FwaVrfPzNQC/x7aN9cchaUcspWhW9ZF/RGYfnhBNOxcqc6m70amVt6sEQmP+nwM
7cYoQT6K2bjgGPUR3tvWRP0tWNuyRwgS46jHjdrbMBTsobdXeSA7TM5aWcQPkj+FOxoSHcchKXGQ
aNhuApKPR4jkYRhnpsk7xNkkW5vCbpNBxWY3AIU62jTQe7euJwPtGkUFL6LRASigTYZ57TXMsEVx
rm2KPtGHbUlpbTlmpoH+CZrRjWUPRVS1rho2aYhKUg1AkQ4aDdXuNZJvOiNqCURsjGRDlSR9MmOC
4nbejBIGhDS9npy50QBxtOQm+R1SJrA7FlX7UhWWv5lIXb4bmt/u+jBNvElLm3cSSO2uAoMSMJgd
UPtGXbqEbXqYS/OrpnTy70FLTNsAU9U90HPGKWit5miY5rxX4IjPXSaBb/R2GrT6GFqk91/SILND
6ENGWcIxK/3VLL75mTPUovLuWnK8fEZwSUikqED/67CTdwedPMe9oGy3lhEs/z6XgEgVrgJfQ8pY
ZZsKDKGN/qKYL7f3SmSDe7fHiUr6tMQa2uYQd6+19Zj497dNCLbpnwfAIiu1/By0MjVMQJcyTCs8
hf57SA/SJovxUKKcAmf7nPZOcgeVvAxpaKYcAJWVMOEm+6InA8tl+cxpaYT7GD1JB0NuYYTeZx9g
Xb/MO8mhbucNvd055Ye8u71rq2+UpUHuyyQp6G9VtqrBURBJ7+bdXX8E9OqObKH8JJ9EKTXbpS8L
xBGE3hq4GoDO/byLMiQxMcqL/HPCeGY93JnSfaefA7CLU0GxQmSJOczCISrEwDCHuowzyVst3AW1
aWv0fk4gWCp4EK0+LtFaA/WEhiQDPZjPpuI002mfwZR/H18NZaMDMnEAB4S6IT99wVt59Sj9scX7
uaqUfpXHsNUrrqldZs3rh785SlDPQfMMlUZM0H1eTj1SNVV89NZBTIZBWbvNBGtQ12Ln8oGgfrZA
tHSshwQPBEzInoAsfGv312ETmA7dxnfUNZwQelFv7YHa1rb8nTu4K541xd4NqHltBCeAFRd4j1z+
Fs4jQ+imJoSps/bkYY48GWAgxXhXrVcZgE54JUa1ksnTeu+23bV4BSZq7C/onoDm4MzWoGrH6DZK
mVKzrTAQntYisRn2mb4sbGGBOwBBV6qBxZCcVjd9K5WfKUCIFsRKKUEzMvphpRi+b0fBrbh6FjDj
At0xgFV0CMh//rRN3JBGif/5tKqTAlCFCsTOBL2eE1yj77f3UGiMC5dVY8TdKMFYwuReQN/Vex3i
sql7Ubgbo1df+xlXvwVGmXPy+7pcIXc8ijpGXyaD0TCyya7+mR1Q8Xe0H7Ibb8Zt/iwwx9bw1Rxe
HTrmj9CC5TZUA71n4EsM93Nfgz083X+PnODc2kYGIQ71zveaPfpD5iW4ihqJaw4EVN6/lrndteo5
DKB5gXIvhD736e/gJP+oX+KtIagwfh2VRMV7aYjb0dxKIh9CyOjTgFb6sXjx5i1ECMGNrtn0Z3bW
H6DX4NSXILfppX42BRfFGpaIst4lKo9gYEYthnNZvO5UrcQHPRcP7dW806C7s61QtnUsJ3Dib8Xd
dMTrGkKIr3/zbReWuTioW2FhhcyV2jdTt6/Ij5UtdYlhFz/MEOTTUHV2m2P0PQZhgiMUqVh15IV1
LgRFEpFwRcJ69TLgcba7KoadvgxueZC2kSeSG1i7jxlDE1SN0HRHOe3zLkdNmKqUgbwL/xKBGYR6
bQmGxrMv6vqt3ZBLQ1zc66d6snqGvZbqp65+I8G+kwUusxa8lybYT1jkFnEFd41YaJ2N/ZgBU6KQ
v8g2gYBAqw+c8iboFj5bKEASq6kMpWoNx2GCFsXG0gW14rVLeNFn4oeWlCZrZKVHN0eazdNgpoc2
AsdJETkkVt3bjr5q6k9GwZMNpnlbUDNkLZ3+GZLUoKks/C0VqcWtfXiQZAKICZAk/st9FUOO8qrp
WGHa2A4B6HgScMkKvvzaSiiFPCJDOVhf0EtFOZthMAA6EkLAOgOWCLO2abFRhPzTa4dzaYjzYlmK
ay1rmSHMsJ1QfkwOOcpfG6Ntmjto6vpO3XcQKqH02ygrjUtn3UtpRJxOi0SX+trRRTOO6Rpg4tL8
J34v3D1tyVzMKh4JRuLJ4G1RwodAPrZQ8RgVQT187WQtTXERMS/VCjcSTLGhnYjcD6EIyrRuAXxm
ADYz7l/uPiVpmhkxK+q3zbYsLqQXZM+rHoIG9X/+Pn9r5pap1CP+fpX/jLvYDXLU1SxjQ8ATdPtU
rQ3MoSuC3BEoEYBUeJkmOCIgGzVMmT11MbiDlEfy9AB0+6hutrMBOLdhq0G0CZLihKGky4Qq8dx0
qKH2dgy5AzLLdjRYu065dD6kWXPBXqxlEMsfyDkxeOm7uWN70UmvJr0DHxH0lsLCqdpDVe6ICGC5
uvWL/eACAKrTuFEj9FIS4D2aqLVpOUHRcReglHh769dCzXJh7JcsTkRugWs9nbCwGEMR5LmVLrK8
uW1i1U/B32gg50Mzj/fTQcp1dMOAJ4zVU5go6LkLwU3r+/XHBOeqEy00lMuxXx0GTJwwc7pL7gUb
Y1O59NrtJTf/HT11j6bg4lktOoAx7N+lcZdbPxuhVLLvhAm26NLeMVrIQ2z/lE8qtPIUPPdE/MWr
EeyPRYubbIny1CqAzgTiLwIbXPPUGF6evqXNScpE02Wr/crF6ngUoz/4Lei54Bvpfj6RI3FRzb1Y
TrmJ9s0P+YdqG6dppyPHfJgFnTeBy1hc8ATFVT1UKlwmjMpdEUcnqqW721657vj/fjo+i2uIOo2x
j420aLctyIA6d26nRipwftH34gJH1Se1pvjYwwkavjKG5/LerhJX6x+HOHX/f0tiS16c5amUVegz
YdfUVnNp8ZxR6Dqbgn37B2XNP+OWXsFFDEzeao2M7oKTvFgn7X50Lc/HOPXw3h5Bc3/oHyZb5A7r
0ffPt+JuOl9WIsNq8K2CeCdjhKduztNwrigKb9TNla1FvNs7uW4QqHokRpBd5kOW0tFo1NMOafHb
cAE26ZTczQfiRK+3zazhd5EaQagaJD4gQuYRQmU8JYOmwY4RnaLs4I/XFANqqvJKh10HUIBma4oD
pJwNfNHfBH4G30ebj0AJj3OWfJwTtMJgOmwOOXR8ZfQUw3grWOCq+y+scM7Sx0aig4IJwwlQUZ8f
IVPvRYfyFYRzAXXq47SvHkFFPtgAt+9vm1493wvLnM/0Wj5JlN06IOmLjS1kNzEy+jdhamGDu3aq
PJr1WYeNMQuAlkfw/6/pYlBQwEDWv1+Ju2CCoSwjSYIFfEbbB4FbLxr6+md6/Mt5Br4B2oQGKtn8
VEXmW+qcM94y8Ppso4fU1b3KmXf0xQPTudOf6VvkhbjUTK85PU92sxM8RNamf7HGPz+A85FRj0yg
W/EDRvfsu9aP6FjvfyUnuo8vBOK6NLcPhSAqr57vhUnOOQrAv2mRYQogN+OnGDmQnWVDc5pDMHYa
ZAKWLp0e0BT/wDSCwC+Fy+WcBlKhY0sr2KbnsMcwtWtdY49uo/v8VT9DF1YC66WtbCLPEFwPq9HG
gNoOZHCZCsOXIdxkaGKTfelIZ/TnBLP+T0NToUFanvrGcPJRvq/H73P7gjFZ0HOngpDDPiTvaQYY
9DF9DL1f4wuOUMoGtVaw8iwGN6cnG5O803pJ/2mlJbgpzEJ5/u9jAPyKAm2lUARzLsaBYVZpwx4L
tkJbSUqAC65zMAlWtRbilkY494XtMSo1GAnJj8gASmCXIifq6qeme7m9nNX9WyyH89pxrKag7/CS
LkfoGA7ADwCaowJ5QNr325bWgudyTZyPIh2iKbr7eFpaH0EAvpBHwxAcwbXRYbyPUVjHuKnFhmQ+
Zysa2vaNxI59ZTD14w11s5P0Sz8MT+BU3t5ez9p5BwYX/UFAZZG8cLZUtaqaaMBER+5/GJGXGEBQ
lcDUyPZgfRDJq0Qyz+sb+K9BfgbBTDtMMjYwCAGkDR0BLqStlwHGc3td60f6z8J4wGkygtxmqpid
Q907T03sqj9r0+mBIAxaW4nd2rttcd0H/yxM/fzVykJXajVnPph4NN9ompunj0QThCqWFX+JFItl
cSVWPVeLrKtghdRvGWrGpeDhJvr77N8vMmUDas1jkMkozoxO3AagAxSlV6sex9I64DwhIMQXCvu4
ScEQqSDxMR7rFlrf40stawDgADu0jyb05EQik6txCINtGOCGDrXF17YCiIoD/QCLlnKKfEzfx14e
DPbQKaggCLxgdf8WtjgvUME5qus19i8E046EFj95ue1mqy9rNur+n9VwHpCbUw6qYlgAI9oUH8r6
sQgeas3Jq20HUBWqCDHUbbwBMDAFA0wi+Z71g4VGlWqC2AssZtzV4Q8ZVTofHiiFCnT5MqOfnrVI
Akirjs0CGow+qBfJWD2kBs2u4FqCtBzD7Z3BnwVqb+CbRCdvbc9BoAF9AUxmmihhfvZZas05rSwW
L8fclsZTX/y8vedrMYtxSaJXjmEFVP0+G0hUrRplgiUb/rxlOJ1Skr0Avez/3gwQVCAyYiTBOm/G
UIOhanyCne0fY3XTDIfW2vz/TLAgtjjeJANvdZRqSGlj45JAJczP40sOibLbZlbP+GIl3H2MS7I3
oxlmIFvRHnVjKJCiK4d4jKjb6PHBtNIQ4p3BUasKUd1uNY1cbiN3RQ91qUyqgW18SC1bv6ob/72x
23wnH8l95tYb9QGXwE70El8NMoslcxfpAA166EWyJZPCllWvTh6LcFuEmJYSuMmauy/W90/JePEN
47jpzaCGpbDV7VoDg7wqCGJr/r60wHVLDVIY0HGDhVTD27D0VGCMtUww2CJaBhcprVEpgZjFZ+qV
F8OEjcfbPrj6QUwQtFKQaWAehDu0eRzno16h9xWhzSDrTgauufQs+XcYobptaRXgj2cm6gWIyxjP
5paSpEqcEjb1D/Vx2yfHvv+d+nYRX6QaYsPFZiA7I3uf/HOp32GgS2B9baFo2DC0PwpBlE/hci0J
56hAP2W4tzxtWzzMuyKxtX27OU2uAfiNfaqdrnEkQU9/3S766aYGAnXMw3+OJT6V8ljyEQ1xpX/U
IYZ/x28A0l9H/YkkjSBwrUUUxqmKdBhD6uiGfDZWFKjTmGyoAYzxzjgfs/j7SExbL5wwP/aJ27S/
bm/rqkHNBLUMeITwtzmDUolUq0SZF7iT4jg17w0ULM3xEpoDVL+CpxnCVwH4HW4bZX+Uz+6Q/EAc
DrzmFuVbwgbqTkauYM4/0TD6kuzV/jj1ogRs1QjVGSYJQ6ZftJQsc+zQHEPNsNYar/HnfRXK2yYQ
yn+yKPFlMWwAH+0aA504LorUg5rQxGCP2ig9T/V1ntCAqJsL1Mg2GGHywiq8A9P6wxQ3jpV+3N5J
dpF9Mb64srmLTiapCRoGZEkQPLQ7FUNLmdfFj9pf0Fr9QzP9n9SAOwRKoQx9h1kRx0cOGwHklQDU
qYCdRYR1XPXHxYK4Wy0yfdqVEJp3ClUG580HECxa+thq185w8yLaNeZfwBOQ4iF8Qq6QEB47UA6d
JddQy3CC5DDNbzLdKfVf4JLBK40JTaarrfKJuURiVKol1ECtOHaMERSEuNNELbC1e2ZphAvONJkh
/ZvDSEbNO5l291b+cNvXRBbI59hECFQzpwynttJ7sN1e9VTwKVZzbsAIdUbNoeDMcslFIk9RMNTI
cBvzVS5AgnCc1Eepe47DewWqUmfpjCr4LHpDr52hhVX+pRYiR011Vr8ZkhnT0C9tbdil6eYi1lLm
uvxZXdrhAkVQy8OYy7CjVDTfRup034+v9Wzd0flHBqIS20i+3/5iayFwaZH3iTwhRVLgMCU6ZkOb
zCHdQ1JtbhsRbR/nFpnaqEHtY1m9tZ1BfTxTuzJsEgpe7CIzzDsX6WBhNAMInmGmxIszHSc7o98h
X1rKIuA6a6De+kxsUxeGtElJDRVwBIiSg3Ny+ph9fLCzXz7U0E4JktJRdRUZ0F+AOdBuIgq4pMHz
Cln0z2atOMBgDLtG0l4+tLlx6bun2x9q7XixjhYEhvGCRLjjgrivF8OIGT2YMKpLxcoC5WxHYWdn
McGwcoVy2MEguTvob2PwppYinryVTwgsCSjBMdAL7h2eoo/2nZKBFByvMnTLh2IbY75B/qZH29vr
XPH6T2bYz1h8QHQ4oKZpwEzbYlCsHa+tVv1uc9m9bWblOH8yw+1m281VHzGSmLSJzxqI8gzMVt6P
hnWuCx86DKKKxMrNaDBRHTD9gHb/C4oiViS5iqGH7MS0etHUYhN2v6F7vpWGR7gU5o6+W9Eg2MrV
NS5screxpEmDXrUqC1luPT/Wyb1tkzKy41YAllr9ZsivkQ9SyCVb3GaWTZ0FETM0TMW2M0MP8lSH
ahZJeovMcOshYx0YgwwzY7ut6F3ceGm4u+0W7Jdy4QMyPbqOLoeKw8wjmVq/KvMEA3ZOP2AKBfpD
NapWGOSFUJqoubq6GlANgKgRyRlaHJ8dHdrWOFLM1BgObkd3ZOycVFRnWDeiQzeXQEYSBL2fjTQZ
wSilbqJaw7SA1OcJxAZ6ILj51/xMkQERRVkL28ZzrgTBqEpBJwE2HStbP0RnI9YSt9Kg/dZbGIwd
UTiNCsGXWluZgkl8Ey8QxCT+6RMPFA/KMkiRjEE0z6qzyjWsfvAiMguWtxb4lpa4iDTPBsXwIpYX
Qrit7LRT3lv7IA9d3DT72+63tigVcCTwdKCv8uUBCSJLP7USFIHLkW4GGVzhMd1MtSW4jde8XKV4
v8HXKeDm3G0F0T0rLSKUTizoeEXTVsMumkdq2FPs3V7Q2t4tLXH3fihlM6irsKBc8sDbaFMDqnSb
njzeNsP+DH9sl2bYvi4uDUVSoZbIyvW5Pl+NwdoWRencNrG+EgPPXRwl/cv4Q5qlBlqiqARl+e8J
3FfWq9FtBv1vHABkwP+xwoW4KFFIFbLqalfeFd1+AuGkSGd+bejJAFEpKiJMVVYn3GaVY58lMqP1
yjDKl/4sT9HDdHiSnPQ47nSvPkZ744B+7hXk/Begl4/3jNhCNHKw5unLH8EdqijLrG5gP6KdLqP+
InVQQW8En0xkgwt+9TjUuHFhw9Q8LXgbFLBkiwB9a7EPDXnIIDLhZ9Ckffa8MVUT0FXjTgLPwvcy
C089yY4Jib00TR29Mm3oIjf2bVdcyyUYGp9VtcBAxGdiOiZ/hjbAuqK+BPPJJca1UWWF3dSBQ6EF
qaIhJtjKtYixNMl9rr5U06CUETGqzLgAEeeoQ/ajL5VNZpleb2SC4C5aIffltBrIaJ9iV6cC8pKt
Nn74pdTsoTb2VvTyu2wFxcaPrEsGPLJgc9c/6J/N5U6ghPHaMS2xuTOQAVu5RNkJjJe9mxnSx1j4
73KhnENdVJhfiy6oGKoMyQUeDZ6pJJgzdSolFpGHIx4vZEzsOXJq//dtz1nr2gPHCy1pysZGAI/7
7K4aKBdG0Bzh7Kv0LCfUmVIKzXprW0nxMUveWzPb62BM0INpF+jdj9vmV72ItaZQ/wRjHCGfrdO+
72vw6+AJUfxokwyOE3lq0ONi/cDwkeBDrm7pwhh39RBdjnwwT6M0BP72kr4kc7K3msDTpb/J7fHn
/l0Wt6k6OANiWmNZEzT8cO0ejdxAdmrsurG4QoHXrcPWNmfhaIZohezfL249qKyBrX+A3TAud2DW
dWK9gxQuhjGs9DxOkwO49l2AiS01lnd+1z5mJb0a0dDaUptuq6SzFagI/MUnpjK4WRnfDuh1P/8m
8H6k9dCx44O6cxp6VuBSzQXnlT19v21p9aAuLHGrH4waJIMhVq+N3zRiZ/9D2nUtyY0r2S9iBL15
Bcky7X23+oUhqdUAvQXd1++h7t0RG8UthGZjXiamJyqJRCKRSHNOdshQQ0HPRLTM5/US012+W4ww
ANr1z7oEj1ROwGYylnXFAIhUp7cI2VqNymxWJkVwPmxILcXKFkuyMA8RAqOCICaUbNGmc10tZfn7
ymyMzuJMm5Yt4t2b4XVXjNtBH71gliw07TiM2fcCsyLnd2urIwCDV/8o0BY63xOQX9fVIhWduTsj
jo9gRfA1MKL2TndADI/iSBIAHe2h740d2vJDl34Hr/Vdxo7nv0SiY1t4d3W1YkeYlVuS4XpgMh38
C/G+UjrJjbkVkhq2gecJQOnByiOIcbK2srwULy/qWLshsQ+A1tn/m5X8EaF/3UhM3MQjVeDh2p5e
JA5Dmz17ieZZImbTzaxWInjt0uhKF6TbOGgTPTZtda31D1rhovlGxsm7VaNEG6sJ9E7M/KPbS1Ca
6XWtYjAPUSFwz0fwylsPGeDIjRfHfBvnHY9uLdDZmsCg4GErm9eUShf0yRAvt2aDherIcJXmvc0u
mOsP1SV4ZDL+A9gxOI+gMux19O4N4fnN3HRnq6ULWm6doebN8lIvYwBAJ/5s7ym4lmn+XHjElGFC
bk2sf9G0cDtSyiqW463ps/nG6sMKzfhWv5/jBnHVg6E8ZHowJpJi+qYhLU3Ky4EA395yMleOR/Gy
QfVKyKwidiyaHgxjbVi4yp5jiee1uRlpLHjJgCIykTMVDKmfrHyKdLzZLdajV1ALFW7uM7wwZvMN
15bEpWwtbBki8lQQGAL8XJA2ldS0FLNEwG84LWnS7KOrvd7XqR2TWbeez69tMxNsoRUSCDCAn1XF
JBUtPbdVLYhDR6K5b9PqqmvrMrA6Oh6BN2vvuW387OK6JaPLy8AYXQoKwPkxtysZ79iWM4VTR1cB
eLtPOUf0vDNGRFmZn2TehcmB118715n0lbVhrqi/LY/ipXcAc7XCndUltAezQI9UZvzgFt+r/r4E
I8zU++geY0XYKspStjiv59NdhUwk6NBzbYC/W+x0UlydxWUEmUnua+1j7DbgoTmWgwxNWCZn+fvq
WDg6Tygg9HDpO37HH6di58y3jfn6/1vNcmJWUqpkAGWbi9VYAMNgLoaGtUdTRV376bycU4tYtAbz
XDAywXgg+LE6ZqDx65bVZI9Df1+ot7WMG+70cH8VIfguZlWz5y0iRucHdY5aE9ASzQifs6wWcXqH
Y+ZR1cGnCXZXIA4LOusAraZMSwP6WN3TxntQXS7JnG9KcPEeQrYPB1lsizG0hEVxhLIAb/wueTWN
v3a5WAHyo2AFxMsSCeCvu85ZNbXj7xKA89waOyMqSRrdFhhJPb/rWza8liMErvpYoGNwQALOzgOa
ZYQ6gH5EScqUrGdLXyiAoQSF7BXgcwVPyzsEbpWN/Fjj3erlr2zQJWHb7+zX10AfTzkkVzCRDQgO
9BZ81ZitOJU69gjBqyvMdRzfdUqcoA6j93Y/hTlRycu1fmHsrBBTczN5zdGx3V/QAA88gicsek2/
RyFFtRucO/vzOt7AB8GnYRMX5qUlSyzcnw1mvIqpQOTKrYq045PKI8IAv4JWfNKU1573adrJfWfw
XZrcq317QAXoietGoGoNIElLuK9a9mLZOIvgMAdFhoHrCL5SUFfDs6gFtDWiaTu7jGZ+2cTa3qit
3YRjOc2y8u6WOFBp4lQiSQqLFlRQlsA8HxzYWdPO1bfJiYC2l8+uo/tllrUZSSbNBKoQr61DoeSY
vDPN3iHz6AwXFByZocfnzCUASygLMBS6Cyxp0rfPEfJbd1bZm1Zwfs+2vheFJNtGvhW9I2J/XzT3
ERLtUM+Epw6JUjVQ5vHCjcurUek+ilgGbnJ6UWI64vc9qSExiA0RLspYZa3CwQKGuC4bSZx1IGEB
BrMbx79Shg4nh1UBfEUR4sahQe0Mzef5FZ/4f3wAfgDzSQBZxQkSd2ga9Srr8AFa3VOC/xmZumn4
ESmtjDnpJGL+LQkJbBTEEeeJCE9LLitBcbjxPTN6LbK+9z1AoIYdHuijhd5CNAYRcKlPf7ulgljB
1SXISEaGBrE1Ok0ALRs7gZlmhBURoX8NziXIEnazaBo0IitQZtwCEqfAhlaHf7Nd/yhR7NOtGuRV
E8jxY/cGiJ1kGC4bWSPLyeXwdRViB5XLVW+OOmiMYo6/UdC0oBNwfd92dS8pbC36+OK8F0moCcJv
azqcpBBKqXbMrMhssTfJxQCw5cq+QnMtmTR/XFAmqh3r8t15BZ6ccEHk8vdVXKUyACUiLw3Q214P
qlIDMhx/TIs6UC0FbbWyS2BTl6sVCtYXc6Dgux7EZdYEprWj3d/X7eQbsnaxTTk6lIjwAeMTprAs
FPILbZoQldheeckix7f6PFQqTKQXst7gTQ2uRAlLwpi711t9B4/RYqDzuz0e4nREVq/wG1v2xt+W
hZAehU/c8uI7guvuUOUFTNEyuEum8rvDsota11mAt9ShMaVd10tAcmKRyxviPwJ/k6KtzMNyFF70
Kk4weqOPamVe2HF72VL1WPC3jtW3aIElyGJe1blKHJ4dzxvnpjNeUtNAbkJrkugi6zErowx5BQCg
V0FSgwNw/hFZkcQjbtrKSoqwgSUwk3mXQIrK4kDh/VFlyY6D9TCzZHzGm/cbBqpRgUU3pnPyKHMB
ddvQHLKULtT7DMRm6GfJAp0C3tgkLgW+t0FM2cDxph4BOoTSCa7Uk1tV53adZ8MAvzIB8d0eKqIZ
SWArnaRbfdN//ZEjNjNOTBmiXOkbv0w9PzPewQc4FKCNxAw8RsKs5qflmeF5E1k258RAVyKFiHp0
9cJSDIjMsGEeC3Bz9rnf1u+JVhDVlvRSyKQJKbbZrTD65kKRJjjXo0eqPNjeNTMf8YansreCTJlC
aDrYhW0WKmTZfR3OSoCHdTcjLHgpegxhaUGKYP28LmUSl9fL6rCnQDVHzwUkamik6ABrnXg0HGaw
F+NkI+n8nMXjLTqkP86LXX723BYKIZdWaHHvlhBLMcmR11nAgF94XsQpmMxyzSGoAz6hidqhWLrT
C3TTOfGEOEG5Yv1LU7917aUBXgj9AMDwpjjk5m6eMxIl964KygjMP1iXDj8aYH6jseSRtnkcVx8j
6LkBXHs/ZVhwbz/kfAqr9BLpCImQTa2uhAhazQy0Jww1VpymF0YzhvUkIzDZ9JsYUVxSlACKE0cC
HWxV1vUzfBlUqPUfrRktGDNuLcurb+prJWj5kLVdmkZUJTUEDVVHyh5Y+saLZkt816kQEC6gBxaj
KODhUcUor8k0PUMHFhwJXmAKmBpKbu6AH/jX2/JVjOBBFCemRmpg7wFW1SN7rAKqPe5kWDynW/NV
iuA7FEyWdn2HxbizHuTJSwM6jzr6MVjv58/VthxkGDHhgihB7Bt2x8pKMhuxj9nZe3BRHhrPAfPG
0O0HW+8lqjt1T1jUMn8FY9Ng2YKr1910rkZzxJwVzIBNj0biu07AFkK6JMQrAKdW4jZOz9BXicJm
5cywU5qpuM/s+cZpG9J59P68BjfNbqmy/Scf4Am23TsjRmgmLEoxsh9FMZivqelE+ygFZcR5Saex
IwoX6HxGhyumeDEO8vUUZRWe7tpkosyelqDMOPSdcWO2Oqm/IUd0XtTpeCjG1YBavPT3YKrlZOiE
t6WeurmNsHHytbed+jgS/b70q0t0a6SkDoY36vMfmmyY4ne+8etV8lWusGFaG6fuBE4X3yFP7kV2
Nd+14Xzb7+418NQ6hJNiz/GfHVAvkycrHP3+td0roRtYITjhDsmL5ttEDTy/vCqDLhxejY/zmtGX
Lzj3hcLJdMuyATPJ8oW3bM+eqlcnZL4beCG+4LIKB2Ti5guX6A/AnWF7g0gRd05DmK8qEi6fWQW2
Jx/xASBjappXzX7SkqOZ300GbgqJcW+Eu1+FCZdQrOq0VGYI07NAM68NK6RgB1HRc9XsouqxicK5
krikTTNfmZ5woKahT4o4hukthQKDo4LlgJm2JH10cGQ34JYuDVsDQRMqYwuV5NcjhZ7NqC8VB0eq
JKNiEAw4kKkHfhHtA95cypoOT9ufcKzW8gTzLmIw0SYYG/aL9LkzSabe5NU7Xn++V14rEyrOO5f7
rQyXf8vvIiuHRlu8HIDWKjiOsRoVlmYRLGa8BZGSEnsko6EGJp4UfTvqsyurR275RHOpQyIHiNKV
SE/pxYAumYAN7HfpbmjenfJljCTn8LRYDlWuZIiJo9rSK71rFNxcTfM4F3MARuY+jd9NUL01k3an
VeZlZWWB6g5o1qdhOr+if1bikk9LocJXCAaUZDHDZ2Clw1D5lfWjjor7fCx3GgY4Yv1lHiieMleK
Eu+bniMPnEnqN1uHZa0FwaDSUrNyr4AWbLQ118Ckmc3XWbuykjtnlKCVbVnRWpTg+Mqir2qnxVJV
5B2bCkDZTmDwD6PdIdhO24MjA5DddD5riYKnKy0jcdoZEtPpKan3Y+7TMicokARd/9w6NARnYaP+
fc7zq2EJLm/EkLY5L1JH57kElpYpi7lkihQcnJtrVttWENAWMyMU6AHK0JO2iNG7W4aGEb0UIIqe
C+vh/NW15ezW6hTcgNJGVQVec7gBA3QE46OZAjy/c/yK/UqSY/z3WZlFj8iROOi2AKK8YC9zh3mj
TIVp0vxz6HokY0gB6Pi/Bun6fQL/iBGMRK+jXnOWE9DNySFqp2uzM0NVryWvi61Aeb0awSqsuKNq
a0CM2j4Uw3IpGbui8h00Vp3fpf/DpfxZkGAeRh1NCVUgqWGVP2ZdaMWv9hzozh58FQC3Xp7wlj+z
wLBkXSub99MyR+UCzk8DrKPgztyx1crZpK0/ZNbwK0/Ncb+MBh+LygF1Bc+j/kGpzPYVRHl10De8
vDCtagibRErevunYNB1DPWjiRCVpMebVk9HIbB47DWv9vDcDljxVmK7FK8E0QyeWJO1/96uLIZ25
krUc2JWsaLT6OG2xaqfhAXC+IBPC5uS5RoNy433LjSnAMi87K93Xuv3NAb2Yil6efhyu1P5TcfMd
zP+YqT89jfmYT9sbo7JP4uihbhLAg4Ng1fvrSR2YvY0dhp0sTwKxOQRCKIALOoACIJ+ErqlYtYlB
e4kxynZBOMMKq1K0EEIzivprLI5Ds6uUyxKpYlX24pBJEo6xB4akhOWQ5HrUL52wqJ5K9Y3WLCwB
nnH+iG064NV+C2eZIk1mgu0Q2f5s1zUYEfcxKwYAzorkVuwr/FWLX85L3L7KViKFQ40YSXFmG4fa
cvaJdVR4iKFLJbH9qAE4+b03IYvFiUTosjvn7Fpw+B6o/HjnQKdGde9w2CwYwtvXbNbCFthXRdMR
viQm7yeXNN4FyH0k8jfDQCAnWkDp89QTdJDamCKn7eLWt7QrXKv+YHMCBqo5uYEzqZp3l7YYbXzQ
Rt8engbvwlYx0ySjp9O3LevPVwiqN9OJV4OOr3Bub+1vaErfN0FyRJucSky/Q4xIhkA9lv7PijDy
ifKguksDZZeFXjB/O6+RzRt4pRBhQ7R67hv4tdYfFWAr68M7UiXgzimmgKv10TLbYOSWrI1s88Vq
rqQKrjSj1GOtBqlN4JBixxj59e7dxCT6YHisopUUCgBEPMH0DqYTjsphlD3rZYYgONgYJOZlBkB6
P20I5sv8gQVlJSNnMJZY99Tc/9loT+jwLpFmTzILUgDUkof8oIM8xz7+APntD4sYH5NPw+o1Uogb
xMfiog87MvrDN+Php+bHu/KY+UOQBvJDuNjXuc8S7lTedobbL59V8RTdmVZWTz4G4+ZDlDLNL2kz
Piu9qz1oGFwdfGdg3UXLYwxtJXnMf5laYoKGLpq8H5j8Ty77VvOu1S53O0ILz5zu5zHqvpV9Wl9p
fRth9sKx2gewUvHdxBL0KOtD6gWlh0d0F48K+KeqyuOEsTqiIWg66wuaWN0BAHXGZQlOVaLWinY/
qtx+RKIjRl4Y5MmHiFXua94O0UXa0IkSNCHyAOcKyXVjmG8Kx8v2iTJ6+7Zoy7CN0COEQlZ0nWMK
JUAeG604edM9N4qFR6ft0fgic03vtsSg1XeQ5LjXOZ8rDvZPV08CtewdexdZZnFhsDHdWZGjBgWa
/ghoHUzkkFvjW9yl/K6EVecByGYrFLrnIpi7nD0pSW+TjOXuXZf1E6AkzIa3xJ5n7dBVroVhlG6y
f6pQ2yWradEhBclV6g9epRqk9th4QE9WdAStgQNswgQMDdzzmhd37qcngBLVd+44sttWBeALuhm1
Y62C6C4bevUzrnW0hZaN+q3vdO/YFwy/GLlNvqsmB5s+T1p3bFDtuqCpqd6r0UCNAOUv97lX++6a
1ZNdBXWtFh/RDCrciNk8Wrr3jYMGvmi0ftGsMS84WoxsorPOK3bIlZmcNFFk5ahmpXwkqDfpE3ET
HYhBY0vvzUgHRWtZZdFNC670O2QCmEHs2s3fnYZGLfC3KCbyW6dR0JZUO95BNQvzTo3S7oLlhnLt
2V3W+ZUKRN/GjqZPu7VNv5yTotuf942/8/PnzonwlDVnpCJTFedEv44fEGy+J8FdehEFPzEivNdv
y2McvA6XznHaMQIuOon0E9yO5Rnxx0mKbXc5a0uvX5yku//BkbU7sEdMrM/3BdG/zaEbJveYY3Ku
nNsITN1wmbI5zs2YxMNYHLg1UeUV61tThsNs0hSr70qTdFN9bZuzG0Z8+J4n7s+04VdOgU2zyul4
fumnkzFCKClckGPnpYNd9li68rPj6GO+Ynj2utHCh4uHokEa59FuAjUJdfZO6xF4Yo6kLLvlI9fR
rHAxjgbLsoThE5w6D1Rm7VLzYTLHu4bfSxa7eNsTK1sQTuFfMOMuju3HteHk1bjQLWvtLjIA8FW6
3nfQN5u7xuhxA9oKQngFSW41q2OiaEjLlWUhSdtsrRepuH++QlC50zWlqy6kz6jw3UTKuDeV45zv
62QIzq93M/hZCRIU26OLUUGpsvV5zZE852lPqiS6slTlG49d0kvhkDYjXXSJGkv7HXDnxSekkqWe
NZpAK+uGSwM36+QGsB8N109H8VAM+vE6kYFBb60Sk7YL/ANibCQcsOmrB5zZTTrPFoQ0tflROIhn
rFe7sYjLXy1ZX9L2+pDXtHWQ1qMLWHgSUQZe2raBRm31iY6YlL20MOyo8MBFE55j7uI6iDUZOedW
AAVQXg0jugZ6TsTST+/FtOq7ooXnLYjFk0vWxWGFZMd5a9kUg6Ex4KsDSuAE9I7yKa/7CA+Gcj40
KW5q5VrvPs/LWB5y4gG0VjKEhx4yCSAu0yGDOuDv1pquP9YpjcLzUrYO2FrKstKVRUTTZPBag5R+
wMhUWpMBkweDHjQjlTwmtw3CQIoLDQgopIottrFdVImiQJQ1NOE84DmBC9OtZ79uyyPwb8AGj6wl
a9zArAzZvbW1Y+h+xj8mPJop4s8lmBYrrKUYVCpXYLtPo+uCSu6HrQ1biXCEsJryoi45h4i6mNDu
XQUDGuvP79bW5QeP8Y8KBXc4a17K6wEP8lS5wmEOgCL8hib550TJ3rUITiQzSdXJ6qnbO2faS3lT
Xyqdy2etjMRK8erC4Bki8+YQGSTV9j2wQXV/1n17HkmtgVtUBvq7tWHodgI3H0ZRUVkVHLLJJwWj
CliqZzxYsMd8Ag+tZMc2ZaC9EF3faMFGS8TXdY15PXtlhXVlNr2s9b3eV4eq+nV+zzZzhaDB+0eK
cJCTzm2yboCUGJNg2sRwTaYPNThoWtP1wVnU+3nTgKloCIbGevKaQgnOf8Gm1199wKKG1fZFlWZr
ZY6QrUunN3tEsnSOfypGdVDBB9h0skTCpktZiROM1Mq1fugjrLdg+65/icfXLn7puSTjttHohDQz
pl0xo+ihWOgIRhnlLNdKjkBw5unHrLofQGYILSclRkuvevNnX4MMFdAlhBvxhannxM3TmIDwcSCe
zRJSjR+Vq13HoBY1O1ncspXAWH2cK/gCUMt3MY2g8mEmdXw5u3sOlher9RMVXAEyXINtOwYwMeaf
HBeDd183WMc0bkQXVQDOnVSFFjRKeTSLQpLa3/Q+C/7xf8UIhjya2gBCF4hJ+teuuuVzEkzmzs1c
oH9gaho5fhlOr2xhguVOnRbVrIdENZ/9zqUZcdEiXnajzLHKBAk2S5ldmVq7aNB5Tq2bEYD+FdD6
zp/DTf2hFXYZg0CntngHYbqkihcSVVBV4iWZvg7JDZ2SoI2+YyAOFyBp8a49L3LzLAJE2tWAuorq
gBDwZRXndqSX8D3Wzq1d0OeC9eZ64truvJxN/aF32QIiFmhGRHSdFIHlDAxM3O3ocZ/NI0PuFEBj
4Xkpm45sJUXYpdxd8GZmKLC2qquinbId7ZRvTufORNf5fUkBwnVe4ta61ne6oL9ciwYlW8IGK1Ex
L1wGdLpk7Nd5IZv3KwDZADe4MB2fhMoq1bJYcSElS9k3/Ptea9xD41RhEs3XhWWgx+y+ADQ50jWl
pKZzolLEQgaKIxZ2Dh0sppBMMKgysrbuM5+rFzBN5Jx8I77v+9iXcd1sS/KW4NyCoaiCvwbVJjU6
e8yAZYYO+u6mqf3efVKbQx81koN2smtYFAq4CBoMIA6jneOrP7SR7omNfMhQBezDFHW3mlNYyItk
2xbdfInQBTGCOcYM7aB6AzHKIbouvysY434wmzC9GgIL2S/gfUpC6OUHTwXaqGcBkcuCH/66rlK1
0CmtTRhfd74nxuc4gRg1um1lvd9bO4X3oWdYwMoCWKBg9LzlA20YdooqV5weVf0mGy718p7bkg6m
09Bo0eBKkmB9am6VnHWLTWjVfm68y6TzOuT5DUAdVTzQerT+lPVe99JgbNuPyno7v4WbCsUKVQfR
n4vxx68K5Y07z523KBRot55iBrQOO9e36Od5OZsGuZIjVBZcRckMM1GhUfcysS7NZKe0Ek+/MXS6
6PLPWoTzlWvTPLTanPnqvX2vHcF5pt+3v3JwrB3sx84JlOeIktnH4EfghueXd3Kx/d7Gf0SLszPp
aFcGi6HGsX+dvIbU4yEBdDA1PqcIwFHTjSpj7t7cOMwsWrhMbSBZCibquJM+aBEUmpcfJmqStvbJ
AKGvyxrYN48C0MpdTGSrS33uq4HkU8z1xIKBpnjoJ9+r+EkZwra6tWQX6OaCMLiOGUkkNpFh/Soo
47TF9aXjJGTK0W4+Xa//6WXA2mvqv00hLpu1kiScuSaL4ilqIGnQ74EJZ+avxsJJR2WX9e9X4Ym3
WgkSolK1zkDXFGlYUu1ez31JDPQq9kXyXLXmQ5Pyq1jFU4Q96RUK8+wOzdBEiedwcL+ZWUmmCkkC
O0aiE02bvQxbSKZuIZTlmVXbZo1vA+Ju64WVea0yRM0P58/FyStgUTW6JpHfQzch2pG/biqtvUHX
eivz3fE9458YfEWLiFpfTJU/fJwX9buP4UTbK1nCtjLg0QPQBbKA1PKm74tb1u+QqQ5oF9AnD0lp
P0r88odsjnlR1KlYoCapINKwXHGs3JwSbXABxOen422p3QKIgZxf2OZOARbhfwUIO5UaSjWlmI8D
QVUWJMYVhjuy2tj1sg7XTRe9kiPEDI5e9rnNIceK3+N8JpZ2r8nmaze9yUrGstbVQxxT/nTKFhkT
z0mSvo0V9VN0wiT8wW0kE/ibekNvkglmDtfEyMJXWQPtgQA5QVaDcj1EtejE8UcZjPumha+kCBcb
CDgGDJrA8zMcWTsJu4g4ZcjVOzfame7TeVPYvGZWwoQbDmW9wdA4hMXqdeSGThs2w87Tnhh6R5tD
HX87L06iQevkDa+oujX9Dg7eeLkfqz0znqgM33z73kZYbINqbJlaEFZlVpMxM2O5t/NLZ9e/qSEI
hhLUG8l0V5D2ztrbjzz4jmKlJJrctPg/gsV8pVaVoOwqIbhV3P2sAQja7q6jzjmeV+Omh1iJEZyg
FQOlMwKmms+QbYoZ6oSv5wWcPp8WN7uSILi+2jDQgAe8COQjP02ukro5DN6LaT7o9SvTcatoF65s
0FS2baLjG1mv2mYKoVaF26yoCaLxII0ZweMnMJwPEHjtWPHAbbxAvG9jDMJZ/lqqxVOPrpEabfSJ
OTyfV8Smwa70ILhKBeV5q6L4pD4ZiOM+VtWuyR4aGcHG1oaiZAC4PPStYxhKMNi86vK+7GxwUelB
DGSnfJ4llnna2okdXYk4OXpWTN2SOYiXb9JwRL8eiXbx87wHYMoHystSpiSpQMFI7ZICl7qAwOSK
fxbH6KK/BF0lUEfmT5VgakjZ/f1WrRcomKxHU7vJYxc67F9HNRide815A2Te/0+KEIFFCczBqLGq
Kfs1YtSGpqQb3zvv87yYLUeCYryFgUJg4nqiB7OHsk3GGovJax+zksTChOnfJ88Wk/gjRPRWrl6p
TG8gpM5jktNHrw48jLA2pE0u2zIJKhTFzy9r625bSxRsAhM93pCBgtO3a6BS+1zHGdfJVFwNH4CN
kAiT6NARDML1eK9PA4Qp5VPKg7F/NiTX2emo2qJBdE6gwdDT0UgpWEPXKWYz8W557LZPjl23h3HS
d049vwGfNSXpgAGQsW2mIAaG24VrZ29DWddA6Ai9eJlnv7LyYWeMcyeJVLaiooWrBKOOCyeLWJT2
dG4ytDIhSu4VYEbGaC2IiJJ9T2zSyQrgW2peyxLU3NBSVTCTnPlVPaBjCyWs5qc5SPLkW354LURQ
NEIi6k4cQgoUewaqBWXW3+QKkKINGbfili/+XR3DUxi9auqy3lVEibDPZS0dcfVpgQUsalZ8P38I
NjdnKb/9V8Cy1pUANXGp5+QQQLWSDLoBbiM0RPYvpRlqhazmt7UaDNgunDko3htirzZ3zUmNR5Ac
lON7NfysB4nX3dr99e8Li6kZNx0aGXiRzgyj1W3AnKcO0zJ/r7K1FCHyLjCTH+XJsork2Fv7SA1N
rfczFy/cx/OSNtezwCrZy22MeYSvm5MNeQk2d9zEk5mgir4zeLTTHYnf2NyUP0J+R18rCyisqNdb
FUKiGiPvzp5hLP38MrbOi2PhwtcX0nCA+H1dRgHGrnJMcE0Z9WFGwbcgxfiQ/JujspJyWpKzqDbo
WIdOd7n2OUZMctue9ofBwQLrDjwny6SkZgnrWGr/tJwgwQbAWWEekVuw+W087oEm5kbHqnnFCU27
fUXBy4Tzilfmv1HkPx9wAt2sKOhzWHIAy3hF45LIfi7bt7E/nhezbXZ/xAgXI1VjEBW2WKemMeLi
bsgePVnosuV3AHsPbPIFrRVEP19tIpqMVu8TJGgK/cVqHq34qBbHsg0TWe5y65ZfCxJ9gl5ONGFI
hyGLqA/Xw/A8KQeze2vyg1kczivutMN8sZDVqgTXYJYeb7wawtA+OO+cR4/EoHIhNiN3V+T1dfZJ
eBWGNjlI+182T/FKsvBQH8qkyCYHkhMvI3OOCfVYco3rMhGC+Sf5ABSVESKMW54H7YPiKzeKX+/p
tRPWQX2s/JCMIX0cguLZvKKB7D27+SRbaVc0/8IFDNWswGbcd+2R3pQvWgD8hOTxl/Le3mn3Fzxo
SHMtKxFKDEiEKS/10WwnF1L1nKGqC7j+K5df1R3A5t4z++68BW0JAzc5mJRQrkAWVwgtZuqZGV+c
8ZiWu1jXfe5YRz43B3S7Y859JF1TSVowN93awny8cEFouiuyRhldFMdRhtC0jP3IUNElRgwjJp1y
G2EWwyVx9AuxMknqm1S/ctKgkxHhbD7w11+wWN7qClLcBh3HPb6Aljf6GMw0sIZdlV0zet3AvpKH
CA/e84relom82VIAAwGH+L63PNZ1MeiX/DxCmskEm9BdXN0pzSWzUcC3c1KDFhmTIBKxywaK+dTf
kLyg/UH3ky14iMx1i7ywIdYrDOUDw3wtSingGuGjkh+LNqnRhg98+tqpRvRbJAYeJPqAR6o7q/iy
zt33fEglJ3vL3y/FQDBFoLcETJdf1c8TlPYbneaYwXpojdesMbDnf901BNe4FiJE5noxT10esdw3
gVLBLmz3FuFSMkj0u+Wj1lKE85NNs9MrKpaCdwZxaoM4kcTHbwUzawmCrUaqlquFBglWej/kyBpC
BrrEWRKct5StCxIgTyqwCpaDKQYbqauWdYV5Ul+hzUvieHeNpoAMebx0bb5v9U6yrE3F/REn+tY0
jxNrjuLc7y2+H7XxfobjOb+iTTMDUiwo1UDDcIJLZGuR1dMcItrqpwGsm5SFA/32L2RgUBbOE2G4
I0bMNbLHhTcrCNHUkhTdW+1+VlKo3U1d/REiRswjKqHm4EW4h1oOWmwVdHsSMz5tfltOiwbwJsNc
atfim7mkA8hTIqyDAe4oJ/mnchtfjpfVrrjEGy2+csIBN94c2jfsQrZPm1V7YOuB/ghjd2hdFy56
Dfket25h4iUDGy3BPXuVXtfDY3pMg2SPVovze7Zp6X/cj5hvtFK09NIOdjFl6J2kP7lSk9T7KKq7
WlY02TTBP6LEvKNmTu4Qx1jZSLMARGFX8cgCfRwkJdjfmBuCl3cWflZQp2jAkxLb1HM7a3q1rnMf
g+o778r06QX91RzYK72vfiDxaDyAH17/0FG0Q82+8MvimL6e1+rGUr98whJprO5UbrfUqpUqx5z+
FJlkilT1DhAFCUByiyKLw/PSthKsrobuwIUTF/DKYn0bDOqRgVl4uPc8IZiA8x3rKioY4Q4adPxq
TjGEwA5admc03S7pVIkNbcRNX8QLt4va6wno4xv4FnOnoDQ1ItkUeFntG+qtqkjuy63Y4Ys04ZZp
27xM0xjSDOOhQ7ph7sKmBTw5e+EGLnYk4K6i7l9cbV+EChePNWEuqtOhYVbdVuhfnKXPy63nyxcR
i02tbIYabpkrGdalKPeRtWvd0GA0MNVrK3pLlTAuFNJ8GIA4SFjI4leWcL+fQmR1fCcjVnw5YJ6Q
fpvqJ7eXzTFs69y2ANL3m3fZEgInI07zOh7xbbx6ydPPtv9uzbuhcvd582TOAYwvcEFFITHrjVOE
aQLg4WhLcd0Vp9GMGOwezIXSpwv1l/ltofQ61IHlp0+Wzy8x9BgOKpGudcMj4hmPvniwNqC2K2b9
WKJ0haLj7I67KdS/R+96OP8PaVe2IzeuLL9IgETtr9pq7331i+C23dp3iVq+/ob64LhVLN0iZs5g
MB6gAIdIJpPJZGbEL9PKCi/4k99oXnZrwrJ38T3v3Fkd7tyyBLKimdmeiQTFUfEraVY49wcrll+0
4hS33vUpXR0brjaSqSKlqbP9hakgyoOsd9ipRN7owy+SeiN6RoZ8M/CEfVdCtVla8y8Us2OqENl9
rQBUKDmp4Ijd1sw3o84Z0Eo0cIbCbJpyqFoTTGSZbSSbgdw2UPS4PmOri7IYxjzMxa5E13BByggA
MdoxgueIeiGP+WPtyDdRsYznEFSogk2D2V1hCAKpiEIpU49El47w1lCUTD4SHz1cR9CtFImXRpCz
RCPv9cGt7eszZOacAlkgSORkIIfVPdS/C7Q9xh9IDk54pyidGo90vPTWKqQGkUCIFWtwJuwdTDJj
P5UpHkqQpUmbpyI4SZ2AxB26TTs0m3eWABIMheNKVlbRXIKy40Tj8JiUAM2nu0K7E6VPbfh1fS5X
DsEzCCZuq/1gkqsBEIFhiyO6VdH1HxzBrs2T5rykkgBR6mIw7GNdQ1u1l0QgyWX/pHbVPvZHK0Yv
RlOOmEjZaeXPOn3TpEeE4ZV2zIbQlQzU3RiWmMSWoYa7iGoeeuGdQHsmvggZzF8RAY0/yrCpmt8N
vXobg2Dv+gStOISzz2bdW0RDUE7hsynyGaTweunFRL1k7l6HWV0HqGqhphDiUKgqPN+wgRL6aEmE
FtOoTcpLZJrZD3DUaLWVKXKI+F2FZ29zrS4wGaHJ4z6+9EfoOp17iNFDbYgXzVxoSsvyNohQsZU+
FuIhTzmjuzTk/2if/KdN+UI8LKNlVPsx/v4GD7VmFaDlJfFM8e36HK5UFwIGhbvIs+OdDsM5n8S5
4EOFPmpqp9FD3dp94onyZoCIZRBYDeTnJqeilm4eW7t6UtEobtsQVC+9ieca14aL2n3wL+E8JhfF
0m1YSvFIMNyq+FMk2rEdhc3YEV6l9OWxCPUW/DMLgeNhjM0ytmkuVWlbIQk3WuqTuKGO+JLt/aN+
QtsA6MlO2e/czg7pXuf4JTIHq+d3FSCDNFrUDBTC4uX4fKInUeyEUoQD7jUNNGwC7qWfEsoND2NB
6Nz93aKWvwVjC/rb5AZyX2mOO0sm1bIjRVFxJyE1dYvarSYCvYLZaI7c+8Ttm5qiQl7rstwSoFlc
WG2VhE++3jVP/VRg7WQxMbbEj//5eTzXpCK8UOaOPAQZ5+PJ/IKASHJ2tCDPgCKJU9Wc7uC1tVoi
MAfyWOEdv0yAMBT31D9M/aMYH8yksUyenPps5Bdrg7p16EYhN6uzJ1XVZammxDWqBpQAeaYSSuep
mUq2LhiGVZHsONYprhtp7G8RM/JKMy+ZKBCEarjLzZpbYAhgsymSn6JmvoYji3fkh/9TtsqjgHy7
aSs73yneKNLt2x46kNY+u1Vuwj//vIrmDP/rIF9EPoI0mNBaAn6RfgbawY821H9Vs811V7O6w79H
+RUbLVDUpKSxSoFiNA9J4kh1aik8cr5Vk0EHDwrZFEgmsNWaXYPeuVKmyDYjrUE69RSa8kbzJ4Qb
hWUIPMrBtTMAQuiiQdANjZYt9oJayUIgdRhSDXlQsyagSfl5fdIuzzjsMug/QNECCWP853yXdT4I
nBLSwzSmG7QDiBWocdy8t1QDYsfudayvz2W3wQKMJTSqENnUuQSwunIycurHTVa5RuJKwVZTvEF2
iuY2i5zC3xoyj4+EcEbKknX7Qgb6AwXg1U1zLw6W8Gzao9tvfqcn1TlB1il09M2rtLWCHdQo0NBS
2qOV29ArhUoZV4BxzViXU8EmOhR0WVXzvIvVscaLprkNeNIsa05nCcEYTxmavi9NgOhSpxt2BCWP
k9O3eFn0BMNuii1ndVeN1ZzbTvHuBbfNRGVDniRKjipSOyi9pr0TpzcSb43mdgxtvf1jgE9Q+VEK
PSqzwFEi/mxUTrZuDR8ODk1yqHDHhYA5MHyQ4sadjPFmJnhX8LRPCcfDrCLocwEwQXst+kzON4s4
lWVCtLlEVm4sKTuJkcKJbFfyb9jteMYS8Yw3NyQw+7GuBLGCqhlOcRVlAYdsfJDMrZCcgtYtNCeY
ucrB1FHhX87z4dr2WACzezPRadBSCmA0q5nCRpI/4vZGGp+bci/98xr+s0GyWzEe4YrKeZBlUHjN
+LOcyF6A1M11g+SNiN1iVZ5q49zMFcpgiJpu0/yAm4ivfYjtFoXOHLS1Db2cP2a3dSjbaxJxHhNq
r/QfTbuP+/frA1o7fEwQLeBpF6K/FzeCslTrumo7HHA+2Eq1OvoTUSJYfTGNbjgEEwitGp5849ok
IhU8C2rOFOYsvRDoteTInAvxsuSxbe3MAHPmM0S5RnPfJ0/Xx7cyhRLEQSFGCIG/mS7gfHspHZUK
QQNWayLxSxTtqWy1yUshk8LZZiuuUYKAIN7/ZtVfiX2qCEQfF18DriqCMLU0RjdBcYdmphtBKvel
fAOeMw/MarwHkpXXIPTBfcNePFsMHU55Ff4jGsxtkaeWOehOEL3II9kKgrZvyqc6CA80bBwEvLaP
mm57bBQrBklOqz8rcbhVOsVWpF/XJ/7CsJDvx1Pb367w+fdF5FTIPkG1O9h4QNDmFd17pcZ2I4JU
sAv2SMjvrqNdmBSDNv++QEOsE2tdBTRa7QTpOa73ah/eT3XvFGimkA2e6CxvdIxZ5dlE46gGXtoM
XqbLdyWExxUjdaM2vhkKknKM6yI7cT4+toDNaCHbokfosadSiwTsU918Vvrvgde0dpnrY3CY87Y1
/Cguc+C0JvnRJHFo1XEuHKSgP5Iso5Y0DBr0XIbCFsssc1sCZt+2TDh+jzdaxss2EZgepHm0teAR
wylRq9uhx2jQeaT/q8sIFUKwFiBPK7OxsEm0jJgjljEsT1nlDck9zhBLq19DXmnAqoEukJRzA+0F
3cynAUgmecELlzR4kAyb8trqII4a9DxntDqDkD9Bnh6UssiTnMMpAviVIjqvYwWkSHIyeJ52IicN
7dzXtx4Pav59sfXiOinFUgZUqUuPBunfYxUp0l7b1Vzq7QtnPlvnYlSMT2liIc/JzPClBOY9spAo
yu8+FKPhjGh9FyxwGG8SK3hf78MSjCCBK09ODpJDAknWHLZRpU9oEs/auwmt4rwYhjeVjFdJ9HDo
ihpTWUEeFfSYEOerOxTnF06fqzyXctk1+jWbBgiAdHTyYGLPF67KihIs50BT4+FPWko2KrlujSHY
tVn05ueQiCBN9xmrEl7c82NoiChkaSBQ6Dt4w35V0NB73ZBmvLOb3Pn3sGUmVNDzsu++Zj23JOgR
GQoI8UPNVQtP0JwUrboNj/pvbcYRFuBRA0kUxCOMRQlFqspDXmOlxaKHrpfuKsXoTGUNzlGe1N3l
2wIGuARjzCqlQmHQAbF2Vh1kehA1W4mOfeYU+nMEfg/zNcSrxvU5vUyVMpjMIoPlqtUR/mPLSPs8
us1aTCSkIeLHBPFr5yjFKRC3CZSlastvT6Oxlfp92D7oEQK/Awj1OOfY2g5eTIHC9FUKwiiHcorP
adTgR580vzWSbMrB/6fXtq9Ro0QSNeUgd2DzfBLuAHJUACbWUbGk5e9IRN5fn9m1owMpxL8QjNsz
A1nz0RaEiY0bq1EODQ7/SbiTkhdf5ORTeFCMkWpma+ithI1RN5IVZveNUHmlflCFHDduzsytL9D3
sBgbbZvQz1JU+NhwRLY4OIGAKkOF0ySzDmKgjAm5Q7xFMANKBtOIGgG7LkEgiiDDzgL/UMo5Z4nW
zlwNDdD/hWHGUkcQVq2mBixh+WmonzSheWvymyJtIcYyWCH0/jjWvXpwLBGZ3TbJ0LKMWyB2+WCH
xdb8g8HJN2Np7SMB3MZ2R3PvX9ghUdEEC1IY3ASYO2KLOLTtBsylGLTHGAVYgt67aXuD3mhIn13H
uiwHnvfVAoyJYso0yAOwdINSqpTdAQofYYYqbwjn+qVHAwn6iOh3eSnMe7Thit1LJ1kpjyxjfY4X
3zAb1yLeCHJoppvQ3LY1zTL9H4PyECY4kF1FwAlWuj64LA3lttHfOWOfQ1/2eFqOndnwpa6HOl4u
sAtRsIQnERE81qA7IV5ZJWhZy6wS2gioNJEQGVyHXt0uixEz2yXPqBDnI5BLpPhFup+0YQPpxusg
89JdDm9ut0DghOTtPPzFtAr9JBZC0IFbeRIdUDng1tR2b9cxLpO1X/bzDcIE9r1Zt7o5QJBDMm/9
EiHOq2luauGYKTc0yu3q1SSbpr0xil+tyZnEVWdAvqGZfSJUiSJQkOXZMphHO1W0JvC5hHJp1SLk
s7eloPOeSNbiGRCvqURCkRCqdRhnoJZ5LAYTEIXyaaSn1rT0CHpwvZXKldW1W35f+nx6XqzhNyJ7
ulKDpM2YA5Hqm5a4WnE3JhM69gonh2q8jNtGU+LR7h+30cyruqAwY7zCVGfZhCd7UJhJL+UQWiY0
6fqo23X+u9z/aKppe92MVid2gcd4gAoP9XFP8fapmtNGnoYN6UW3LIiVmfQ2qLTNzG0ZpRInllq1
oAUs4wCygQ6yOMMSU3gR/A+aVqHVyqNXyD8kCK/3pORdRFZ3Pp6WvxriURrNGG0XKpnZTpjZiIwe
IcOzNJWnCHxZhjHdxNJzJI3bAfovlj5GJQI4lI+awqsIVmKj8TeFxmuiXHUSypxJRi2QiXa3cyeh
oLy5i1Wjtqdq2KSkexhCHi/r7MwubPgvhCYyESItcdOZQkDIHSiqbxAVx8nGUNB8zIl05uW6BsQ6
PIiIZMiV4ezSfDtCUVuH9xo0XWxz7iPV+jL+d9pAOHs+begjLyJxXkbabql2b/SvrcTzNuu3i8XE
MbaSa+0kji3Go2cB0kSy1aPsNEn3kY/nmdxFOzUJcK9qeM0bXGBm+6MUHTpBEoCp2Lr+XLQsg1Rp
S9GvUg/WqG3l6qbSObEdb0oZH2DQIjHiWZQyJ46OhgE/2OgN5cRzqyDoRZbn1BBIqxkQOU+zwZjX
LUc5whCVG2XUXJDUcI6mVZNfwDCOBWpZoxFrgEFi2erKjxrdRUGBOq3Y8/2BA7Zq9gswJpiQzFYv
6hFg1ZhbY3pTUsUeg59NwXu84AHN7nQRUGiBVCP4BlCU38X9RsKgdLDFRpw3Jt4aMS5JLXEAJDEM
QdRxsQ6yx1AcvaxqHq+fOeswGt4ByUyyy9J5VWURZs0EtySh/a2XRyRIHwfwy/xvKIyjyJOyDpBT
h6xiq24lM3waq2gT5ybn/rV6kqHp+r+DYVwFROPSoDMgcijjQjmFG8XPIaC3bXFPqQJn4l2LeHPH
OAij9nulKwCHFr6Q2CWhVhzx3uJ5Y2L2KrIAoakNmLoMdVpODfrw2Iqm7GeUGpPborKwQbNML7ty
OnVP11dt/UqCo0pEwhjBHtsUo3RC2PY9xCprCBHWh6lzwXhqycVNWezN1omhyVxBChQd4NeBV4/j
b1xW3jUPpmqkCcY8ScRKUWLpD7wIZDWkXEAwp+RIhTZNJUAYOaohMYpS32pwtGhPSYYEZGaeNnpp
8I8LFeeQcgHLbAQ9z1F2RmEyqqDvhrJ7meqUc+FZtcoFBLMJVC3qGnGWaoWscJ1BibZ40mGd11do
NVRdgDCmD8pHQxhBi2kjt2lBv6SZG0eJbDVYMG14aJP9JGyvQ/KMgtkIaS9meUcAmfsoxNLTvV/k
P65DrLr2xaiYA0uTfTxGGfC5Feqh8vqU+8Wm004R6EH+DZCMsihUeYLrglmjWAt7X5kFRRUdPW1Z
HNhQgnLpkFuFobxex1o9hbVvLGap6qpJW82EPWTqAZenQaoduXXk0Balf5PpBmvH32ExS9SkaJbK
Z3FbSe6OcjDasfIwZHg2Frvgg9bpTsbDe1/6hDOd6yb/jcusmyImA40TTCeBj+/AroWWgWDoOSWQ
q554MTomwpATs/fleXSG4rTpQwlWHwkFIK3qlbXpckuS1o3xe1Dz5yzijKmjnSllGBTkuineCWi5
kZsfCmQUr9sHD4cJNCTIlxmViGGRCqJ4892vivA2kTx2RczzurNXvbib/J1Cib0E5YaQ+ZEBLDN8
jvpdCP7UJAeJnj31vpUmj5P5OYhPhcLr9L2kUfjyu/+dzAthIkguptqUAThqDDRbfDa+GXjGIFot
ApIqETZZ+UjpaJnUcHpcOUsK1hkaWUQOLUL1h0Gp7sZMNDlzf92kUNBxvsZ5qyuoF8Eat/FzSw+q
cd8W4T5OXzTtR1JrHLR1pw2eBYngAQz6EudosjSWZZ3izKtT0YpKmxaDFcmNlUu7If85gsDfDDnn
xKpxfbWSSWCCv9DHGRKfkKiG00b+Br2CbtO+N/KfisfuvZ6AW+AwHkDoxjhuILcHat1dme+yCASQ
v9J6m9H7UdpIBGft77p7rtJ7tHs51zfQ6iIusBm/oBgVabX5TAfVT6qhaip5afC02RleF6ABi9cT
yZtSxi9oZSPFUgu4IPtTRTdKaVfGba5yBrV62i4GxXiFxow1NCkBhSbTTlW731JHONH69YHgPevc
HFMxNss8AkRU1U4IvyZAbU64Syvv+vqsng7GnN+XRPTwfClALxwpWKdJG8/qwmQoToIin7RMfNFq
/eE6zHq0vMBhbBBdE0nny/Axcv+KNxJJduPIkyWrVQNXrB2h24IDLgSXJwd33rYXTnWBy9gfGYWm
6WbNepS0WTWt9v4kW7g8On4OTcikdkPzZ5OHv8q4tcoKKrBdc9R10Lhd/47V5Vx8BmOXsj/lct/O
vizt9qVSHhpUC2XDYBGBxwm1GtIsoBjjzEwIcuP2Vdtd9luF4UBZblJQSNu/gqh0+z8N64IHvkn8
HKWn2G61F4SRDSxztEWFE3quOpH5kALLFmhhDGYRFWXQYr2HkVbjRmn+oASkRFtgJDoqlFPFhrO7
V0+CBRqzVmanJ60+YK3E/gepnzV6IOZL74foHznkpTe2HWcP8gCZFUsaX1CKYh5eHluBZufCSUKJ
fl3cZLKraq7MSwet+q/vEbIlumoYQrCGQGoL0iSoojaPU9w+XbeM9RqEBQZzh/Qb1JHkAwYlpuK9
GfWm1aQFRTsnoY6UDjdVH99CL/BXDZlcqP5Oz40/7YRZW7OObqN65jOr09gtUtm3cwpClX6EWFxs
+gLnFL6slMZXostKmivCVOmiMjX1hVbMdEg3pTLei5tggw4ntNAU5ZbE6EOskn1I240CsfUSvliI
+x2EQf9NEmj5EYx/VJAPxFsqPkIq7nsBZdl40cxyXnpu1Q0vYdid1GYCuJNnPblpVxte0xyn/kUT
NAjJvTXxs1hs1WpXTRzvv37I/N2/Jjk/zHx00qmQFJ7FsKa9gIeitFRuggrig9eNjofDxHC6IcZl
rGPnIm27lf3CrXSU1yu8rPu6OwKJjy7inU9ju6DQgVWgQArD0bVnqk1Wkzldi97D0QVNjqjx2r1X
F23uS4YIDCg/Ubh9Pn1Brw9+omDR0sROdaiudscMr4lQUhjCU59vTVS7ClB1y1XO1lj1Ewvg+fdF
cBBEppAWs0D3qFcbYeg3PU+pbvVcXCDMK7pAgBq1itgJUzkYSCpMXqn5TqJvC0XnmMbqqQg6PDSU
mCZqo5k5BHOWORQ9TCMPH9TKjfB0LyIMVVy0AHOgVq1wAcXMmj8QKub5DFXdQ0HN0hoR/MUx59Dg
oTAzlwUhtGHma70QHU08MUOQPOXys66eTCiTBU2vLqO+nQEJe1QdQV0PXgl8wUF0HKEoIYKtprk1
UzeGrGslc476S9LiL2+MphURtZgqpILOLaJMaZIlOiDb3EpO6sN4pz01N+TO90RHfKsttLHTXfCJ
KO6671jb1F/NMv/BZUMZUid5LH1lnaadobsqSjDjOxIcOskZY8471mUf5fkg2YeFKNcSisgXh+PG
tAJXD6zAUuzJ0u6yfbYpD+ZkvYpW+lx5gQMaApTwC5z7xdp+WA6XnE8zXo3lSFNgPtPgQTV3HJGG
ejJqR5N+Xp/X1ZfCJRKz89TMzEkfAInEB7jkbuwcWTyoKmoU5G2teVWm2RWvZe2yQ4KZYWYTGgYN
CJ21ZyHkfpoQ16Ml1xoCqMxY4Wv77D8cWtlC/4Tz03cD3nO2zDMmZt+QKYlEGs9aplbo+U/aXfza
OLobuXh22wRY0PvYgeqtXe/Uh8oRfrQgZtg0byWsu7SbLeIkE2yZ8W4rv9eeeC8cIt7FaM216zOh
jGYSaIaw/adoaJqSOINmpz7c+NEAZgLesbXmoJahBrPudZ61qTji8Mh9SwWBiJBtfG7J+2puY4nC
rHOdqpEyzUcU9GhFSLDp6QlkCkr4W+5QPJEKkAtxK/F5Eje96amj6F637rXzawnP3BUECKa32qy0
qlTCPpn0Q59+gpD0tRmF39eReNPJ+MWaikWeg/vb1sc7VXoe6WPrf/5PEOy1IO7SLtcDDIYkk00i
AvLPyZvS3LkOsxrPLCaN7dqbDDNUu36eNHBz4UaOs7gzdjW5parbS79j6VBIjqhlu+u4nBlko9Ag
HKgkhoAN1Lca72ZUulfJ63WM9Y3/9y7Bhmqqga7urMQqRT0q9yhImXrhzTD6Q62Sj9h4bIxoex1x
fSN/IzIbYDSTOlV8INbVyRcRBWYQmuCcjasYkjRz/yEOvahIyhujgRLsbBhdeFOYPdIjplJ0v66P
ZHXuJMU0oB1PDJWdOxEVQJBfmFEqzRkFa4ToTzo6RJAhVHMb4LXuf8NjZi4LpjEBRQ3uQtVDrdz6
iZeMx9h4z/z7Adws18FWjW8xuPn3RaCri1GciLOi9kgnVCHv6qRBLzinVHfVGy1A5t8XIElAezx5
A8TvKxc0R7YYmbh/G7co9OCYHW+xmIukFuQxSURAgRJSNlGy4rbTxzg8yuQgtJy3pdW5g+afCipt
dD2yqXm9bcYy9XGW6+ABHvu9ZDhRxes6X4/JFiiMOeQKKQXIsUJC7RTe1ttpi9erXXYqoV8UW3i4
LazIkXe5LZwyT8ys9GS4hLN+l9Qrc9Sy+AbGStpOAb1Ggi1Af91CAyd4QU3f77cnokLXrXKorW50
e7LHV8PtbHk/qXbrKZxvWO0QWn4DY0TIjQ5ZE2AeOrAWOFlvqw/DodnQbfxR/QrvZdA3ungGk9zr
G2Q9YluMnbGoNCej1lTAhVSSIVjo/Du0W/Lb/93JFt6WRI9Y1QdeSW9LVCnrbsZ7flvdPAv82eIX
m8dXlCQxI+CrjycTRA2v/rGPXay96EGK66E7+A/kBgQdwcf1gfNwmYM91ppS1XKsOSitI6QQlNMk
uFyJVw7KV5S+GJ2eoPh7kDG6qP6I/QMkA5KYWlPFub7NH8um2xfG83X0L2CI2vhybM6TCE7VNNT/
yAizIU5gifLnFIqI/EXkbXkls6vO6HvpvjJ8C1Qln+qQjkDtyt+CrzhpAvKRFDRnTxryhlHjXV+x
S1rM8236FZQu8IIyM4Vuzp+ONgSQQFJm62/4A92C+o3aWK37Ln60tvggHPNNi25rO70XjuPm+ldw
vOJX28biI1oZPLOlALupINQy9JJXKLYm8/ImPBTGIxWgh6fhbDdVnYPyoLJV+bVNeCEhbwFn612M
Ja3zuUwBKGL8q5HcpnOq8JeauBCCtGIekfbl7QwMkGhTB6UlWPVBP82MqQ5iWug5GBaMAqq8Qhcg
w6sWIrFTM4pfQD43vRtmau4iueu3sTImTt2h1MsqSZvYQTv5VjUl4Wtel+Jd7pPYd8S+VdOt3ySd
YhX90O7zQR4iC9ogsqOji/R3F9OgRyiTDb/TPFb+hH4deY0yjAPsUyMfOq3VXd6PyWEMjG4AC3A9
PXRmLYG5QEze/aaKdpBobnBbjprsKOSdeUpEWtxdt6mLdcDMIMxTob6p6CiZY2Ym6ESFZrPQhz4K
0UbQJvQTVOYOL+P1Tpbx5jIahm+NhUL314Ev73FARq3PTASOpsyLTpQoK8EcoYMGn9x3OPUyVybg
0RF3077wcB0Wn5rtdcSLmJYBZBIgoJIDafEX735zL4MRXOfJRFx4XAaAuf+2StAaAuwI9T4uSAwL
AbX6kYiqH+f6QC526IwDZjN0fGv4H7YOUaho1UUz/7yhVW7XJTc5iug7WnNKbi/jAuDg+Q3KyGDm
UeHkz/doqfgxgn4cHCD57V0Qj2+Loxzb5cHfBsQyN2pp5RvIcHBuVGvTuIRl1imNW0kJS8BKzR6U
c4L8eyxOKfqIrs/iZREMhicREMRL8+AMlukWzTy0rUIFOgy0zkU7DEN6wjbvP6NOaLai0hmBpSXl
8GHkSneTD32JsIQiFkJFZLNHir5+SJMC1fetMGXPdaQkd1UqdB+lKUycXbpiuqAfBunIzEGM6xgT
KaE1rIr7pAfzsdE7kQD3xHsgnP+Gs2McrPzQNALzIFSmZFNn/EAfSkpPa9gUGe1acknu0o5YTU6t
mlsIv7LAoAxRNXDamyZYbZl9QkUFOd8vZvvCovmPerhtC+SWOXO2tr5nMEx4T/u+GuIRHP3jxnwM
UovYxYN+SG/9u8huP0GUkKCgycNDilNxIsvLcGGeTVxdIC0CVTWDldNQ5KT1kwTc/dKj+qjsFVdw
4w/l/kO9oYFF7WQHhuBuO2aWHe1ke9zGm57HGLNiMmefwOyiRDUjYoyzfED+rhmnmFd0cJnTYcbI
rGIsRlSdn4ts9dcsFeND54haihMRSwzd7kPj3VJWTqqzATHLGUYpZMlCWGi4606FhpuKf5w2Cug1
9uh3uQcl5yuoe+0X+al953gK3lwym0MQUjlVCIZav8W7fBcZDn1VoA5jSbMh2e1D4v3zs+pssEx4
FCJnQNNZpcBAEawouMHAy4XwxsS4lFiMtTabx5STZKfReIvX7+vTtr7NvzfBvKCLEK8qw7SaRoyh
ygPPlJHmHl41MCzzWoVXcZA9AksspBYQ5Z3jqFQqQ4qWEDuDHIY6WIHxEy3RJlqyr49n5dhVUSvw
F4cxQA30niMuNpkdCHdo9ER5jdDxLG0+Ui/c8AKDsbRE80kzUGBMwUPsQ8s1c3MdJSL9tp1OpL6P
8p1o/kR70vWh8aaQMTcNxYpCZMzOQkHTLG5VlWiXxUHmLRVvClmjC4uxNTsMzzce1fK2DiD8y2MV
4mEwZjcWk5+RFhh18DAZ26K3IT7Kix1Wdw+Icg2ErpBaZbnNOoNEgdJgwioTsrGqY0Zb0F/PTKy6
+IynNSV6qdPHxscNCne1Ln0SeEHg5Svb7H9nfjXkZ9FD8ZVZWmyvoqmgclrA7LvKk/V7mnnQJPKG
yvYz5E6g1icOx7TwrhvKWkyommSmWoOVooaQWcFWDbV6jBDj1s7gQPDwY8osXNlMO7WCW9UuT+LD
IFhcfpN5D7P7YgnLLGosyDFmAfJg2gYC6tvBCyyrPgx291Y9Vged81S6th2WaEyCRteSaawlHY+F
2bZUTqisMxqnppxNN3/zlTGxRDi1mRlhO6Oo9VteOsp0MmhpJXjAHDw/e7u+cKshyWJMLLu0JFTD
VBGgNVawAeEHliy+1W8QAsUW3umgRfMWOKUTPjzKexTZx06PYldev89lyg9Gu/wKJiophq5s/RDm
M93+iPDaP21ByvVoun/IrvF8q96U6Jk/HAaOX13zCbMgsgKeGB2F14zVTqWUFIaIUDCtnbquwYgH
/uSH6zO8dqHF2L5BGBvtJ8lI6hFjaz3qqNvuBiIqP7Nj7/gW3fRbcHZwANcOiyUgY6ZdLZmkkQBI
NlLq+ZvhKbgv3obJljQLkiT/4vgzoUUlIXT/6j8+P2ZRjKeY1RzvRTmC52Mbb3vejXN1mWTcCMBo
hkQNqxJb9HXcRwNc2qwgFM4KiCB6p5xxrLlu8xuE5dgbjFCPpwkgbfnkQ84m4vIFc4bBcmz0uMON
cYYTSKhKC+IZWrf3easxW+yF81Agngq++C+S//PVyEYd51IPbbhWOoK/p6PvVPfkZDf2LxwrWx2N
AtZQ0BNAHvDrmrU4Zzo51oPRx97p7OFXCxeRWboHl2+Rx2g32eX9YHOZ2VbXaIHJbCUD9G9UC2Br
g6d8JofeNZxpUxzTm2rX2oGn7ngtlvNWuZzO70EyWylV21qDbCDoXjbBQ/YcHZPd4JZI6F6fzFWX
/z0utpNTLaMQZZ6AoZ6OIhyr8VQMh3K8HQ+FydvEeThKcjXP3q/JCe79IylwyeWVvHCm7OvAWdiF
ERC/TXugxEdwUNgh6l2oG3m8s3g1zkFh2H/tj41zOklpg3gAjnIv4ehvD7WLhORbuunvry8Ox9C/
xG8XA5qInimoB5uFA7eT7wT1zifP1yHWLs0ImsDQDM3jmWmAsbOuaMGeMEHoTkrfS2GPpK9TUHfU
HnzdM8xNQj510St0znPqSjwDVBnsUfP+vWj5UMPO16Cvg7DbpCjzaKHtua2QfS44eY//Z3g6WqSJ
CQESkbE8Ke3ShmQJlJ20zi1Qseobr4X4Bu1vqHBKLjTBoJ8rQLwSdHjBlHxcn90VrzFHpH/RyblP
pEkiCgZEwqBii04P40bi5XVW51FDVge+EKli1rGnOm1aCD9geAivE+FzGB6E8BTyQvsVQwTANwwz
jjaUWzSJAUYOjkF8pOFW9b1/MVULiDnePrN1waiCJIO8GAGxO8pVy+DpOgJvEPNiLRCEOqiR9Mcg
8O5iFeYnKuohzsJ5fFyLuTRoK2pgt5RB4P51XVmgTI2RCCUBShwoVjmT4+AVMJetPL9BShd4g+pM
DViDnofu2eeV1K24wDP02V4W6Ikg01gQYXAZjTeNqT+KtDqMem6BNdCFaIYTDxkMsdlcn9qVs/8M
lolmozQOkFfFoCf5ofGPqXoapHe5/iFPnFDpcg2REtYVkcx9YhCuYLxV1vQVSpn1GE3zYmglXXWT
aYKViiHHP13O40z7DwItlLsjHXyRwWm7qs1HDfxuOeiVu1M5PPbVaPfyTmw3VL/LeeqcawOD/Cy0
TbCNRcicni/cUILatCx1FNdDV0V6TsIHoXm/vkgcCLa0Tu203PQLQJRQ062VN7nTnGZ0roNcMvUp
X/plMkEni6xDr+98ID54XpD8MhJQQ0Ah1ijt7NO00GsmW21t6T+Ek/aYOLzCmUs/ew7KmP0olHrf
DwCtwEGICien58XoK7dVQBgKHiVlCdol7NNTBYqrMIKagV25+RP1wCHvxZt8Zx7TXaNZhZ1v5fxF
35T2fW+Zx3hjHnkSuJe+/vwLGCecKYKWixG+QKdWKexU4lKZ4jbycn0FV2DAOjS/4qHNbd7V5wuI
7ZVRs4swwO5ZNQ/y4OniUydxNvJlb5ZigJluJjciIphLvu7lC08lNsSs/o+0L+txHFea/UUCREqk
pFct3sq1uKq6ln4RetUuat9+/Q01LubYtGCh+5uDOS8DVJpUMpnMjIzI0gy1Bjt7Tt5IBwx6TBwU
7O3oEG19N7U1yHjdd16wyV5WBcn+xOHL/PrSvnTgynSitYUUxGkP0wZSjBv9kzwArgvEu3n/09h+
+3l7WxcuhguDcqbdqqCri00Y9L+C2bhXneStuyO25bH7dtiQ37Hd2ysmr8MyGqVQz8ITGUGTyUKh
sToqFcPcDkpjykv8VD50L5Da5ceZL9KettZX4iRu6TsaW31XLHkR9K5NyIZB7QeybJdexJSRk8QP
4EWpnwLj4z+navvQT0q9J6q/Rj2ytNBza/OvOXOmxGDxpGhK4uQRODH14tuQp680+DQnuhub37e3
dSGOmgD6AB+KvHUWp7w0FsdF6JclPqQlAmdQvw0QaOTFy20jCxENwq6INBxz0YTJ3c+BDI0wLMhj
DJA+YzZydOOEFNBc8colMwDk4E410L/Xrj5TZGYYVutRPEULFwIwhblWFli4SUGES3GFQpzi+n0x
hlZGylnX0vA3yfQRVj04mPbguRZkA9FmtFvXkMJQlsEXkM42IjX6xlCPo4gzUtIfTkpmhUE+K0Ga
9WSruj86ma/6TxB5hX8YIXoLdsgKYKbMrnWtPuwBJjRRekEzAELfCtpQQIb3Cnqg0VT3+75X9LfM
r5HFY6ii2MWFlkxupyERUTPehNu2TzXidkhKjnXVt0e096uHkoxBe1cYkf7EJ46IPY3ThjZjeMdp
pn6lozDvhsis9y0cGFwlJENOo086weglerXgeA0s/jtTxbCZdHP8HikjO4naB9UY5Fnei8Rs73Qr
GTYMNk6FCTWyAjz1oZsNVnfQU84/ujIstzQZQwLG+r4ZXRIoYCKOIEQ9qWkdOGOldt+Qr8b1hgZE
7Fs+IeOpeiN76vOqme4gHdT7TxYUch9j0Cd3Tm9pFnhI8lDsDRaOb0VbhRsj6qzAFqShLmABfBtG
2gSiBVMUoxuA+wHK0DRUHlOaqx9JOfkn0dQRREEMjHrOLLOuUYx9deh0cOyjQRfmmHJOxAGfUQMT
vpWMv2hJMXs79Un2GrW0QEOBqeomr+vodw2JQroBJ1+OsrhhtAkaEEH7QfW++RRTgOG6LjTj7ySo
NK8KWn2wIVeiHTHNiD5jw31lJe4uBQgD7008qjUQaMr1qciK4ECzIhC20qXGm5UBZ73G/7BoBGgY
5IqwBZWZyyikG2mEGXtgUhTz1NWbtHWZ5t6OQQsxHJXV/5mQEg4Lkp3cB80Eyv9fE8bduIX2bd4D
//LXk8dA9Z9bkkKqKlpR9AoWU487Uh1qZNtrhFgLVwT486C8jP9HlUMGQETdSDsk37P2T77JwOyf
bflLOGWe7pPt7X27rnahKauqBL04SNGBq/3y00QwEyqlQBU8mxx9QCNDabZTrG6jpnD8LvsVK2uV
9z+lIDnkMWRTEByCVjJWeGmzy8oyDGY5JeUFLZv8+CEcY7Kze/31NXjo7iKHv7CHxCvd9in7HnpQ
ksB5t9cGGJeuE7QAGbhrMOIKtPzlr2B+YOjzzJWjJRsOcch2WO3XLDnluQnpqoeO5yDMBiYsf4MB
SXo/Ot/RWTVs+mTlrnYq99Gxsq39WqF0bWmzf52lGEWeGqLpYTfQULtMR7vP97fdZs2CVGJuRtLq
45+bEvG1jh4GulJOXEpBkYohHyMGhCdAo3u5hgZD0CJvRuTcgipfjc4wPvMwQFutNMHialtTnW4y
EC/hFso4ZkSa0I+o2yQ0+1kFWgz/jeq7Iuq7ciXSLC39PA2Rzn8a+EMfzHKGfftFwVOAhyvIwSWv
OTcw/4Czr2dWTSJoCY2ssqdvCc23pQV8+FgccrpiaS3OSEFzEGqWjAq6mn4R7fpgn6foDjRuo96H
4e62w6yZknZtIEbQJT5a0GLw3YZH7gjYuXjT1dLNQadw29hSUJtFtVB0gRowkSFyZSC6trYQP/sC
HF2RXWDmRt9ZlWazYd/HazfC0gc7Nyd9sJok+pgrMDdmwHF17qj+9ju7S99ur2qh/WuaJvpIQA6g
8ILpnkvH6CxWhX0BmbbWaz1jZ738AjroB0InBtiAxtO26q6/A0v7R2+5ay2epSscST7KtlSn16hZ
3g4tSxlsh0pjA9ttAgFIJuHdXuKKFfndOeaBysGeja5ImNtm+MT1Z77GHrP0tc5WIhdHsqmaymTE
ShjmSLa9llSAfpD7iczsSpkfv9xe0po56YxFo16mdQpzmvYjNX7kyPQL8GiH8fttO0tFAugT/veF
5E5PXGYmUeZXWPTNelVRa7SnI4pmuASOhgeoQmebD+Ym+r5idibWki9zE9cnrnPgXqHZfumUFUJI
5bcETTncBBlzLPbc0hcChrYgckOxacZ1zNrS+Z6B1RA2B+kllScfrZCEfSB07KnIC6eYtDvRti9t
X2QeqR46wIcUawUPuxS/LIoZQIaMyAD49nKZyOh7zegpchbQ9HqK9sTAz2WbUa7uC7P84KaxhpJa
tIg+/gySwpAnlyImbxu9LhPkmWJMDSC9SDTtkj4iX2niK6FT6qWfbrOhzVa6Agv3Gyi0wV6BuVI8
j+SLF584T3iPjnUesr1o7w2/3N72mYVTbhEVPTzwAAOBoUsrU9D3NPUWbTw1STKPTWoITc16ANzf
+HXb0kL7cx6PsIC4wHgC0eUKb5R1I4QtR6BMm23vQfflm9W5uR1DX3jtkbNwAC9tzZHg7N5WQBBA
wwq2wFGaPWT35s9ww912Qzf00YHK8b36XV35VgsV7EubklsSUY60x2FzhBdC9F7YeL25iRM52n34
0NgHgPBXdvT6411alDI/RSWgR20nQPWAHf6hviWB09jjfrQhnen5L8RJD+3ecG9bvT4Ll0alZLCv
qYDk2LxM62VS7kBT2HNHa9AeAsPKbVMLieeFLZnYRGQd480AW0pu156KhTmGo7/kd7H7ZJzql2Bl
bYsbauDAoU2Ppqis3gz9thz9HTV3qnZ0JkSYWH8th7XvdhUy8ZfBZE6gB29CyJHPv+LMOY28R9lx
anOIAKV25bth+FyPkEAQTsJ+hN2a3sHVrffH3DwUwTk1MQdzaW4MoPRFDUgCxgFaXt1DMfMHRCeW
/PVTeTbEqMHn4gX6dlJpYfLxVlYzGKpTCNvfK+mmQqErt7wSwku3PWNxC89MSTd5XgyWMWgwNSpH
NaE2zaA0lB4Cij1MjuyvIebSyqQoqUVaqFrVvIVquUlC/y7o+93tFV1nlJINKXPNIiuL9HbevfFr
zp9HgvH0wTbHQxMfqmmT9A5YJtNiB7iaAsFKHn3prWfePKHbCCTC68qvmTfwIpWQfo3kozFthVB1
/Jqqc9rqTmfgCLNau8OQUMHvwDptU3VT1ndh7rWrBDizo1wZR2HZhIw6ICYywlPhZRKYIJYFuJp+
JsgFadk/KG1omyTZjlCZhA6pO1RfcwvUtoWfrX2KRfsmCMuAMqHo50qfG/WesY8UxNWWcMwOYnJI
QS++/aJytJkybacAht1l/jdISn7o6kp2c32PYOvBiYEyEPINSv9AU87Cg9DajqcmVt/1733OXZ9W
mF3MMJZcvvkW3RvC8ApQ85vj4AUs+ej73PN5c6wyscaDsxQ6zn+KdMyYD7HJtMFG5OjFBqGnWr80
3J1l8C87fm5I2vHGzFTUB2CoNApQxb1p5paqhV2LV45Cu4J3d1fbcfGkQRZqxdOvkuY/2z3nPzNH
J+obl+HRUpukK6Gp+6dAoxUgrfypqaeMePHAvCR+DMeHjHq3jS7v6/9szuHt7BNPOk5WCz0Tp4zE
VHo0GrXU5XHWb6s0Gj47q+ifb1uc/6J8pLDQ/1Yp3drhFBVZNycnTP8ZK3dJYSu+sMPB0dT7OF0b
qbq6Ry/2FMT7l+vzSTnGtJgTk1wcoIu8K2of8ePX7TVdZSKSFem+6aaqTfV5TePQOlBO3JHWuM+j
F7B2OeiZrOQGC1yb87nE1LWqakjHdWkLU9ApilZFcsBC0w4nR1VPTE+hL/Fq8u9x76RitCP9Q/iP
bb5yPpb95T/TsmZ6PSgsMUeYbqCO3NNN1rZuBpKNaE19/jpJn/cU+BUTHw19Z7kHYVSDMlUUljLx
FvqbanRocI9Wjk20A6D0xuRM3crirrF2kk3pNBgTeJqIgE2eAJtjbFJVdxT/aMYbhd3xcjv5Hlfc
aJXdbQ4qV2fibK3SB406U2lTAruYSnUqa181D4wjuDtNf8xaDKs1rp9u8G7G/KgPrszb3rv4TVEk
QPNUQ7ddbqGSOh4TK9Nz+E31pe3jU9T3Th++pcrafbp4Gs8szb/kLNo0Q5eqQw9Lwk/dIgxdrYs2
hZL/Q1Cb35LgZAP3LooQl2YE6QYlogQLgkqxA9bKwDYDxNFc178mpF2ZolzaPhTfNFCY4l9ddlSz
rDKiqFCUVWjuDD6YOhrIsirlyddb5/aXWtq/c1OSf2pocwYa+p+ot2WVm2gNs1PoX7kFZ9vblq7f
rTgK56akPTRYHnZdBlMiB832V2o98eKhLY9h8QONY236qpI34u9o9y6SZzJgNnDlFyzF1LMfIFf9
8gE4Ocz+I/URP7PsoJpHAg4Qkz5l0RrMZN42+fidm5LDd+nrtRUEwqkn43cSviV4qwveuQW6XGYR
bjr97xV0sLvW7J2A1kJkXrKoxFxJ6s7Hh8zZ3qrbL9CBc8vO/5eDcGZGypo0M0wjAokqB1nkXSP0
zQQT0cB2VUZX8IYLe4hRBoz/A4HKOaZGL8+cEqX//3MZVl97qa9bLuR0wBgfGE9xo4BlvIK+JdC+
1Uo+Mb9GpI/HwEPCUIOGfW7NZ+YspuRFy8MsCwVaQpHyrLWZ4WQARax44+zushUdlT5AkAzUwGRF
0qkEEXKm4WGclW8Q/1bB4grKYv+raY1QtM1ssja3c90PBXEImhWYwGOYR0FZ83JdpYAiS1WqwonM
wtYw4562nd1OBoSjUE/t2c6ikxdRqEAzZa9BL9gwAo810baZYrsK+ocox5gU772JG6+qILZpptvU
SjaxlbhFbjkJXRsTXYiE+MkWgiD4xWbQz+VPHoc+LYeCAEpY127hIxuJ7TT+mTWn28FpydcAhUez
AywTwPzPoePskxtdrkRJpwtovW0ZRYkw3Af9K03wJmp2Bs7x/82cFHUFqSbVmGZzwRdhhTaxHuLu
MfS/5H1nZ//yDGBo40ARDR0VjchFmawoo6FWuXDAdZOadoUKepwQt6ZvkWnXbD+Je+H/fQoAkD8A
dpii0A3It1zuaEBbNoRpL5yuchsNVd70Vz6+9uqafNNCUL+wIwWkILN6XhIcI2buOusAHWoGBUoy
OWmxCqJaSKrmyAqmO3A44b0he2MwVJUewZZBngb9SRkcigc0jZyZZpxZG4O4othUwIvF2tbsft12
mqX8Fc4J0xwDxWDLlpw040bMs3H446SN+iMpvxoMgj+7AmSCDDigdpsOK+diKRSem5QcNWz8Ia85
viKvQUk8WS+ZtjaRufgBz1YlpQUh18aedTChlOGxZNVGCcpNV0X3LEnfu3BcYzSaHU+Ou2dLkiHf
lKd1YTbYRaPsf1bhowFdoTQMHlEDOxRa+6IE5sZCobLRP2pzLTFeemidf0OZY9USFoQdLaw2rPdJ
6ZUxiKaKZ6X96QdvZngUxQsxvUp7BRH/ivcsOu//9tmSDkqkUJqPJixXZewq0GmamvDIePxYcfGl
LtLN2D+PWrhVgs5N4pdReyNduvbOXNv8+UeexdlE46PoC2x+Uv5M/VNb9i7ExbP4EZSsabfPJ7zF
3us1vOXSLYLJNAvwVB0YJPmqHcdAHXIdVkPi5s2LUT/5/SbOV9KGpTvkzIouFQaS2G+FwmCF6bjT
W9yum4nsKPtKZ/Dg6+3PuZA9cBUoT20e4cLUh3RqImPMdQKiMccyvyh5suXF22gpL5Wa24rgx5gB
tM3ClcmxFaPyU11nnCh9A6MQMRfdF+bfxXhQQl2TqkcQFNt8jX9uDqjSWQVnwkw3b6JgCSKoS3dB
G8MKaIWMBaQhRUNtWu3HVV2ABe+4MCIdDJbxzG80GJmGpwav9NSCng1ysDXVhrXFSL4fKSYRRjHb
Mb8D8otaOBq7tX3bLxaiKVdB2Da/UcF4Ibt6XmK0PTGQMKGhq6dvlvCguDqyGAXGtY+zuG+aruF6
RzEFL+PLj2NRzF0IFaYK/3HqfpX9ixG8sDWS2YVThQX9z8p8Q51FjClBRylVYEUxUCiFsoHpcd8r
289AK51+TRZt6Y4FOJFgCJMjVkJf4dJcZaKlRGdzRgbik+89piOBjuLsZEw70nt9u1XW/GLpk6G5
ZIBnCy1/VEwuTTJhmno6J4OYb3YjsNBbhieCh8o8lnq0EoCXTjCm9nGUgC6dxxAubZl1KKhvwpbI
Qlske4t8CcWHCcEr1vyAVHiFCHzbIZe8BO4BLCsSJuAfpQ0dSw5B2h4WAf+GGgoUE/TgSDC5S9O/
xkdhMuDMlPy+R88hYWUym1L6WRB3p9B3DXoGkzDX+hjLq8ITygKqEz1BKRWrMVZdDAETzthU6c/c
D8R3syDKR0/r4qU2qM+8UaTBXc/C9JhOk3HkI82aLYGO9L5UCrzvqD4J8gSoP2m9aArLzlU1KP/d
3v2l04Nkh1jzvB7aTdLuF2wY6nY0BDLUFI684fUTA21jCsoGTYR2X33etrfky4CuAM9BkfMDdXHp
XwFvi66oYS9sSjsRgKl/DkjHufpkRuGKLy+uDW1f0FCgan3V3AAjs2i1eW1TWZH3gYajR43ivgoK
DMtOxUOSimiHxa9hIRaaKpAKxhSfhQktC8WWyzX6BTjB+gSw5UJ8Uv2eWqnL+KmgJ0oHNxwOte6h
f3d7XxfWemFz9sezKKgbU9XpZl04EP6xp3Rys/HbXLBjaWo3AN426H3ftrjUqrswKbn4MPbBYOiz
ycpTQfapb7NpOzcsibErCKbTi70V3KMo05SbvDgV1tvtH7C8ZNA+EohPI2eWXBf3PPgH0xb0Dup9
Idy6eTbBoq9BixdF7WBcCVNLxRGDaGjMoi8LBIMchcNUKyOUdQvw/HD/zczV8dkIdPIyRQMljtal
zWfPtWRH9Yz9LllrfbOGsPPqDtQb9oBO3h5zGuwDcRy/DaRt5rMZJyzZKkLve5eXXRh6VceTdxYq
g5txrXZjpSK/g0lDFYuQgPzLcxVf8L8dlNO1BHNfhU/gqLEKYCrdCeth7PZt6SgYMWwx9OzztwIs
CmiI8J9DtaY0v3SXXtiXLhuhmiBPCvAFg2kfJ44evRexE6jOGH0Jtd3APopVqfKFHOvCpBR/+gjZ
P52dhtJT2P1Spwe9/X3bL2e/k3LSCxPSdV10XToNKnY1DEEqDHyGSjYM+Hcr22WTW83O6t22uBBU
QU4JJi8NXLLgQpX2UemJ1U/aVDiTdRihBNyZtlV9j/ytsfrNlkyhakMAaQZtDSrKl3HGqjLMhQWA
Mw/KV5G7bAJKI/E0mtnDtAapWbhDMYaGURpkqcS6qhDpDXj8wKNXOE2Gjl9+RKbvxfGPrtzd3r4l
P8SIE95/CNfzUI0UyUincr9LSeHoLQMIPTf0NrX1VA/dvm7EZI+1SkN7sNT8yBWz6d0sxuyaWwZD
9rdAePRYz3/JHPPOwjhEzXW101SgxcPhVE8/RPTRoOc4Jui6TGt0bIv7Cy4o4w8d7RUxMHDrQRW3
WHY61cL2DZDbcZJ/CMv4UFJAEW7v8tLJI+A4osC0MP1qRLoLQt8ESg7HosQwXQAaIBA8+KaxYmbB
QbEeMqsjzTeD/OhQddVsyJQU6Kdiy3xbpS/on1rJd22NaGbpnIOaSwPBFd61VMY5dzmm+XTwXzsm
CFLyt2KE4kB9AKVvpgzbTIR7RP/bW7jULJ7JdkH+YqmYW5KZHEylqgqwxuMOUn+ryRbZuk3ayAaH
RDdABcX6FOIt0N7ifIVJ709DUY5pZ4YNqXQxFG2iNhoM60rnlC3IOBQ3tp6Y/41CFbLsN5F/sMot
m3YQLqn1p8r4iILPSTzUa067mHac/xQp2A3NmHUtx09RIE3GcC57AoxU5jL1W2zUjlbtaHYMJjcf
7UABtt6ZBYNvf4clV0ZJRcdYEFKPq7E4Q/O1QNdK/GnT8mL2GIZgahOft40sRSW8xHBkNBQ4MBUn
hVpqNDQDcT8UzdFo6Tcp/eZnW3N25GoTj4cq7hwO7Ottq1dLA7hj1lOdn2IAtMvxfSosDvodjJDE
AoQQ4HQHOwMtV/z4D9r5wp1gBRQGHNxCeB3hDF2GOQxxBGGmTSDyx5CKp9+HLt1rbn43blLIq00Q
TQndwcHEqQPJ8Xzrfjs4prdW5706v9KPkAoHkVGwSlcx2DVuwYwONoHv1p3v1vfRXuyte9Mufya/
jtROHgvXfL69y/OfvrX++SuchXkymWGVVFg/46M9qJqtrSEq/2zhLRNz8D8zoZWV2ZkEq8P0HfQe
9a9f4w3//MEO5iPYGm1+ao7R1+wkXpuH6Tv03QPdIZ7/7fY6r4KxtMXSxWpM0O5SNfyICgNC8VOs
boi2y7KjQKy8bek6LEimpJszSNUcfE8wZdjpJ+bV+WAX37Mvx+5N+W3u9Ocm8YyVR/7iV9SRb2Fy
FUmX3O1J8gH18hEjyyEJbKO1nCL8cXtVdHEDz0zIXzGK1FzB0LkjUpc8lnaUbRtXsY3H19iwf6h2
+Ju/vle2YjmVl21Lty8wrWS3mK7hD+1dvDakfZUxYJMBO0HBgM6iDnJ1KOljo9AKNOt0cqD9Ide9
0fwt0Fr662XPbLjAUc8cHPifFPpYmrVjNM8dN3EkNlYbdLu8s6rJNnLGA9ewQvM+UrPwIbDCVriV
yMqHvk/Tl2jSokOa0Uxs/YoosV2WkIql3E9fKLiyjjQehhGVlaHccXCcRl/rvgc6LxaxEnk8ikYK
+oOIvaSWEoM+taZ8H9d1iR1OibJWH70OQFifoWGmRgWAAXjfyyPqj0ngV2AIw+AvU72xz31Hr2tl
3zezwbJBuYL2+paNLaCRXWmuZErXoR7mAbKF3CzuMdCpXprPwP4TJQUYNCNKy01jJMGHOWoFZB+r
fHP7gy6awjAPoF6QhEDYvzQ1WDGJ8xhUmgAUjLZB8mgfFhyN5m5YA9YsmcKXg3sCukwxUH1pKi40
RfRpDX75sajvhMmLE40bE9U3DUQUt5e1wG801/ZQTsc2Aj775/ieBdkhatq+LkpcU07+aj2K3eAy
4uLxENl1bCfHxgN/xzHYmi7zUg+B6D3fro2PLyz44jdIgY8kkLgJevyGLj4y9hYan6iIryx0zYa0
qWOiBq0wYWPKH/32EdwVcfRyey+vg+nFVsrTLtUw1RDggAl9GjeEpDvIQrl/bwJQQ90CVsRiqgxv
MYACLHUfJpTY2ETcAFlHsrKKpaEdfm5DCtgdqr15o8BG6aWhFz9lX8yjuqeBRw7WFtl6YU9rH2dp
585NSue4jowQ1A0wmU6Y4c+g37BSW7zO/gHLO7cguVgAOVo0LmGhOhovoUMrCGexZ7wW7WzTuyAM
dcxH45A76lqJcf7Dl0nMpWHJ7/AKjVBEq3LHPKVPnYvhTvOT3VEof5h7w0th3nojb929vzpEt2gZ
DR6OziluIJmUgbOuaSJIZzlcRLaev8YfIIHD1LbLQY0zfL/tmAsXAce9auEKAOuUJePJEF6stK0a
AB/J49h1NhkCVwVNEndNfzv6fLsKilk60NhaEw9xvCxQ1LyMkm0cCqsQHQqlSP3U4ZDF39raub2q
62QBFs5szH57FhwrrVLQBIANzK9Fv7v6XQ3cOFw7cFfF9pnEGkUbPJQwYX/VZKxZM3eGoavhf1EP
xQuf3YJuShMa0ePfdrclU9KCwp76Q6WgupyxOwU4syx84cCIh5ZNOHRinXJaeXYv7CCOFgZd2QwS
RzHjcgcx5m5x1I8zpygeSw1cpTqG18atXih//6nAJ4chOdS3uUZV6ZwFlJdGnnRg7AaD/BiBYG2K
HkLQAtZ6+XzbKxai1bmpP6/eM6/wC12oUwNTIy/toc4fx7b4vG1iwbnhERQ1elBZWVdv2FLPkNMV
MNF3gZv52lOCaYEwWdPxW4r16P/OQkvoCDOs6vLztJDN6YN0BIFnv2mn5yi9U+K3gO6Z7poRBInK
u2lw+vihSKEo9Xp7jX/ArVJoRF0U3wpNOzazEF8a5w0zMIunQ+npBHFuCAkezb2XbJMtBm9He9xY
JwXvWFBItfYXZbsGmFn6ijNUBirkeMNfwS5VRTG6KGEgQM4CcB7iSET/kDIC9ApkByDuJsC2l+tj
LRM+x9PCiYo3Jg4TPa2migtvRksFzxpqvoDuX9dxgNQbeUY43qbsLuldy843nT2covvphG5oqWy+
0d1asZkuHWowHQEVgf4nsL3SoZ4KJhpWYmEZZqTbw0ftNYCsRjammFs7sx87l26th2KnPfi7avTM
feaAvZLZASjG137M9dyljh04+zH0cpeTKauKtMaPASsQsey4g95AAM6O5ine4DmpfhjPkRPggRQ5
Dz9XPHj+21cefGZbvoPMPCJJDtvdR/J7PIBlzStt/an9/GH+nLYDJCWaXX/khh2fjK2YVZpWa4lL
keJ8+bObnwWjttTjopq/hfCsF+0DlUzMq7MtnM4ZPOX+RE/FCmb9uqoHNlSEJLyj4dpz7Vgyicu+
DyrMiJBmO4bO6NX3qHs91rWXPA0rxhaWN7/S0SWZOVgNmZB3DBJRTVWBQJjs1EyxJ5RnMdd9+zsu
hAJQXwBQNE+ioCQgfUaTiTIqTAIXwtRui16QvoZ/+VNIkTwFMGHIfuKgoish83T5fh7WuTBA2P1Q
b8N3vbdBho8ZpZen5CP0gniHgsQaTmrpaFwYnc/xmW9QJcxyM4NRALG2wQ5gduS/u/qzeDfu6Y4+
AjJVbcL77I4g+q1kGn8KHFcrRmxHWQA8kMj/Lo0b1jRgtBdzr5jC2pb38d48gBl7+E6fkBae8rfI
ZfvoM3mPXuJts3J9LgQoziim32btCZiWav1ZSSot9EPkhvm9Hz5E5b1h/e7p7q/dBnJHgFEh8qLI
Iw9vmEmUQ442wdO5fCP6B0//3vdRZ5jB5XNr9KrkkNdtMyZ6njtFC4RW4tL8UWtX8rP5K0hfCe8D
YM9Q2MCQhtyOoRg54eD1wmOPbEn22ptbYbzrfK+yZ5+lNoYp7NubdnWgMXYCM4DqzMg9fKFLt1BV
SNwiNQO1TpPYZHQLkttGtP2/GZFee2UBNmp/gBHmQ+YNg7Javq3XPs9V1JgHaHRkLnh8gH1PTm1V
0g98GBL0GQB+DTW3B7Di9jKu3PiPBdgA0QSmU+VaZdMWRdRRMM4OpeXmpWtazwTITfX7bTMLnwRx
D4N/jJKZU3L+72dhwhdVgey5AAtj2diYRbH78T3462QIbBk6oF/A84I8BgjlSyNKLUJWGeBuykPt
hBF5l+VkS4OVd/7SUs6tSMnAmPZ+G6MR7uRQoMGI7JZE7aNmrPHeL5rRsF+oJOsoPkqxrRtQiuQT
aOW6lB2bQbs3wM0NDou/d2NM6yCSzYz0Kio+l3s2TgrlFQPKtQbdGsK4UWo2+Hpvf/2rMgE+DHhF
cPbBHgS0l3xJiDJHHZNDbISxTW9FnphGiIDOdFcxFNR60Jus1fuugo5kUooBsVmUxtAApgDGDEeo
XlR8C/zGTSBbrYOQu9qyaOU2mv/iRZhDrQxlW1y+IKY2gDG53EljErxgM3ukadZIJZCQ9WAKSIot
n8zn7h8YKGZ7M2seoTPxonw1hL7W+m02ExuC8alNvYKD03YrYkcYXxKwnpNTGH5YwUo/cGmVQKHq
Oh5yuDJk3g3cJX2UVSgxadUhCEEPOPNJ3tWDZYs16NxCaEJPY5580inEei3Za/IknUoBU7j695nm
H9s0afFe/N1aa3NrS6bmoS4V9Pu4MuQ3qp6LGsMz8BbGO9WuSdHem+HYHIu6VOwmGP8hUkFlGrNH
QO2AhVu+oXpq1sTHCI1TUe6B69c2oXsJtvTbx27pW0F/Z1YXQxn3KrG1wG0M70HnRJDEcBMjMIB5
zE8RSYG4ysVmzPOPf7EIbQYN6uo6elOXZ6A0qi6tStBGmh37lY7DluqlPQUViDnMZFPzNfKR5RX+
z570MqkHAI+MEPaKLPqtho1T58NhABlarZQnXq2RTS3EZAPSQv8tTzriI7LrMk2woWbeYzr+FRCe
jYi823u4aAQ5H6jcwPN8xSyTi9EywbqJGzmh+1I7NR3zQHi/4huLHn9mRdq5IGurJJ4RDENIN2rl
f7RNea9NP4KoWun/Lq0HLaaZrR/JDDpOlz6hTWMcT/GISNw9p70FQVnFDteC78INg5ocusv4B31C
+erXY32sfGVm41KJG6rvavTuo7eU+/WpjL5lxun2N1o0Z8DJwQOPsUlNWtM4hCDPnlXb66k4GMkx
1X5WfenxXwVoWTvt5ba1hSzQwHAzkgAkNthFKa+p1L5Va+AlncSyfiip6Wl5tPIOWHIHpGcaCt1I
0wy5SY9DpOq0RqzF43Wvtrnb9uNXVHKhrcpW7sklf0D+hGFtzGpgVGP+72epYETAXZ8baNbH4ETV
NCjs7GqarjwBrotWuB3PrUiXBwfkLLdKLKhJ9eynMjF+8AetehK0G78QZTKgec+LLXr1KUqSRn0X
F+gQ2nkVW4/U6rsXnnm07/Z//yWxxRZerOAXgMbD5drbFIQ3aQgmTGL5T1pUPA3ll9sWFj8kVNg1
BBAQ1Mn4axqw3Bqr2QJgy9GhUzMSbweNlCFGlwBEa8JurT60ZBLlBqC9TRQ34EKXi8LQl+bXDEE4
SrOPXn2fEu1UzFwiKC5vbq9uyXfQjEFxBLcZmCKl+8UoO8yIQOkEc48ssQum/7aa7IAid7kSHpeO
HNrj2D8DDWvMw1yuKWq0XEyzDh8gFp+ixGw5RiRWFnNd5JJ8VDJiRSPzQ46ToJQ7P+23kJHjkxOw
0OaxK0rN0cPt6hDnUugCMAV5B2afMdIiBROiBJUxMYBTiqrZR1zbT1F79NNhNyIu+1V7SPTKvf3V
1kxKDtIJPvp5AJNVVWIemNuD+aOBCk/gewDO5dE/BGc8ljHrML+YURm//HbdOHZ6MDP+/z/SvmxH
bpxp9okEaKWkWy21997u7UZwt23tu6jt6U+wz4cZFUsowvNjMPCFAWdRTCaTmZERXRFvqSm/FXJ1
KCu01Uz1pptiT8pN//oK144AcI5M1wjNQkyUnpuM6nk0EqiUuSZ6KPosb6a8OOolSuWWIaimXKJb
mdeYaIBiahXlPr4pqZqYhygpzgAUKSEoPjg6cgUz3CTp12g6knZbB0+mutFNQUhdO3uoXCIZZwwp
FxNoERCPc6ozVFNrOkqR34P4fBMAV3v9UzKn559RCzP89FmLyUFwHsCM3IR+2L1IqDvX5SYCq0ef
CK6itW0zVGTgeNFgrot/Y4eGpCRqxhLkEQzgbWD9suvBdKVujJzJTrfXV7Z63peBkvOS0O4tYG6w
W4Rqt3HzWFpmiemuYZsZ4Uads/dxNt6a/C4hIs251YUaYFcHI7It4zec+2eCKZUBgAsG2oe6QKY6
ZQJ5GV11ciJ4H64uEm99lHhw8jBSzZmySmmahxkgJtJ1lnLobC3MbpBsVqMDSjsb+i190loOGdT0
FrML0aMaqfRoQelFUKe5XDOecziM+CVMI4hPaQxtMIYKWYCL+q0/EGcKSi8EL1MhGli/9FgYAksr
+nDsncUb0vrBoJqN+mbQngryMeZghCl2eKoCRyM4HJdn8NwUW/MidzIUu9JGHaaUqXFa27dLpFGi
FEJkhLuWesNoa4UBgPLAD9tPW+rBZCNIhNZsAMGBQIJ6CUEoO18IRIIaeQwBEkgh10Syfpeb2UaT
RDSdK2YAOMUlALEwZA186XlScMNW3/RtrfnTlvWtGeDIhVUoCCQCOzzwX5MQ4gYNE2AgFnGiStq0
0ugHhkj9ZdUMBtFY/MVNw5PBSDbosdua4KtNQe/KVokJJgJGz44Gf3+MFUBFMLKB4gomQ/kXTlg3
OMMZWBJjKLrllo8JlDS5scrYs5oPAuotC1JSswg5e5kpsCYHXnIo4gLwzlOzkLiNkiCGVYjZPVdN
86JWuNhkdOZlSEcZUGHLQ9u/HpZX4gTTQiM2VklQheTTBS1MMjrHJRSj5E2vfWbTsJ2RnkzGsLlu
if1L51cbHPFfS7yXBHEZtuMIS531Azo0uHV8CRPO8/hhqLjN/VrUPhAZ5C6crCsDYGdhMGprNhyh
m7fJsCHqa2xafiu9mSIlj9VvqQJRghkxoBL4C5ViJMwY27R0FQJ0RfQwqpMnB04v0sle8xPAwP5n
54I8tCkruQoIFpYoGmq6r7o9u0HiSsZbbr9akoge+/LcAcIBkAVaF6Z5iZY14opaNjqdbtp0P1Ca
gfKumniFVg2CTHn19oRIAmvGMNwID75MDCXKrBqJJCoqB80CP2Ia1n7QRh9BP/yabfUFEyGuWhb3
Cipr193z8s0DvgZUnXDw2V3GQy7MORqiEMwnbk2O6gRqszAUWLj8jgob0UG6hS4Ae8GdR/2xzlBo
oIhfFebfnEkeEj/tctsBo6+IaXJtMagdg/rxO5rwL2101DIJlOaAe4aVYxj3wtfbdyLKnWZIuwBC
hTjJmPXYYhd3MW0gh9AEiFWj0RagmDaOZm50G2kCH7As3eWtbhwCdTgpknSwrGYvqeWPup5vKjUM
QVeMWNNG9+gh6Uj/+kOpdrtAQkYWyloviDuXbElISsBzhYsWImVIA7kQNzQ9oENpBM4iiWwqJd/J
EXB/RPaq3nbjEeoUSeDK41c4G16ihK7di+jFVnYeotUqqkug68bDnYtEbRWgAzkx0krlEPamEzaP
qqIKEux1I9CsBLcXGs189IHka51XU4hwh8MTtPKWQIdMFxHtfmOsuY0HR7LKxmpxZ1zUBtpMnxPV
RvCBOuJGuv3EGPpPUBN5llu3znb6al4fGdS3OJ7Su8bJXp6k5+hQfZieEFp3gepkDRg8N/EmMwGs
59N6mtSFoqVYcDmmPsjHzYkNf3TjDlQOXtNQbwqaR6VqLMdoRaFq9WPjocasI4fj6RuQdtdabMC2
ntg/p7FzwS94zCIRuHPlHGOJ/5phN87ilBlFAxI3CjNxiU5TRm67KH6/HvdWbknWnMT7HeM6hsqT
kFh1Nae5hP0kzaMe3PbFmwZo1/hotW+6vqOBIFdcecArZ/bY5bZYUjd1VjDFCSPc8MrmNgUlNMrw
Csg2Drr0YUPNevghCRmU1z4k+gmgEmYwEkgvnFtN+8quqyYD09UOkoHWg+yXrvqO9xDxdC/f99v0
69f177rmIUuL3Dqh0lnmFcBVaM7Id5NWHsD0chdLb39vBY07jJcC4Ym6FhdZSG0DYJrljKlp8ptu
2tdN62F0RlR2UfF9+FMPQQ4ceyAtwVzAVrvcNXtIR2sssWt30Wnc9PsWgEPlozzpX5hoFkH6RdY4
twdlWYAqOax1G0yy7cg23irH5jjfgkx8BAjy+jdc8w2wgzKMH1BGFw2GIbGiGvk8Dhl0oLT2N96u
1w1cYtMY/ezCAlvv4uuZmCKlcg4LID7J9t2b6mJAAK1VhyheeuoPs/sT9eO/79cB0YIbB1PneKGj
VnZuVU0wQtqTFjFKflaMg6b6Qybyi5VUFOAmtN8xo8vGZbhzFRiNGjTjAGrVfXJn3TyTX+revp0P
MrToXdCCepgGciURAdXa2QKkiinmAVOF0HW+sgCyuyUAAIhZYK8pGuKEGiocwgr1Sj7PkFv/mGGO
s9g2CLyZUVMxerw7MNf3HjLC0rWegSpMt+ZNeWpeyK4+2vtZEDq+a7T8aVsa5k6bUWGAoMqxPnX7
McLwfFecBkStjfaEktnv6lRDOAnUux0ghuicv0oHn1I3+zl5k2PshQDgtSti+XO440hACx3KBD+n
a31jZz61bn8EubevPjFKnc3o256+q0/xXfrqpiLe2VXjAIGhsQkvwwvyfBNCYpU2qoQ4neRIoSHW
Ysh1eEgjrwh+N2DZKAVv/xWPBtqMCTGCGwIdOO7bZz3YWW1GzKTFMmSjRkcdHrryPrZAoZDEAHwL
LsQVX4Z0LoN4gKcdwwhs/Qsnk6beqFENApll0UMY1PoCCQYChfrXE2C4+dA3AgaNPQtQwT63U2hK
FUQxiAM7q5EO86B2aEkbo6BzdAlKhRlgOhhDMIIeAL/nZpLIDEk+TDiaP6wP89R5JiSpIHMdO5AX
G12wQhxUxZFurE0ogkOshdkz29x5rZNmqiEagmPjtn/yl+aU3WvHvHYsOKkN4hsXPHzVD/n1enRf
uT7OrHIOY6U1HCaD1TY/jv1LKWK4WTkAkJFHJQrCVBjl4DGKKjXTEnAccBc2fiWjp5ICTvKstKco
9dVwO4lGslaax9jChUHutqrS1O6qihk8km13Uk7mcT7avvS79SaITDjysd1d/4SrS2TAElROIE3P
gySAKTSGToZvmuV4oPa4RcPMIfYfzfzEO9MJFHMrmyI92dV9AzcH+DPAv3bBwzz0RT2keJYihWfs
3MNtDm6b6+ta9UgsC0xIADIycZnz06BTLSoN/OeGKItD6T6L97F806FWQ92m/6FOjjXfq3gQxj8z
uu2RXIky37VVLn8Bt5mpMfZjXYDOUA1m6aCZVL3Ta+Pr+jovY6YK7B8CNLj60JzW2I9YxLBcgj71
2ILljaZP4I4lyaEbj51+J8kHXf993RbLKM7vxnNb3HEDZEEqcxafJ/rT1LcF5k7GkxLf2Ilg80SL
4m49VgGmeglDHQbErNsk+GEHmNR6LIvTqAounZXKF3rS6LWj2myjRqCzH7P4graMKa0UOFE3iq19
Gb2CqtBNcoiYmaA9KYztNH7JYfYU2CIXXbt+lv7BxetGSxWcAXhoksq+hD/bvtubsegWX0mlvhEv
GIEDRhTJ4vn6Jlue4tFmtw/eyl1lucqYekp8V5fl5rp/rC2IYWv+Z+n7Sy++pNHMcRzl4F7NtHkH
IjIwHiX+PJDH62bWFgTyG2AJ0GhHW5H7blmq1AlFU80N0bI07fBzBNm4jAITxrkEGYKyYgu4JBsa
Bhi3QErPfTwQGOeZFsKWmlRHSsP7eSKgbcsdFGk2adrtZO1eweRxVquOPd6qyhMhzSlsDafWPps0
FSx97Qm//D38J+5q1PJbit8zG8Fr2Su+3igHoyoOSRrdt2iXZBg7MFGUAUgBlGjFX0cb5EoYCkGt
QmX0ctybY+jVKR06zAIUre3kyn5UXHDzZGDQzyWULt6vb/SKP1nIZxjeHHhcDAGee+5MwmbKqxjW
QGPX4SRmP+dewOgmssEFaSMo08wOospt4sKZg20xhR4EwpzrK1l1o8VKOJcN62qUlRYr0cEK1r1L
mN7NvCjx/29WuLsgqmxoAVOshUxg2AQ2cI8qq2o9X7ey/sVQiQDHIINVckfCUubEhBuClk4BYQLk
0jEcOdmCULL+wf4xwlNfRiMd5LlhWy/dFPpdbu6SyR2pAHx4ec/AnVGmx3gwOFaAHD53sLowg2Q0
8cGkVkNe3u0rrT5Rvcogyq66gxJs1UHUQVr7fKzPgcknPAbAaXhuM0vMtLFzXDeWlaCdap/kvNja
nfLj+i6xvT6/q/FeQ8hiIR+GeJB+ndaJMlVgJ0N2ezPNmNAMPq9buMwGWDEPeSMIycDnwrdMo6Gl
aqPh9WRace4NPZTY02iAsnZbfAxTQhEXw1wQ/y7dgt3VwDCiLQbuZp7QxSCtQWc80F0QL+1HyT7W
tvaQNOQG7KyirtTl+lSobKKuB3AF0IU8UmBGatXZOnLxLvZ6+13X/IAeBv2Dyu7ffkgYQkmfjakh
uPJ3TBwoGm1LZMMVfRvJe9DsQ/rSqIdZRPNz6RNnhvjLoy1T08gG3M9K84bpdGcct9dXwo7+udNB
cAm6wayYx6gkme8vEoBW7+ey6wgymvE4d/ek2ErRaxPu6uFYqcewFRQr13ZoaY55y8JcGRYJbcA1
CKmYyZ3k/Tw12yD+kEbo0Ipwvau2MEyPAQOglAG2ObfVz0yTCfh4d5ZfOivZ6cb8UGqNLzXUATRG
kHdcBgnGvscw+Jat4k/2axYrM6QuCUt2Kw1DDhWnzWD9CCr/+matnSU2HgleE/yh8/rtZdJb0PIA
EyctfxvTY52coglIRUGZcs3nMHwF5gokoYyI83wlilLnhWYyK8oDCWK0GB6uL+MyhuNRggCOV+R3
FOI+FZXrqqhq8JaC7pZUP9TgK9TvtGSfT6mTiuq6a16wNMa9FVBHjijNcC1Zsw6By71hPhhG5Zjy
vhXVAtZcwERtCqOrSD8vBtG7wRoKI8KHq2vwDzRbOwUOJRIlJqtWNKaTgDFZdmOcb0/UlAY6wlnl
2tLDZFeOaj9KpvzX2Q+2aGGE+2pWPUiItDAy43CW+zb+mpWDrKQCM6ubA/gAclPUjS9YK4sKxPVp
DDNWahxzcGDsUMFoHT0cP0xKbtQwyAVHaNUiKJ2B8wIUBGNV3NczoNUnB7iOgvwXu85b062lvTRU
Xldur7v52mlFEfF/pgDRODfV60XXJiVoVetp16b7GkyCtoEUUmBm1R8WZrjjSgKjpnSAmSDzSf9O
o8cqfrm+ktWPhp4MlB7QtLhASdtJpDcA7H9TfPfJpjMOsh0AFwrVcEFoWF0Mgo+MaSZEB372NwJb
zqDlWMzQQlN00twEcwKjPgnu79WtWZhhf78I1lk+QNWOmUlpjkK1O8b+pBCnK/9DKEXa889y2Idd
2AEjGmR+U9hpjAjyftZLMYf/ZfsXJriTikJ1WKC5A07b8NGI72L7bh4F9Zb17f93FdyZaXWb1gZz
5FZJN1F4pOm2DkEHqJdOL3y+M3flE5LFJ+OfESBvHNpahzFaRKAHG9g44AwFmA9CLa8zc7+fda8m
NAGfbr9LZ/v/9j35rAGCb0Ffh7CP8ErV517fBq2ouyDwckM9dwsQPMepVcFG1tieGd3Jne2YIvyv
wMf56Z6alIMiqzCihJ7d+b21MdSDKSogrfoGZouBQ0PFxeKHXzR5iiJlhJWh+goKp578PnvIgtA1
QZF7PQqt1IdxKS1sca4eKUM8mj1sqVtlQw/xbXkLGbXNuDNnB1QeSB7u6c7867czM4pBLHwsXFA8
pWikmy1qkBXCq/ysgYIw/22KIjj73RcuvzDBErJFlEjCrNOsAOsiBVQwPkflZ2q7vfVkDVA60AX+
vVKPOl8Qc86FtSDqMiWrsaAKBECxo74Xx8Yxb6Rt7Nlb7df1PVt3j3+/HhdozR7iKYOON20jgZI5
phBrGV3k34PxWRov121dEnjh6bfcKvZjFitLu7E12gjG5GmX+7Ibv+hu6Ju3/aHZQXfph+TYfu93
B2mrbZvH2KtEqZloIzkHbcOwl+sSnzZqjB0ADP34agAhrGjvanXTq//hxbFcLheWATVMm1CHNbXQ
PzNzghicqm+mRtlf/64ij/kGuS2+K+aUKoAX8V270G+CZ6PwTKCe5mQ3Uq8kuzLGHRrtAlk0RcQW
cOVc8CDTWRkjo2J07UGTvvR2srfHZyNgNjHabyfge0rcuhFkIII91LjYXAZzG4UpjFKQwuegq6oH
F1wJavs+5KWTD4Ly7OpV8O/Z52EnGJOqU5mFl4JijgikGk1XPWaSKViV6FNyIUaVOmPuc5iRyy8j
cavuYNIANcBdNLiT7bSi94NoWVyQCbMKkjsa7AXTjdndluWzWj9dd0v2k695Bxda+jqrUEqCiXl4
GqdPTahaeomYPAsnFwhkKwhJ0sOANXYv8yQ9KnbiVEr0AIZCfyLGMS7uqgyjgjkRnTiRaS6QNJZa
y0kM00QvX7ScnhIIm5nmdMj0+NDYsjtXhVMqxDdGWXA/rPs/snxommNi/TsYLA57AZ4QqnW4jBJJ
dzP5S06ibZTPG6YflzfJDahLBDWhVV9BAoGxKDyaQU9yHrY1TAqOWcJOnDH4pB78QtHBL/VfioOg
XPnHDHewdWo1djLhm3Zxv8kty22G+K6PVS/Xfke2iJJnpQ0F71l0eblVEbz8Yj1HQzT4kCKHCQOQ
fX3T7EIw8+xxAx0gQ6u8J3sROmB1/xZ2uWWSptN6sFsg7esUp8tT16bbDoTu8uyo5SvUta+fwtUL
fmFOO9883UhmiDeimR2ULxKww9ZrW0LLZAOFruuG1iLYso7MHQlwxRelXMAvRzXdRqE3lA903qHS
4tuSE0IXasSk4HWTa2tbmmQ/aXEU9Dys6ixGraDN/uTWUaJ/xu4HKELdSNK866bWdo09eJnUFEbJ
eb2phvbdCA0tBLN0YwbgvPhQrVMwlRtV9azQEFhbb6AvzHFOkpemVtEW5mpkKaa+zyIIRVoPFlBG
s32ySr/Kf1NCBGbXXiTLRfK+EmWdWTHJmxGIpnHbl8jYAVghIiK8tYCytMNujsW+aSXGnjvUltxy
+EhlV47uUxFxMfsn+MuH1cxVC0zCjBDv3ATaJzQkNWJWaZW3fRU84g4XXAIiE9z9VpRSZZVdgyu7
Ck4AQ/h1K3q8rX4oNokKylvGIcM5OAo9dVwwiUMNDAlK9N7Ko5OIuCZXD+4/Ri7mr1Cciq12REAy
p+lj7p5jyHHGKMKOn630lMTKgwXKwuunafXTAYmKdqdpY5SF250CYAMraLE76fTR2Pf637NYoKe1
+Pe5rRnlYuollrTFhOwsO76LUvTSw1Lyg+m/1CPANWqhew8sosarC5OojwfwoGCPwP7ghKaUOzHt
DnUk6mmtO8M/hngtbWqOmQoxV+ZvSPOr1/8/LywIqash4N/V8Hc95FapGeP1CQQ+hugzxwLvDv0R
i1SzV4CV2CFQAWObADkBA8L5+UQvWLV6wJHd6QEUGcGDN36VBxCMB5t8X7yG2/FQbCcv3QdOdhAh
gFdj+cI2F1wLqe0mS8MaJzZNE2aRG+UxBsvGGGqC0NBJs92AF8x1l1+5q8BmiOloEJsDln+BsCmM
JMJ8GxDXmR/3nt6DustpSk8SaYSuvQaBYAcBEOC3jFaCO1wpmMBITmwgAQ3q61O+lbJ5E0DdNmvm
Xaf/Rrv81kBRK5mYJrqo/7+2TgCJgDVmTAz483xjySwPxZAATaNTiKZpmVr4ypDaDk3LzsUhKjw5
AmXk9Y+7cjQgS4ctVdGmQMDnvKmAzl4HnDG81oz2RQgOlAKVDPr3o6PqmRnOcaAUOM2liXwDEMtG
zR2dhs4gmq67lJ4AR81yMdwtPKf2HIbsFjbu8tvsrtvYTuzfFxuw880QXWJVtPazvwH9iiEiWlyJ
yxjsw5QFMA6Y6vwu8C0uZrWgxRQoaPxlARRd7PlzmMCWc32vVgC5kCyABitasEwah28h9LPRkpyi
C0cm/T7vAfyCte4ImcjiIE0TSgejdI+am3lUkMe56pz8BLEHIGKkT504hPRS8vdEiOwnYSgALEsg
meCb7NWkyvmoYd298WXUT2mYepAJgvdO0IO1BZffmrMujXGXE0WLW64IjI3hCHCUZEyuShrDkaLp
8/qnXrnZsSx0ifFqw3fmY05RoxBjt/DXZupTN4vwtMniWPKUSdrXU2xsmsxWHBDv/e7G8vm67ZUg
e+bFzNUWrlT0pCYxaxMY072iumr/0LWPanrKUfpT/P+bLS7iZX2tzGMLW+E4nApKnCZpXb1v/T6J
7pPehp5fL9jElTAHXgMUnQEIAkG3yS2vt8FISgl4ibB99xX4xqM62wC189QCz0BM0TDAis8AcQ06
LkDZwaRgcjEBJeFMt0bGSUQjv2zaL60bXSLJgnbYqhkIsuAkIIpegLdYqxQHAXREfVK9Fb0Eocnm
3hZe/ithBpVOhl5gYgcwde4bZkxyQ4/AYAN5VMO36jR5lEn0Nqdh4segrM4DKJUn5LXEJe30M7kJ
wlxz5G6GfEZQ2/u0NURJ8Np+fg8a4+MaYK7lDmVuVEo812AF6DXIawITkM63RucqKXhYBSdjJcVC
moguLXtGyujSn6++QN0oatMEEicDVW4SGgbQ6+wG0MCkwQDeGakTwZUvRbvYkxXjZcBZG9A8+Rb6
XhxGYNqKKAkhDxI3Tu2bDmo3ptO/v5Xb3MFowq9ya6LNnrlw59PsHoxf005UpF7bcxP8TAzJjLlc
PuUHy3Kp6Bp+QjMDJkXVxElo8no9Dqy579IGt4khVGh73YCNwJqbLQBiyl5to08zb0XVo4vVoOyA
LA5KNUCRgBqJudPig0KPFmxEYQmmfFl7Naf2ocXZvL6YNY+EjA9hzKHA6fLBu+/Vuu2ZR9qg3R9s
aDIXHYEsatEoLgZMQAFIRKtaNckezKgrIgLwpcVoNEMMoee5O45QIDxgHBL/f0wgNKlELbW1CgcG
p/+1xeVSekz6hOiwNaEXmUcQO0xAPuxCnbybPU17mFB8aCT/+je9VCJhFNwLq1wcJSAcLNsR4sFD
nrIHzmgmN6pSth9BYE03Vhdrd0pAjN/BMFrVJuwo2CAyIgf7UFZ6qM5khTfPqoKBRWmU97bSNz3I
tlvIIVcaVUBQIdnKV9SGxB/iEMKC3ZDgRZGpWrUL0jj8ERX6BBVtqYsgH9wbH9eXt+aVKnijwPoJ
AV3CQ9zkcaAjeIJxGVWUYDwMQ3FSKFKJuHASuL6OTwguYrx3wdJ67vpNbJYVsL/QwclkxxqetaID
zeGjpGvurAkqzxehErYw5YdRbTBSIrXnjlkc5L09gfPTHawnEvyRFC+f7+n4cv2zfb+IuGIRk/Rh
cuga+Ld51iCQ2vaGRoGY0DaoqQd7xcPzxRn9L8WDit2GPoS+dgDZmgSdLctJDskeY6p+vkM6tR+P
k19sqUP9J/VUPxWu6OG4kkgtfxxPNKQp5SBJDM4xG5jX1J6ovcePjPTtYN4UvQC9vRZBF1+CL3OC
xt2wJfYloECmqs4gNfJvZaitRyrF2fv1z762uRjMQwalgt4UZDXnjgRKJmCImNyRHI4Pifapl+NN
VVjAjsyiJwc71mcbzKrE0HYG8hNIU+DZzk3VOqY4CxOmmrb2RnroNRzHnV3uJP2oGO44+4Rg8mp4
T8xjLrp919aJKgdiuAHvAtfXuXGbQrAB7KnQCizAZmJuTWvPWMJjVKSuf9C1l9WZq3Axtcpnk+TM
VchDE/nKUfUtCBWC1RH04JviNvBl7891kyJ/4dY2YRFlnbKTEz52+r5StoGI3HqFmwdn8t/Tyafa
ugEu/naADfPpLfbnfe+lH6ob3Z0U937e3QcQpXP0U7zR/HBzfXXCD8q5qDHbcBgVpukf83l+6+8+
0RPaootyuM+3I/juBDu4/jnxsMAMJ6IdH1vVSkNhgOLOz4w/Y3EPLkXh6NqqCXCZM1YqExk+F1Kp
XSbx0CD3lo0JjMmygyqAn1Yizt0VmiLsGqYZ4PioA4Ek6tzr1YymKv32jLh0pkn/DIuvnGYntUWs
nLJfjWK6ip64Rp7uZkyHhGl8L9g9ZuLs1OOyX+b03O6lmdwpjcacE8hfHzMirzLk6zYGGKGR7CYg
ojP0J7mxMkeW4+NoxNK7CQbpXKHExxP5rxUH2c9BQQyxDqoZeMidfxEZPPOpxvL+RPvdKf4Adtl6
3hHqXl/2RbjhzHBBAHom9aBUMJOWt0HiVcENTbADhmDIa32DMf8IsixIDUEn8nw5dMjSuK3T3A1T
M9n0ACsldnJKpunZpq9Rkd00GXVrcLdTIm2KbN4b6tv1lV7qVbGlLn4CuzqXWbiSRGGu4yeYoRc9
W5WTRE72Z/Jr/06VnNfBC5+UyWn39r4fnERwVV7kQcw4u73AmASBZ36WpQ/bHI8NJLCdDqDyC5zN
GcttE//KB8GrfDUDWFhiad9imSBPwJgbS5WbzvBs6H9FoOwYoYRel7uYDvsqGASbe5FIsrUx7THU
AgGe49cmhVOPMSSkyRgYHZ08HSevobpI0mItFOnsUgaZDKpTFwdiinWMyRf4grWXpD9GtBvk2RP4
yApSA5MYMmaOLLBggOH//OPVc2fqtYQCDdRlB9AWTS/U2jTzyUIrDQBpxfTM4FFgc23DljbZEV1s
WBgHGAGwYVPFU7fEZDBCTfWz1261YFOr3kzuotqdEImkt1p1s4E6pex1+Z6UexsMoNd/zer9icIm
qwGyYiB/UO2iZZNfTBKvPIa2Y+i/g/EB0DopcAYVaTWqyr6CQY/mzkiPWukFFjzrQKlfDe8Z5H0S
wa26FqB0PCGQ8WHXL+q/9lii7JNRqOfJv+f2rSImGjGWqysieJq+agmaYTrrt5CLtoBpB2HUEFhq
/cwrd/oW6cNG8bJTrzr9zti8DY6yMe9ix76VnHZLewegHfc98jU3B93PeFT8dF/cWsAyOLvubUKS
0b/M28B5qLzgJvJfru/U2nnAqwqDI4wg5uL5RtO2HQ19QPqGpyU8Z47vrf/QRMTdjzyYkTggK+Uu
oTa2ShrXcIZiAveNAaG7UtlJSisIjiuVZ8hQ4byBqRcDcjyl0ZBmZZiBzh9jAgXIUuZBke969IUO
jVznntZ08kNPVXrIp04m7pRHxev1b7nWRSEGJrFQpsGPQJXx/AzKcxs05YRfUEVbVT70jR/ZN4Xk
5vU2zDyrzraNfCAVmJf1r8DyI/09avYBvY9FSLu1VufZL+EiUJqEcZiM8ML0BcyCs9d81h7odt3f
dJsC1bGPTsZ95Fs+3ZFbEQxi7QSghsTAYiaT6+W226hnENtYsC2h36AYOzAcxeGLPQsKD2uei6QG
7TtW2lMuQsyQ1ZMCmCkYrJRtMyobq438KdB8waauBXPM8ClgM8d40AXJSWiQvh2+1T0nO+v9fIiM
P1Lf0BSE4GoSbOyYBiBYrbvHDMVV0+1Bqaggtcyj7r/cKxguxRli07MXNWwkclKDqjG+7A4AMgqh
SmiXG81G2kD7WxOksmvfd1m/5XI6JemoGTCxasgu29pHkYNvTdTcXLu0lja4hD2VaVVHMwvLoTej
RAzBzwyttnID8nAoS1zfybUFGZDcYcTykMPhoZuYX4xnQnE6pXof9u9ysM1F0X9tPUsT7O8Xl3Bd
aRNaDzBR430oBaeZ+PHsAQCOSVoLnXeBb66uaBFvuJOm1anWWg0z16uunts30Wj4UzwLcovVVS3M
cJ5A65rUXY1dQlcUQD6zaZxCeiXtsy3tK5ESxmqOvwyinE+oYazO+gBrqG532dsM0bEo/4EUP6pe
O8svS1QAf8v1HpACQdayll0vS/nc6wIUEqYUFrgLs+e2vCXd3TjfyMld/HTdD9c+59IM5yS5NdRt
JWOBQfoUtroDSs1W9zDmOOtbJPeCRa3dimjGAiWkAsyl2yxaL1xS78dCDfsRifwbOC6tyFHfk0Pw
OIVO8B+8Ed11BH5IdKLxw37JwlJjdARTJLAkG0cr2WYqBNT+wztzYYKffFcnramHmu3Q8DoPv1QQ
dTZu3myvb9DaS2RphTtWaqymGh2wkA5sOyptnakXRPK1g4viIDjrwOzA6ubnnwqijui0GBBzLrST
MRZOPntEE6xibeO/m8UyLmLUmLlzZI/A67QqQSI6oZ2ynTGpmeMRB0J8Z6y2XZF6ySDwgNUGy9Im
lwCRIlUILkyE2BDTV8WpCxun649yvhkmtw1vAVxpBoGDs2/FVVzA+weeWAOqbWCz5HZL6sKkiQr0
BlQVo4eAw9n572Qanbn51ILddc/47pNeGvuWywTFFJ4S5xsXZ2lI4yZAB8nV3f5p0J08dyYoH7/E
x26vbXIQkRaPduaMELa/t/f2lhaO7REn8fXWFZUD1mqFWPs/P4ew3GVx5EgZpEUjYe3FydoSt3gO
/fQm2IEcMDpqh/hJfry+fqFB7mOHw1RXZYL1x8Sx9jF4AcMHUL/B1PgSuNm+2v4SWGRueuWLE/V8
ifOQB1qfwuIAjL4jOak7HpLN/YzuSIGZP5HS7NrL9eyTcscmosNg5TXsdV530k5z79pO6pROcae7
8s/yNnReSePdYosj8DIinG4EC16JPmc/gDtDBWb5wTj7/QPam1bdwMfI5is8vKINFJhAJIC9V8Sg
ueLXaHahpMZkoRCSeHSEEWa0MHvAE6nBAKyBR6zemVK/Nwkmu39ZCdrBxluFypYN0VZd2aDj56Sg
F0zmmxzFVtru9PFkm0+dvCfWY0gLMGpkntluchGhwuV5Zz8VyqfgVEBXn4+dcmxP1Zzjp2atHw+P
Sv6OKksvo5gw/r6+FRc7AQwTY9bA+wIsHhfF09aWZtJGEFmlJTjW6lnvHCjKivg7Lu4CZsU2WCcQ
N+dF/IKwckWKGPgX0JHNh7Zsf4y2iuHmgvz4++WgoakC2Q1uBRRmzk9Sr3UBYH54MMlR+DNH4XlW
Q/e6iYvUBmthCHi08QFQgorxuQkoRGkZypNo5VXvk/bUzUBfonsB1t8ifjGI4LpZ+3LoTaCqA2pb
Fboa59a0oprS2WjQeo6bF0MJT1bUvNhhJSiFXrxn0QsGbhCG2CwzAJ/nZvKss2wEoA752h8y+Xb8
TNpDJur7XDobrCB7wj2GwgEgK+dWDLO17GhKOuhNRJqvVyT09CkWfbLVtSyscNkgCAQh35ilHYi6
LS+n1lZlKk0S64gI4tilK7D1QFYaBELIPXlXKLM81pQellAGREmX0XUG+c8OfXv7TopEdNYia+zv
FxfhDLo0oD4ziAg03VEL+tapqzZ2ql7pNkCeTJALI7GT27boBbv+Qf9dJueDNIWqpR1imc30VOUK
YPjQ7JuR/GqCo3WRzjFEAqMIB0oW/RyTO1q62VPIEQL3UFiBQzoTDyHwtamSnyIoo/IEgk3bHbRs
97cnmpnVGUz1+2hzzl/HepgqDZy/G2+RZ0TNU6jsw/zz/5H2XcuN60y3T8Qq5nALJkmWLDnbc8Ma
e2aYA5jJpz+LPvXvkSCWUHt/13ap2UCj0eiwVlRN6Hg0OEpeB5DfWv4Vx1x+ZdHKvdhDHPhk3VS7
N4oEeepNoJy04SWOvbyzEbj+byoyJ6+vUCnIMsgM2++5p6JG+Kbd66ErGg8m73HxXU+9CGi+VUQf
oghOOUDnMuLGESBLpobGdCt+0UTUCf1G2KZA602UvSTDdaILxHQM+Mzbal7nBBnB7NkfaKCDZ6y1
+6DYi/WPxPxZVi9UaGw06yM7ifOhCNupTUkHYlsLUU6pAVE3V/wmKolldV5QJY5YKJ6OZpDbH3ft
yhcz+7sojHW3tAFgiQDrnvE+kIPHQn9PeMDaV4HDoj8QydFntnQSsQnDuq71oJ4gQ4jaGmPOBfLv
0dCTXs86d+qKe7yheGW063IhI5RxTH1uzOCpq1p7MsqXZBx88Bc5VTGQOMYcH1pKe5S4EvpRoRqc
aH+UdD6o0ksmCkQxeqfQJkdV5n0dFP7tBV83w7PVYByXqIfdiKiptZUR+WjhTe42fe9n05eKlp9i
cMPqYOS7vtvelru60QAcBQcvGp9QIrp01EVCxyiRlvUYi41mAH7fDDdoF+epd5W1/V53tBrAuwMQ
iwU6sZBURKkRh7qvJzsA9fWsAeUBHacAAwTapfysRqXTG+nDNEcc2Ws3+cLT9n+iGR+mDsBPsxYf
1un9LqZ0q2i8y2B9Ff+KYHxIAe7LrkqxeVY7emOtwoWAzViV/pPLOFOFcRmDXohyMkEVine8k25Q
r/oTb1DQ2NebYlOY9kl+AoXgQBAjbybOY5OnJGMqVdGGQ4YuZTtOR6cBBHGmN+4w5RzEjNWL9UxH
5oQaQdMZzXKxmvFWmz2zfLRw9aT7pMN89KZLH/7LAfi7dey5A58pakRY0kxymuGg63t9/HVbBMcA
2axAkgSDVUkIhoTyeVSO3CBy9ffxJlq6MdEryT4WlQbwN+a8qFAc2/qJWv8l5gDNGKouAE4EEPWl
j9DzvjSyBj6iFdP9kOpEkZInrXrW1WpT69ldPzaft1ds+cWrO/lMImMDNNdFasmQqE8oiNuTcKLC
Rit/BS3H2FZt+kwQs/uDJYLPaIKgyDx2jYaBNRKP/75bFhcdHq0KIKbRxMpedOkwC4mqUDigAddb
no1bccpKEonv4kTtdhY5+7UWA6PZamkxEgFyyTIbqV0ZBGVeL0ptGvXNlBzd8tqec3Mse3C1RybY
PWAQwKq9YvlASiQ0dSxdqGdO3aK5JqO4uxtAWW2QNCECbxB61Sj+CrSY5FoEvIs4HyCQlr4p39e1
25a/RfBG8JA9eILYpJpg0nCki2YCRWjvgJo3TT9lybZmTo/N91uVXUSAaaDSDyxhJAEY+8uNKQyn
qEXIV5DIRjF6p4OFDlyb8SYmoOndaofBu092H6fAsezu/am565zsTvOpVxAsuY0kMudIXA+K4Ko+
+yZ2xrgSh7pWdABvzsd3wQ13yqa9Kx+yN+VQga8qeYu3s/uQikQ70bvQQeFi5A3iXKc1l09YJnDQ
FgvCFRZUKK2rQsmtrrEnJLd2ij86kQNkxt5uXUzlnBQi+zxG7etEIyNTvvRyUxb0tW5C5mc429J+
fBNP00l8p85HYYPqz8akrhPt1Dus+obHnnwNRMIIZ551g6UkllX0UHi39KiUmFG3U1+wB284aT6e
sfvs3vRMTpS/+gQ5X2cmNArxvA2qFGJR7HKoq5Fyl6bEspuvPX1WjyYRHP1gOKIj+7wB7O/miyvT
P9tjJmZqJzqIExCabYxbeDN5NY6j9/mokw6sOoAxPYlHy1Z8FfxP6dtT5yFC56HOrj4GztVnwqm+
aOtBD/AJ8kGRYGKt+ziT0RPs76NXePl75Rs7BWRQt6+39XUHWMAyZYv5LzYaxoTS1IQ91t0gCUyr
cTENRfp3Bdxwhhfb1V0yoQ0poXbuBajTcMLItXgB1DT/SGd3vckwuWhCeiCrRO1d2Zr+gwTwf+IM
YzQKY76MOVdCFsOcx8bOgNuJzl474ablF8/Imo+KBiZDxvKBh4YxH6nIhiQWIaKpieTQDZx0+wnL
ufsqXivyO9yGz2Du3oJF4dXkLeDaBXsum7EbtZGUWQog20p7OxzssHAipA4EXilt1U7Q8waOePRP
YWqAWUcdzF0pxVirrXRk/gIE2DIP/hMcwrb2kBGttmO7t8sPJEgGMvlcr7QWHZ2LZwxloHGc6+Oy
xiBh+xrf00NSE0w0hT1B0d9Ofyp4aOTHX5zTsfZWBCYvNAY4CGqyTLyZtH0S0EHB8kqvBuAn0t+6
se/T51R+TYDNm+56Hgzn6p13LpIJOI1YGaI+gcg6JulDv8GM3bFwirtqm24GUGoqRLoH/EpvJ2Qp
rSUuQHiiFxQgbqu+YtQa3saYK0SOFu9VJvII6iaPRnDe2qP+UoKkLz9Wqo+cook+gY4eTV5kurLB
yGx/A7BgCs9gSRNkeTILXaK1jY683h8tNPuoQdLjIZTxOj5XnI4Jzm0FZGrLBCrb7QNw77hXxaa2
UTn2zGr6OasiJ5pa1eZMBLOJRdwj1NYgQmooYIJnpx2OPY+jd+XsA4h/qQshul4Gei7DBJ12iRJX
EDIDPasMU7eDOqmXBx+3TWEt9QpBSIwBbAr5bPZVF0q50ghdW4MvYzciPAQIA3BulYCEAimkrZkd
qujptsy1PTIBjQ/cB8yFYHTjUrcQ6AdJ2ne13Zi5VwTVNjNq77aItTwX1PorgwmzZi3SiyyFjLRC
q4jo4vkNiPmKtIpXt848kXB2ohYIxhx85DXjQK8rWKTRC4oHC+NKK6uoYstEw4My3QfB73h8Krs/
t3VbNQ1g10nYMw1zAYwIMB5OwBwC1XZbPVOAKoTKl5EluGFfb8tZV+WvHMYtR0WMml4LOUA7SJV7
tbuXWvu2iOuuL+yRie5dpMVBvQ023ktTEAAANAbiYn15+TAnwTK7Wr7Ws9KhZVsNN1M4z+ierYp9
KUXb2lI+LEzGOoDO5nGTfGOBMDc9PgWYBzLKLLjpmWWV1EIJpHSs7T4bw4w0ltG8DmUUnoxsrL4m
tRhlOxkqIycAmUqdvinM+yiNMPzaCSm14dCKDX689IsU8EmEIi7Zj2YzGKS29LAk8TyfQgszsrFQ
jT5oqem+isL2BZQiOui+hwoDUmKoxadiVLVfoZlab+0kt1txnIzX2MKgjROpcfcQB6kEA67JKI+J
HbVycixBKg/C6WoyiUz72CvTqfwzRAIeTaC1FN0QPesnqaB4OVOpk3dy14GU8/ZWfrdzM+uHsUM0
26PbXjVMtkdmENp5MuuptgtdsM3yBUvslmPuzda8aUyJKJOyQyz1GWp/RNo+mZNMIjl5w4Xh5Bra
KtA6WdQ/0oV6vRnQPSyhmtZzarorJo12dAAhID28UL0z5pahC0KkGvZYbuO7AS0WJWgTR+Pt9lKs
XK8XUpYDfFaVjGez6DQRUqymGu5VAOZHJDLRtElEPZ63YtGkj6lo+aGBdo9qHE63xa/4BwtoN7jf
F24fmNyleFWSErEQ4PbaRCTl1Nvq8KSY7tRw5KzkLy7kMAdGCExlGnPc6mYNZOXZA9ssJtYdOjz1
PQ9+cWXjcDjBpIE8kHgdoWKQoQxFE74IHRv7TALiglDsgzD8D1c7zBeDZhhbwKFgQkJtDHO9Suba
jjrjWIm9g97vCGMsXFiSldjT+p5GBrKqaVxNCc9UGnoDgER2a026a3ULh+Wko1kf3ThPdYhAeA7B
hypn0kB0sylcuSvC5//NThj/XqAjoG/TGmuaxwTcoQSENVkOaEFOpmfVHiX0q+lwjKgpM9d9F1qt
IjewE6WNHNC81NqhUk1iSJx85Jo9oocCoDUgqlneE5d2HwVjlSXLsatLpD+Vp6QC36vl9cPLGE7e
v1+7c1nsGQsivK0nyBKsnVX7WtQeRFC2GcL2P8hBvQwPFKQ/0Sl0qRNIfjR9DmEncSSbD+gyb4km
NNIfSwdE9KxrxctteSuhmSXhzQnac0xXiCwqVzGm8YwZPLiuHDNsyvCYD7zE38pRvhDBeMe+Vak1
WbgnBuCNJorkWeA8bPvmP7h6oKZgZBJRGEZhmZULY1Mqp+Uoq/VnjYn4MXhKhN+3V0taXNzVnXcm
hDGDPIy0Bk2ntU2N7zqSmIJ64L0Qt5L0omS+ZgLir7eH9r6zfHTN35a+khnHQuINB6B79BKz52oG
qlGBxjQ8EfQGlBGboUG3ZHifIrkbOU3PA1Nbu9UAE4veO+RCcMMvfz+71fIeUCJTvZh8NWyDRPWl
cfyBHpG7Muz3qgrMgVndasrwelvLNYtc4KjAWolWPLjKS7FVEAqp3kDLZGz8Vi7vMaX7773+MqT2
jwjGEWZ9kiv6YiqaGD/0Yv6YAAm9xQTHbU3WDB+7JcE7Ib7UWBxK5OLS2egKvBvB9DGXsydX89bK
J44YY80u8KJDdKOBpBlj4JcrRg1kmGW1rO0ukmhJMgsbRmrg+Dhintaa10ea7pk9HZ/MrurvqyxL
nUymAf5JwEeSWIzbCaRYUSODIbilBmlHoEeKWi1Mdh0l6UkTMuUgIKHrDmUWHOU2iUYSiOK4D3pj
3qnoFH4bZznB1LkV0Lc2sHLXjCTAXWBWIN4PTT0/WOpQPTeJNe964GA5fVvNJkEeyMAY6wz+NCSA
qiQB0qmSayREsuZL0bKwd8G0ByyNQrKccIyCE3gxKO5J2Ri8TB0LW6vU3lfoCHh2GUMyKBFFp7pX
Yk+UaLAVimCbloK8NQTNlapZ8YrKmLx5qCy03VnTEaAeM6YxBHWvUbweSZR1Ze4qRSo+KKMOUI18
VJXNNDfz61TrUk4GI6lOyox6P8nGqAWOflJkrqlF/fOYjZLf0Tz9EMJYAutyrKOHCmFTwAm9197w
6A9DQAFHhzFX9kEtW0JTZAYiPhH4p/s4oNV9N9TtFkA36ita9YKE1EU3OpUwmveS2SUFGZOJx8W6
fs8jnYRsBXwEO+9J+ymhbbW85ZBT6rs/NWCVVM0dgz+3zxFPDuN067LIKwXTSLYkZ56lUwAiB69J
Zu4Ga47s/00Wc5bCnE5NZiANo1nBp453FAnRRNTUmUmG0ni8LWzN1Z1vI6NYhgJeNWjYRiiyH1Pj
MS06/7aINSe+TKAgfQVudcBTXfqGAW9G0Dxi7QpTsucO4HMlBkMiAFCBnOWzxOBLkJjbSufVitdi
MwCNIC2H9wjYzpnA2rIGoVeWGLCQ9qAbLoWQyMhtJtkGdUDOcVizj3NZTH4u75IxN3osY2VQAIB0
We4JuvjcZrR+RHO3wrk91sRh8Psfs2dujwnIJBSToksomDogq6/11K3k5yDi6bW2d+eCmL0rQd6c
dSoEpRgdMroRXfo1Ea3XWUFpJ05PeV2RqaGchNa1esCeXMpHMs41kA2YEyDGhmyYJWpEo5m/mVXb
b+TYxITzXCGBHUz19raBXl+SEAcEATCRomAFDL9LAwVuaGxSC/kUMcF90NG0cANJRljVqv/+bAPp
TkW7CbKfSNWxrcoxbhMrEmtqS0rlR3XhFn2/HWNjAyg2TjB6fbIhStOXvNLCpMhWkdCQYfRNA1Em
4HxzY/Qjo+Fc+2sLh6YPtKrjRYkGUybeDSJBpLpSUAAGZxIBZMgvIxI6R56N37d3aOW2QZrEQPO9
AfC35bV1uUUYYJOqqh4wV94Xtip2d32G/GofbCvR8JHLu09lupPSypMC8xdH9qLFZcCNiW/cYssk
NLaO7TmR+rJLImOmthxMbhvMbtlmWynvPZ3Wh0GPtkuCLQclQ55rIAOPEs4qX/sxyAeqFy44DQkk
lj277opWoYpI7WrQAbaH1JytDP19OAIES02Axy4aHQ9ydm1nz2RqSy7hLPDuhB5G2UvUjiLH6owf
op6SIkOe7Pbarh10MK5gjg95FgXjFZdi4DJBNRTIFOTMli8O4xfFEL821xsk8L3bolay8xgUQVEa
7NbLY4JFhoprK1NnTaFgZZDtorCQvFadsEBdNUa/oRgRs6NO3r+moWj3PY8mkSueUdUccyUMKcQ3
3Wi4eV4GRI3RA1GpdB/FiHLFXjmOoTARmoSfhpbsA7P+5KzBdQoIayAt7LCoEuCpzRzYGBDphjVo
1AZe6knXkoEMNbAwA/pTmuRdEih+h3bELrIA/D0YHBSFtc1eOHbwPsb7EcmZy80ukKgFBY6BtLWq
H4ZmfKzC+VEI0YcyWx+3FV0z3zNR3+7kzHwnAK6kGHSCqLYCX9dU5Mek1yNbr9WAczrVFe9gYlQC
dT+sK4pnl1rJU2sqIRAybXSBuwqtPgZV+7qtzff8LOuBLIzKGXh56+ilYrYtb7V4nlIZnJDmlqqO
SO/m6VeXbrJMIUXzHrX6nR6+TNU2GJ+o9CuxQKySHYTKy+eNUfjqZGuzW4W+VnkDD+rgelcxgo0C
K3JfKKqgjnGpPyBdQrXswW8sUUeWZtIhiTPJX4n1eHsRVuWgpwaBPtq5cVNfyhmtXunrb9LmLCDa
tMAZdiRTdmqh/+v4GxpBJTh9zN1KLMFAhDR2MCykwNNckHZ+NNT3KTiO+c/bCl0bjowVQzLFROXC
lFkx1oKFYwbAiW+HTAcJcKvbQcCFF1xbNpwE4HhIqA7KbINr0wmoGi90TH01ZncWkvSHspZ1Rx6i
13AaeMA41wcP4P6YXsNdDdirq9yhhLraOOMtaNdgERrbztcAU6KXhv/v184Co/qSckDlh31SRFWr
pFkB4pjR2OTBLzl7v/37izO+PHBQA6hn0GUZFWGbmMB0j8x43qMDUXOUigSYvEY+HpVskqhbteNE
N2uWcC5t+fuZt5KkIFayFNLiQXNn5HT1zHBuK7ScwiuFTMRqSAIBlYQ9pdRSUNUsR5CrdMq9kJmu
VH5Y46Mhv8oYXyBa94kXPA+a67bQK+YdJTOprrUDuFmFTdN5keZP6CQacz/WYxu0PKTiEe+smJ+s
WGjKWuDdMH3KOCMTAx9WD94/u0KbhDV7wiw6KZfBdEUKIN1QSkHGH53IbJo3GIdywtgxBYxl7ujl
aBumYIdzYstT8jYl+nNfviJd5aTBAzpjvyaxugM5LArJDpW5pLTy9c5efMzy9zPjaQaQgwRLDG5Z
D8IMN9+6YRg7Ka5A0ppvRVfe9Sl1rVlws+EwjhPHja0sBsb1kO/G5YfZZbb5APVgNUrKEf18ofmM
d1sIGAv036VNxovgruNg8K4A5AlwOpYJXD3mBigBYR8LaojegElFc5iAGf1qFk/UCL80vTuCyNLg
VJFWeqfwLgT2AgY6gVqGAYTLxZWsujAHA+mlYi//mAFBELtfH4nTgrEktSOvdmVSANjqZSAaeeAl
v1d6OFEPBAkWqqeAt4e9XUpXTSHS5GHpWQHKY03C++I0Q6yjueGht5VXBcODfnSfP29SIni3HcZK
lwS2U7Zg47g0kLthVjvEW0NQSmSh5EO1V4i5M7ep/Va+l9vU48G5rAsDvc1CF4AnHgsgMipBp8Yt
1ll4Qm/2xrIX+NkczdiFXW64UBYrR0YDc9A/0hh/G2VGOOsWVKOuvgt3AomOmRODvvb4od4VvOfb
ytsVK3kmjjEiw8qoJPVQbnqonaonYHkgBgALfNBBcUKXleLQpawlHDjzBrqU4Kh+d1btOvdzvEv9
7p2+6+hpFLzxyIv9rhmxUbE7V42xUEkFR4ixqNa+Y67xp3GHEcddiRc6qUj41Pr1ywOvlLfSzH4p
k3lIFapiDhKI6WzzId+g6ITe9cmO9hbxlJxQNDqr3ugD5FD0Cv+VcyiWxBNzjaKaLOIBCehf5aow
NKCu0Uw1ZEtf1q/0pxccZBsgGR4u1nlXbrnbueLyLuQxlqrFnZhWy3aqB7zzjwMYLBKsNbVDf0Y2
8zg4mIw6mDZvZHPl5r6Qy5hsC16kXKCQ29mVB460z0fNF0W+ua7rh+oZhtQwSMR6uEySq0iyUGpu
drLf/c4PClrVBYLJZLt2+5/x9me06+6A/8HZx2Xdrvfxr1zGhqxCURI1WSCC3tOfSG0AoWqPkq0r
2aNbZOTlgYdavCoQU1JADUIZE4W/y3OptYpWyIvhDMK81w3xri2oe1spZdWtnclgjKWf0W9cxLgu
FsAga9+4R2k72cfH98AJvNEBt9a9vD3EL791Mn0MTkRCz4/uYke9t55fePMXi4VcrTAKRCZKggsM
KhOJDbEWm4ks46SUz9X0mIHujnc6Vp42SPsh2sOMK8q0bEw7a2ZKg1SrbRThHKSnl4l2NTiEPe8q
XBUE1izkbJciKptJFcpEKtNCRU9nhCGWeAMm2w+VaA86yoYDaRxUg4jhzKeOh2a6enUgxMTzGi2L
GAVgzmGk0o42k1hjcKo3N9UJmEu2qx8FPxY5Sq7qeCZp+fvZxRGjH0fKR0iibq/aQG8jBY8YbFUE
gKSRyARwi86egbjLekzZYr9o/xIBPCtQNjTemrzIZVWMgSI06qYIJthYoi6QsO4nWF4o7PXiUaab
ObanYnP7tK1eQ0hj4TSjmLm08l8uWGrmahMYOq6+r9EZMO2S+oYLsqGtuY8yMrvtLiL3Ayk3wcHY
yhz82bXThXcHOqdFpISASHYp3JqiaqQGLNIwu9Okm5uutbx44EElrCv5V47CpIHzWcppN0LOtJNz
p1fsCoiutuTDRz4OvuXOGphiXGjpRqjb29bkyg6IbjhLvYSarC9BmVlfEhgo5LFPjK6IIyktYTj6
ofkJxCc8uvYxuB+mL8OrN9FPZSbKj9oNn8VNZldfsWfx6NBWbQovDsxtWBrA7Rn3nYZqLkcTviCf
t8P4YAQYngSzFzgSb6vKk8O48Cmn5lRGkBPkihcBDhAW9tIlOXCbJ055aO2KX5LB/6cS41riVFMS
s4OoSagPuhR4g2Y5JdqjZKl/rfWvrK68SuI8qFbj03OpzKkR2kKZ+xpS5x6c4JjHk39PEqEU78US
/UTbMnJRy2hb2TZlkFu5t5d35RYGWiSmtrQFfAy9C5fHpkbMXyRFAEMyEmARtaThtUWsbCCAiDHV
hIY2ZNzYhu4c5Se8m4Sl5hyRSSez8ZFkT9y2nrV1RPoL42HLxSCCzOpSk0oOgfzbxY2dZ8D4ro7q
NvC0g/irdXu3sqODzJ3ruy4doPx0JpHZOUOeFq5FSPwGG7fl03CyGtJhDTe1wjkGa/t0Lot5VvQL
5ES5yIopcNAMe0Ay8bYlrDjQC22YAFDum7nNQ0iorK0GYH6hcQouhvKK37oQwnjpvBr1rraixhZ9
/SFyOjdxhMwdnKfJN37d1mctUkD3NchMMF287BLjoea8ycS6BC+k9IVdEcicE1xEI6l9/TB/cITJ
1w4ZUR1m9iAKjRVsRXSMdVqFWobhUt86iu58B2hqG1jjYDIliY8g4ra8VXM4E8eYHlUqZdDyAiOX
veI0SW9LpnNbwlqq5UIjxuLSQC1mRQaAoEGd4UH1gUKUeLWxsOE4gNlqXeVheZJUpNzHf7RnjnSe
gow1juEAUqgC0jsbMxtuev/Ze6KNRjNHfCp/oTP8922BK8+uC20ZwxTGTgQIABZ0sE5x5mICS1ZI
kgak4DGcrUnSkZIFFLWMXkdr0fwsrFTGEd5eLDH8nd/VLarnSIH+KmOn5cGlrsyTLrCGfyUxHlEW
ZDoLMiTphwTEnjvd19zj6ShWpNqMJPQzspOJ2AGKGKzGt5dzpbZ7KZsx0LmuDbm1ILt86ImEIfPg
mPq9+6czCG+2fDEFJha6UJMxVJBRydkQVeB//VHso2O7EQ7CQ8MJbnm7xthj2+WAOSyhj4VbbJAA
PIvKptO0zjCPnLVbGeFZ1s5ANRq07KjkMAq1RivHUkoXhWavsdsQuSqVpO64rTcfkVe+Wwf5OXqc
7hIkCdLPdOI4l7Uc1sUHMMpGtGhqCzjZtolu1LB+p8DjFshUfgEQayFvGb5U9Wtu7lE5VjT04clg
WOEtwvqu/l0E5kACjRPMhuKyCIdkOz3ovnRn+uOdvhV/5dueoPXJ60HYF3jSriaxZ/iFHfnj0SKv
xpaH27jmjM42hIX0oXndidOEb5mtFqAnD2rJaV77zupc2bCC8XlM5wKbS2e2PK1jOsdi3dg90hII
YcDS2t1HiGHCCFlRdRM73WY+iVxchrU0M+Z0/wpmtroQACPajBA8A6RrK+KtK9ozjitdfHxcER48
11o0eC6P2VZBLIu0ziGvlUA2iMpFHRBZAqS95d72QMsP3VhRlkTRFKamS03smTjZhmQ3wZ0a75YC
OYrjmuop0ddteSsoJji1f1eS7UhAq1eS9CBqtn+EO5TafuMGwamdbQS9jgjAB5PnJ3gaLiHJ2UVS
loLUhzo07JJNUTm1irqPl2u2JJAq/wPk19sKrsWH5/ox4ZSpiammtYuldKQVnbH+DNvTbRGrIdu5
DOZu1DAN32kSZCR70e5+B8/ZnfAjIfq98h/Kohe7xdyNTQscrVbC4rUYcR1fc+ke7CIcbTi2bjB3
YKarbfj/V8yLtpEt7won99FH1MIi0m3j1WTYyG/q422x39mca8tfIP7QNYRRUGajNAqEWd2AataT
vjPulDcL2eOGnHrkYlQiepX9Bs9pZ0jtihvRkT7+Q7oJa/v3A5hdHGiSxkWMXZQkDMLuu9CNAOqT
cJZ31SmjBAjqcrRbKt8gO2fm37SlIczIBdoj5ivxdCGA7ry9kqtPym+4BGiDMW+25yGyxkzsTCii
+6iL2cmvKAIyRHwSnMzN/GEbOhyBa8+jc4HMynWJmQQRGCht7RvZfiBvHzJpnqZNueG1Ma+bCeaH
lq1alGNPAEUqrwYGhV26YuDqbuemRLRHom5bVOyJvpBsnoLTV/UYui2KV+leAaMaZ4lXNhE4Eaa0
oLHKGAZmsmlpWgcZlYGLpqN4TVB2dXoNCCS3l3UllABREZDRAMaGTASbLFONFJMslooSEa0dQffr
9B0tuXOfk6o7RgVnE9dUQkcWCvKYpl8qxZdumWaqPtcRut/0TJyf9Ja+TNjSf5/tRAvTXyHMtd21
fVGWGRoHhxiAOKq8a3UVzxV9869XzhKRMl66mZc2Y+a2pkkgJUUf4ZZGss+jvQEazdSqSFGUR1pb
5mOgUvocZ1TjCF6529DQhjgIjQ3obmCNs+2joDOFHAOX4jYEUZZ1qhEBJgea/mhaO00fbuu5Et1f
iGM8tRpCfUOFuBpjwB0AKIXKTTAmkYLiBDt5W9iKgVhAgEM/GLD00JTDHDxMr1RdvlT4Zrrt8xSo
SbwOmJWL50ICo46RZVoVYVrMriuJSEVqN8mjmh/Ag86x9bV1O1eFsfVogGdJEwjSxYcGlHlFWLkz
vZPKnLRAl7m9bjytGJuv9HoaS8DV2d0s0GMepaPbgSb7oZqtB0Dpyhzdlm1grlEcsKUDGyjRyyVz
eY6nvFMrMFYDiMJ6KPItaD65OfS15UPyFV5ChWO6wkTuaTrmk4yJx6Y8xRoZus2A2ZXpqS84McEK
4hx6Zs4kMWs3BpEE7gRImnwQb/2Zvfbuc0bdwnC1R/UpPFW+ipEZ//aGLT/KruC5UGYFAznAHFwK
oWayyeGexBNAldXOmaLHiDf1tnao/spCDu5yt8yuT4qohKx2fIqHnckrJa+9idEjvlyUaE4F4w2T
KA8LYwYuiYJTeyxNW3Tzw+CPiOU0PChwN2KqE0wziPEppz6wZobncuVLxaYwGpEzhdwYbD6i8ZYE
mSMKHCFr6ZoF1QFkoQbKd4AIuJQytBGdkR+DxwidYHSyJndCnTTiq9y+txikHPdF9TBbf24byLpu
/0hl32j5nPYgh4ZuZvmryrQ3uQZ/eVO8/29SmJ3DbCyIWQfohuemn1YIwrNyp5gCx1+sWTsgLJee
dHSkYzDncgmDBdAxVKGMIf4ps82QP86YvOxrUGFiIT9v67R6oM+lMS5ejlSpTWNIwySJ/mPqUu0u
NTKhRXtuMNvAHlXcEUfv1EqhZmtFU+6NsZ22mBVqXBGAffaY9c02SnLdGWoQu7Vp9ev2J65VStGh
D+wnjJeIwBNm1j0ulWLKdSAMzKns9u1bh8d3F8lOAjSIgX4Bk4rQvrPHCqNfYn9olUklA0XGq/uY
zVMGck5BUneoGh01MXAqq+bcJ6treP6BzNHCNLWBkhg+UD+MXnIa/HCT4YWmgmtkoz7l22IXwWv5
aAa+vTJrvupcLvNAGyIDY94JagJl+taqh/w/JEQvFn6Rf/YyKtVETVUVvlCGy1DQM9j2jhHtkuQU
9ODn4lRN1w7xuTaM3RdVLyQyBpRsCqazesmbv2rW6+0VW7v6z2Uw1q535jzQCismZF6SPivI36SO
zIM8X0s/YMIB2FOYabMwWcJsTFgN+Zh/QznIr0No2DXd1lJLSmQUNR+0MyraCSgv6bGm27lQZrca
S6FmoC1AHP1Llj5rGV7LB533Klm9v3BvLTBWmE5Hw/ulUajoZYmnWYKHd3DwZufY+LHhYrfc6hC4
JnJ+A1EfeWXLNeMAtKOBghhm9dDldSk1Nro+l00Yx1ClbkxRgWvAp1zo97ftY833nothTrKZm4GY
UthH1Ppz6eBMk36eAQcCchaAgai8YeN1SznTi7EUodabQfw2yAmsNykm5zCdhpfSPlcScEeLhp0p
0bEE7rdFe05YxVtTxmDkKFBCRcSaBuJD3H2knV+PnGnjtcD0fD0ZYxFko5xFMM/Y8Zg99qZMgBzp
N0b9XEe9i04izvat5U6tc3nM+UaDQGsGwJOylSdH3WWe8a5YTvDUeLM9bVFf9BoePMeaDzZAWYhm
bsBMXY0CozCmxU0AiXom/J6S4bPIVOe2Ua4l9a1zGYxW5SyJqSXAKkW/eTTtwe3vJBQwCqJugn1v
d0BaFu/QCfV4W+6qfSh4roOrSEVfGXPmhjDo80FBvBNT8y0O8o1U6gcz0njqLTbOhvd4v/4jhzl0
klaatM4gJ8rjl4a+gHxpqwMVsJEnwC4CeUTw5b57amLQmQwNqdrYNqfs5d8ri1mEZXYTwSv6kC4d
jBJnajuALQcEvKchvc+MZ1HkrOfqPp7LWLzP2X0Kot+x6QvIMGR7vMNQ9aNgx66+HRIyP3Tbfpd7
mT9+SL8CzrlY20kM3cFMMZ0qY9r7UnBvZsAfzBHkaXPjBX0ak7KpSB4EnGzSN+vR5Vai31hHew7e
APIyenwpaAIVzKSPA4ifnnTAkUtfwjGA27TD+wg0V4MjOZgG8MWtCWDiiajv6LXemV/iV/RqejHH
rlYmTJaPMQE6AOy8ZSr38mPa2Aj1/0fade1GrgPZLxIgiYqvSp27ne3xi2B7bCpSOX79Hg2wO91s
bQv33nkcA10qslgsVjhnDMCUJK5UL8N7dQOWcUD0etIRo8KRRV3FqfbkGyguicVW0Up7XrpPrhf+
8hMm73G245jXG8pQBStJE21N2ZXRwrj0OL6+9iECI6KYcpwIvvi9TStFKsRs0jL/3ZQ/ptICmvJR
a39un49rT34phrPdGE0NgVhATAI86fZTBGZUdsjk3hrEJTjjmXMyycIbGU9IMALy45vxGPdj4EMW
7UFA3PweFW1Xyx8ogtga8PwlrbMxQZBZUvxda6GjD+3BVCtnLNHKHxmAPrnrafx0W/+Zm/ryozgn
rFQ4Li2QLm08Q90mrlwBrfTDZggdor2NxdoQj6RZEDqZx9VxAqIn2pNlLAZ/nMTSHDJg7eExZoj3
cao9LrNlX0c8UOtMBKcWCWKhHwqwfsiMuGUE2OCVGDtCTjeDsA1YY91extkDcSaO80RVY9ZCUEEc
CUWrw1xmkFTWqBQLYmat9UwMZ62dlkt942PhtFha08rLItSnyDQhiSmhzb9QCXAj8DJA5zT59jDa
tUHU5jCMCT9aLTRLqV3AENwWMmt+YHwUASKNu1jkoSw10NnVfQqNSuknQKsWcr14vYS+LahARwRw
rGbJ8vq20DnzM9FSilljlFUAJ33pvfSx1wpDxWblwBavS3JMunLhZprzXuciuLtfKIBGU4RQSwBP
g4BhsQi5X1AF5c+3VZkziHM53F0QFjFWNYccpsd4O5yQvRgx1xBkbr2E47ckalrVM59fyJkUVwpE
xTIA/g0rL2X0y9tlvU/Cr9tazbBhgAHvbIem43Ymq2SxNqQi6DiFdTNYtWwZB8CEuaYtnzAYa6dO
AtB/yR1XW+MUPDxH9jN1luK3OQ9y/g2cB0FPS9eI9WSZoAtOmduNmdeh6UOVdgJ1BOH3bZ3nPMi5
OM6DFEBPGTID4jBJ9iTI4KaNMLJa5EgK3RY0a5pTDw1aP7HEPHSRhBQSEZqmtpXCG8k+Vw4G/RiX
rGV29c6kcJ7KNMMkxVQv6NHSVWe0a0FQrdDf9VXq5sYdbbzbSs308sFizuRxCVpWFDkABaFVNljG
j06t9I04QMN7VVOLtlZObeEFfSZr+Vh4NYbw6OPtD5jdPuD5o497wtvhr7SWqEIfDNBXiEBUREM7
VGxtCaJ21nGdCeFMkg5aIPxZVB/9kKL8GjZLF4w0OSb+akaLPzISKMDJEt+NPsbAe+l9rCMTTkV2
x+ivkq70/itUfpftSYu2Wn6gwioWn/7F+p3J5byLDxyQOJhOfDVSRwJzuaojIlpCT5+s4JZ2nF8R
yjZtRx9SCnZUsm9l2MvIXqI0THNmYf7czbR/jGADuzzTi9uyPssLYO1PdlFtzehX2B5o9Utduqtn
zvTUVg2QE/TAI2LmroEWqZYR3LS40cCWHOnES1BsjI1TK4ULUcFMngwizkRxG0XjRO50hqdQj67V
R6m1xnV4ACH4QbkrSyvdAMplZ/6SFjqfZtwJ6qjINiPriDLdn06UswshB/cDoR34p+v8YPi9BfpX
wAJaipShauE22UJ+Z+Y0X4jjlKxJl+hdDHG5vE+FBylaS8LDbYOf6R+feM7+qsTZYq/lnVGIkFGq
Dx04p0ogSR2axGkZs/3QldqfWvFKYyca92W7U9ldFZ4q6jRwbMHC6s49KfEtfyDxMRii8+0EUiWq
wtiBJzp36JGcGuxs9qHYD+G+3dfr4KHxUsHy1/GeHTVrGzxXS+RTM8HFxQdwx4T5AupbMT6g9z2/
9/LACcxfrXnMgyUS50VduYu2LMQwCVWIItQporUI2FZL+R143/H+K/Ki10xywg296yy2B/3hU776
WGotWlKWuxsNI+v1wsTON6nTKY4CLLgydUP6TqKX20a2JIm7FRM9G2qmQVfgObX+rki2Q/JQDY9+
uHRxTCeC86znG8i3ACvAulKiEpJKeV8q73W8EFDPVGAxmamgYw+QGsYE5nEZElZKLvvKxKE+9CfV
P2GQqE+8gngj2w29A+UIDexRUReipT94cpximNzHoQBCMUax+cdCQKsqT3rUvAAP75Twb30P0MdV
BKJeuXMToORGMVjjtXWa72h7EIJdgeSButPIsVPftO4erX6WPACmnK5i34my1h0rqxN38eh1maOP
ePkQa1A2keHvGh9chwYgM0G+WTPBrvqXNsgx3PYhN6sk1Ww9Haw83g3lSa9Frw9sEw8mKlvhkgec
sRxA46KzCYhMCgDEuBsFCRn0z44q4gB4QLQhZ+Yhjm1wzxZq6dw20hnffiGKc7ZZp4x1Ik+iwn2o
OVUArEIQSwmOQR0tX/Dss8IwEooiFv5hNPPSjOjYAWiVQFjSmlafjp4oaFYtvQndPmuOUV57t5Wb
uZknQf8nj3NsTTUAVE6CvFh4ETEpROQnWmne2Li35SzpxXk1CYA+eaVNeqm+lVapZ8hfmboi4I/O
dWNjjEs9VDMCARkLTnR0ROB88FlIQQ4MH4Q5DWDCXZHmm3B8H+qDwIpTKLn/fG4fSQgZY4tIwKIg
wV//KdMB+EfNxpZV3x7y5wE1/EDzOrZgHTP3/oUczhRziQRKBWxMm5mnPj4k0lPYLrjkGUd5IYIz
QDISM0RFs7FrX7Fl0tmashCizSoBGFckGOGu0GpxaeLySDTKAiyWEjSvNRudNg8eWLQQM8zqcSZl
so+ziKyVDEELRUgBaqJF0F4MvPPbJr2kB+fxIyEwAT0PCUX6nRcuGZDrQpr0Pwnhx9UVNSMUBwRt
FiC0q9VNZyjwvAstAAtrxVecjBSdoUoGTcRGPQWt7GBI0rmtx1xyGXOc/7frf6A+zvZjokasVQD5
ALdgPITaXh1iIJwDjXAgTh6yfVqjGBB0eIyLQCjU3UIC2UQAns+WWWonrvzusY6X6gTTFnGX58VH
cbcIQ9NZbQpY3bR5NrLHYjhSukuqXUsPUuy2zf3tRZhxthfipn04W4PIF1sWyZNNht2qDU1LCF8T
eeXHC+NIS/vJneGmNY0qN6czHEd3TVnsUvZ0W5MlCdy1kRXUNHoREjrlzWcruZYW7H4u8XqxVpyX
0MJkxKQR1ipRxScjiiILPSSAsjaHu74VXDM2vD7MrLp6MGn8X4VzziOgI+YyOh8HQnxKffAX4JA3
p3S8q7RtH5mAvNkxQV6QOmuMyHrh6kfN4arqUJUGkPGFoLVTeCyfuaESoZ/K1nuAgn5oD2L9fXsP
56yRgCEeTCTA28DYwqU1Gr1S5b0JeY3Z/qQl2O6RC2sk5ohkcUHlmYN2Lotb0K4GsEQRh5hz3qM1
sQQn6j7/0A/+47P8UH5lS+2QS6pxrtnwlSSSwDBpt1/iMXzRH+Pj8F2YVr7TUdt2HXXzot4vTn9M
Paq8NzlTkkeYznU5oVUCqXidut0P5hPUg7IBdEpg5UsQbAsaqlyNwJDyTGQ9ZKHQ6TDgyo/MjqMH
YwkZcu6SO9dp2tgzlxWoEaaRIshJCboDEmUXdKHdDUsJoiUxnCNupKAkaT2JUUXb6LYRsmtLWfuZ
cSCACPw1eJVzv4Mx6EMzCRGALmisyrfoie0l8MZmb8pjpFnhghuevfPOBXJ+GJBBYhtPm1SxF/qh
W9p7DXA3wQ1X4EZXLeE738lP6DA175OX22d7aT0n8znbNvjNpAxLSCbkqzNeZFJZhfh8W8aiepwD
aYdYEsTJNrQDQc/lu2TVu3CrMqfpoFL2Nm77u9hRc/C/G0vP7QWHonIOBbe2Bu5dyEZdHG1p0klB
Id7SgGZA3V8i2gr0hRhppsdJA16+rE7gxn8QwC6X1B/S0MxrCQPNeYi3/SlNtnHkJsQBxoITRo9D
cWD+umlWxeAIxTGKVwvLPR3pS/cyfQDGADBvgMI0/6IZ+5GaCVMwF9iVVtyi1TVX7UG0sLcAIosw
ZR1o7ui7ae4uSJ7hQroUzZ2czKBGiIYBYKBqO/RV1mUKmKZ13G3C+CCYpzTbl8VbRlal/mKqViuH
lpC5RPyWpA8NbxTVEvv43pzAcajoktoNu4NR+OuxjW0d7KvEk4W3NCsdM4+sCniSdfneB6Jd1ycK
wGolXxMZtJZ00yqYukT6otpXI+hBjHcDGLBCrdj94EnyOgJWbLpRi20mMLfoNkxY+dFGY6NVo4vW
WGnDqmwf4/7gk5MK3hQaUSdlv2m4o+Du0xBVpGg+HO+S6MRkR5M9dHXmwFpgpyjdRIMn1ohX2UuK
+QF/Helrw3zJ8nvw8dmE7ZLhPgHfkxQ74EvSi0ej9tKYgLhsr2rbiN5r2V4ASpj+aqLgP+7jcpeR
BONYGz17SOMVqz787gl1E2Y+6u060yx9WMXkxHB+xBYoXOFXpaA/8tSNXqvLbgiw/fRNrH5lemij
JGIhKIq1Q2DYivTMokch+yBD5ZhAAEDAUmsUywUUvULZVoJjhl9yptoK/SUOxzQ6CTnQi1FIkVtM
ehgezM+Osme/ABK1N9Y/NegwzL3on5DGaqtnI/7sys4Kin0LgOWa7QDFzszejluPKm4lVhuhKfY1
Bce5fEpIZ4mZsTLiN3QLeWnopuZS3WmmugZAObTGYkRQRFmIR29JVeqXatBMzTi2tNE3pVcDmya0
kn2FWWdLvCMH/bl0YWGPGIEcFgK3OfEY1JUU4C+hTx4NX5euoUhUUMfKEB/tE0e2Ozu22akEuKT1
+qjtqcO2XygcvVbu0nDJzBAoUvRnkrmDqWWDppe41P60B/muvC2s8ZUWVorQ1X7QXf2Qu9V+WAcb
3cmdaCX0luhQZ+kmmLwt55ouPmO6js6um6Ctspp2+Ax5wnuBaN/RVnDGHcAunpmFG87R97H1Zv6+
7Zmuo6BL9blrrs1jYxB11Mt66gTpey67VZ5bDVnSb/r+W/pxN50Yp12hq6hfpVZ6VGyyC7wYehZO
u6pdf1etG3sppTRTyLrUjbvh0gCcAbWBNU1fCivYMK9QgJqB/KPzUR+OYEW0u4WweUlLLmpOSAkA
+smMdXNL1JXfH4mwvr1hc7fomaVgOJWzFGB4a3EJGZFGP0V1PYpsk0eVVXUfqDg5ZtJ/1J1sAa4+
tsAWYg9gbu3C9j6Ol16Yf+AM//9NRdHu8lNMM5FzcyrJIxi8B187WOw2kRMffeczXvXO+IBbzUKZ
xao8wwL9pFfbnbNVI+vx9ppcGTHokxQZLZN/AJU1vrO/E4IhEWUfYdRQejLGVQs410o/LM5HXO0v
BP3BNsZ0BFw4n1s2kzHJNTC0IPEGzEONWbngEtm7rc31DnNSuDMpt2RMejQN22VoGZieQnxmZdGK
rf3HbENs1lsZildLGMpLunEnlGH0Q6dF1NlCdl9HT7nqdZJ9W7PpJy7shVOMO5DIWAqV2EAxIRLF
TRIX6assgPHSBZN8dtCbKPkRQJq2kMecsw6A0APPR9MAOss/9GJQu0rtmHQoB65EIAqKGG0pdzJ5
u63c9TDVH+3+yuEeeqMig/EEjfS2ibjOkXpPW9Gt/Eswbbo3HtlDvlMP8Ua1K33p9pxux6t1BcwV
ei1BbAdaqstzSPXR7MwwBhL0Bqduo4vWK8Y/XLKqNpGLKG0JuPj6HTipeiaQ28iGFk1YNhCoHep9
iMzwyrTVe/29A8p2sDWOi+mIq8QAJ5BzrII6sE4PILBQAQ8EVkdA5lglIjWP2dUSJMN14f5S2p/M
2tll3LAkawcR0npHOhmr9itLrAowpvb0PhtX2qlCYBTY9QesaVgv3VuzBxFvAVCMiBP2wPT3M+mD
lGVMHtMOjVVoaW3X3ZTFUrUlo5k9FuBXBjcxOs0B03ApRqsNPTexrAi2mp9mJdqaK+yLbf7p3+ku
GOLGY3pHvbpb8AHztoOxDJQuplCPvzQwyNZQzYBcFJa+lHs01nu+k3zKTxjatItT87lwLKdjd3U4
zuRNfz9bTlWQkzoIMqDxyuhkqWsL/ad2uKowe9IBlQivv4WVve4/mMznTOJ0XM8k6o2faKkADY13
CuYu5Kk95gktwAPBKwbWhtMARCthEwHL6gc8Ie/5Vtgv8RlMYeuV1pjFBeioiZXmewDLJK+MjEzO
KNkr0o+xRE8zr+SZAM4FoLOsS2kNX173Grq8M6tQIjsSjQfwu8Lj5Cb6XVDKLxMrGhSkoAPL71Hk
7oI1zSMwHaoW6GBBx1KcOtA4xwaxpK58NFTQRedCuPTAuA7zpz05+1zOgbQxcMFFebrdtI323n2M
VqZ5wWO+fsgBVmp8pd7YOdGWbHtb0pzeHpzHf9wBc/kJJhe4EUHpy0TFigEvuBDfhebeCEHe9QoK
vQULnN38CcxxynLgMccd7ahVizCq4L9G1LrYmB/7XlwtHKtZ94GxI/BISxMDF2fkPdPxPJ08MsCw
VKABHpujp+5IChj52qJP6hZED+iR9ErvtuAludx7LfLLmIQ15JqhvFHycY8qtU2zwQ2W8MzmV/Gv
hpwfbqNBHWsKSYb5GoYvSuje1mQ6IfwRRZcLWl7QPICglYue9SoPaEcLmCRVVxWSHv4d2Jc6tpJY
ckyX2j3mtDmXxrnBVMvHoEogbTBfG+pl9VLP05IAziA0PVR7aRKgGY+K9Bv8rLeXazLaq+WaIOLx
+kGjDk/7LskDIVpbdnarf1aqk9WrKvQwzWLSpRtqVpO/kgzuoGY9AJb1GJJCIrZgRQyQcY6jQ0p/
Uz/2qEzQXJrUDmvN1y5kwIRi9YvYYppBNbKjn1QLFn/dsQvHAQwg0P5MhKpo6768TwaqFKRl+J74
B2A2plOjqagC6OwRTUpIiNTiwit27ogBdhPzhMBVRwcN5z6UkChGUFSdTX1Alej7nKSYrnGzyrm9
o5PPvdjRyR7Pxic5vRQ9lcJOnIb7BnQk+gE6qis3SpS9oNEtINddFb1zGQYnb4u9iq84sdP2n13P
bSyrPVYU2EYlsQCDZ+USuDe1zW0pS8px3oOEyOe0JqSUiW1Ajf4Z3O+EgDXwI4l3Pri/bsu72jRO
q+nvZ1qJmRYXgT7JU9wAyaMAHS6v4hJAwKwUVUGnDgHAON7bl1JYEojpMOEqMbIX+5VKna45EOnt
ti4zmRtYxpkYbouGEXOD6SRGOYxvemORTyDcCcdwW79qm/o+f9CoJX0v4ZfMdCBCLNg8JuaZqZzL
GX5I9QpkZVjDMHspFfTcbcsfXXN0+dQCiD5x+vZjWOqBuXJr076dyeTiKFpXRB9yyMSDMY5+erWx
uuHVjI51sDSeeHXhQBTIKTCVhwoMeP849bKg1oE7inFl1TiU7NAEh1I51fkLGe/Bent7C+cM5VwW
p1YjC+PQZJClJIGFqkruO0qWW0K3cMyWdJqO4ZnZh5ISZlowjWA36O3vDavIfoeoO6AtxdLgmwGc
sXBtL2jG16jHjjZFSadVzE8Z/dbb53CMLHOp3WfOLuDtRXCOElm9wsMtWSJ2gg5SBHWa+0qOWrcd
ccX49U7OV7f3as4hnovi9qpXkj4DZxccYoTZ2A9R36j0+7+J4LaJZWA0BvwSUDCk3paBH5l/FcCO
ui1kdmf+LhkPpmRWSpz60mRzYaO4kchKzJkgNg3Bv3CSTH+JiWfW9hAnAGkODfXA3rq0Pa3ODbCm
TpP3vfwyRhG1R613ym7YiQlDiY28Iou4EJzM6jixnQO24Q/o56VMUwkkWnZgq5iKffF0keCRFTiJ
8vgv1hIwKRoBfjraozndaCaVCBD00jZZh0ydHQ2ZbQrUzocF45t+iA8C4M0x1gJW3YmJ9FIh8NNE
VTViEYv2o8pBRksskq169I6VDmGu1C/Imz1XZ/KmBT5zGGnOaCf3kCePaxA1Edmh9S9dOrB8YS5o
pqYFdzuhEAI9D/wiPIh5KYcdPDuWsDuYx47Z0mu8zjFKU26TZ8AxCxbFEILv+t9ms44/lyBoZy+z
c/HcqSZVUInmJL71smOTgEHcYp9AE16FTrUOsn9slwgWJQlzxGAt1jFgcrmscipISY1Hp51JgElx
u/rgj84gb/6pVUIKkZCvmtAjdYN7MqVKrMrDCI4JjHX06h781mXvCEtYS9fJAkQ3CmB1gbwgajKa
ny+VGTpp7NMWxfoBPJAhaoKCVQF9nRzlrekBjD5bVQQwwhGqSlt9A7K0ygZl2lJp8tpS8RXAHTVF
QKiA/5JfUsWMUqnBbyelE4yOgEd27gXZXV4uWOr0Q5dH8FIQdyQ6gwYglYK6PfmiINoDVlb1eXvj
ZvA1LmVMyp4dO60VjVqIoYx4X++BDLsxPLJqsayhXa8bj64CO3dRwwfMruBErroRV4arHJaQYWYi
S9TIZaQexQkrEeiLl9+hDKPfib1R2fSl/NJcCXAeJ+Tp0Umku2wdvaoHabvEqnSd8oQ9nQvljmKo
mn0oT0LrrwEDWDrykOU+BM5w5Qnv5XFY317suf08F8eZr2TEYiC0EBcN+0r60ab89UJ4t7SOfBTU
5LJcVCNkvOQb46Bb6b1gSajX71/NbfhYH6TD/X9Sis+W9GYT1/IkUB42kboh4kpYiuyur6KLbVLl
S9sY0kz3/QQi9EfyivDRQQfd03IflHxVzLg0B37ypsckZ9QM0/5sSmCB7NHDI3mJpzzhLLjZZvBA
Hmy4aK4BP4kfekssjPJ13HKpJ/e6ohr1lWoyxw5jHMFeOdZe9Avjadt61z+06wnqWsdZFDfh5vjT
38kn2Rnd8NOHoS5VkhbXgnNyaMGMiF/jW+hL44Locx956N1lnunG++izestfhFV0fAwOnR2tlt5e
M/13lyvBeT5THVQ1nnZi2GquvzISy9wNrrSWrO89IAm+4l/CvbE2Fw7PtL68v9X/4PoAFFIG/sal
neVCAegZCaV5PRRXSQ0SHJot4BnNuYBzEZzHoSQS+3GAiE5o13lO1yFOS9EsTdPMXVG4nADfAzLK
iWfqUhOdJHWd1YhGs079iIMU+ZRU7w9gq3vo0LHsMVVeuEjmzqiuoDY2gaZjbI3zbcrgG4COnN57
YKFJ6HE0tVXbusG4CQKCrjcrXULGvo64cfv+lcjPj/iFKg5NO72OsheaFS56Jt9b5u9HrQ0Wgqi5
g4m0h2hOLVBIDHOGITdGHPrTgwJNUruY1g9aCsQrodCe+s5/aMTWybTh+bZfnT0D50I5U6nEoihT
EXEiCLDv2rxztNT4MqLRNvX3QddtQB2giw9HIxsEtOBVR90UV6L+LCa+A8ymLVN1L4/pw+3PmjXg
s6Xg9rkA0Zvvp/gqqR49vymPfZfbWVAsaD+74gixUBkieFHxMbpihE1j9Dgnaf+u1YqlYIxTjADm
fTf260oXrNtazZ4XcIMCG1fFy4CvfdZiOYqRAa2S9FdNmGdIxX06/rCW7HJ1yc/P6nYmjLvOClOj
OsaSgJIISA6Dxeu42oimrQW7qt5IRrDg1WZ37Ewc5wtKCrywssRSjr4PgKTOjdCI3odLQM1LWnGX
VyNootD6OCM95nMF8hGEjiB+SNFra+z0JciW2bN/ptOk81nU2vZmaYZAfbQz1OgQwzlF/Zv2bJOg
Yfq2ZSxJ4m6iSmBlKE7PYI39ZDFg3WWgVTyxRcqc+V2a+Gkxb2maCrdLMsCK9Ugy8dwmigUo2GPd
Y7qiite31Zm94uDA/lcMt0sFThvgPXAx5HUsOgAzkdZDR4l7W8q8LfyVwm0PCxWxMhooo1V7Q9Q9
or+13SavV5pgF8av28LmdwjtEmjL0BDBcW9PtWej6Quw79oQbKHBI0mrLFLoVsCWmHxn9cLMsDEB
R08v3UuzK7ReIr6G1ZPDyCq1B1K86j3oG7OHmEm2tDQhOeeVkKsF7NCEl6Xxvb9gXwWkd4C3OytV
Ky6PJXA30JU9tG+lsjB1MLeI4CYmaPsAyCLQeC81Ywri3ojhAZ9RSV23JUVwKUfhiuXqXUKj+un2
ns2Z4YRGrqvATRHBB34pbqIIUdKaVjYpIzeV6XGgvXdbxMziARAIysgYpVeu8rSZSktjjEAaagr3
wH6J0Meg546GzLOxVDCeSelgbBSQkKhNSMD65HNlZYabLEOvpx1EGFcYv8xccKQWZIbh4IXIQOsk
kyyxG1C/GB+YusQ3hEwL1ouLXCWQNGimgpyEpvJgxlFmpANAPECLh+QWGjmj4JdOh9iV6k4crUSO
4ycAfXSuSGi2EUKSftWZodkt8bPHNjeCJ79GEEEHgJjFTKg9IwpVJHIMYd+Rsj02tdSBsl3NYBE5
iYuv3kirtzjpia1WUv6GtnUjACxNLtg+IDY+RWBOPVSFoR/LxPTttEiDNRjB+u+w0VJy7H0l2FB9
itOSUdR+gLGLGiZJAnmTjz0oqumYbEYx0FOnNmMV/GhxEO3VHPUECzDYqmihYVkenKFHjzgoBxTW
WbGWmSA41WQlt/wxVQI3knKCDldRr/CM6AIgRoha6+Il2f60IPCrrECPAjR6RI1JbL8b2WaQSL+L
JCHdV0naPRnxmL9UQvEsE3IHUe26z5gO0jRxHDHIoZsZOOZlcPqWvky8sO2S90avDXuU8uShQX0U
OIGmBDpzGb0zrAfWLdgEwjJ3FS3uMN6WitpKURPiapEYbaSEyW4iIUenkV7f4tAILmtLTByUbbFV
29bYDKYst6g59IFbt0JTf8V+I9Gtgu5XUKulubEtgV6ZuYVS6mTbBb2MlhYsORryRsD6NUwsQEFc
xrkFRPv8USnDCMFrjIvaD7SXNC8B+CaYpte3PvgBCl0DNRyG8t/7IUKtr0nQku8oJu1BnxX5kQfc
jigHTlpLH5uxqo3HJOkboJ2oTH4FTFG6zpU+l2xtTGO0rErDb1GnIBEppTx3UyFunwcTe+ZIzNey
1VgokClj1uFVEeLC2Cq0MJ8QeafroW4qGdAKhU8OI3peTAs4jaBRZ1JT73s519kWeMmK4gz4f5cV
IvhgMxPI5RZh9dBaGTP10WrCHBke0mWt1zCmvIQpjX27ShjbCqkorgssl1cj1v6NHi0FD6ZY1oFM
Rf0ntSWS0/ZifWhI3XvAyJe3VcCKtS/U5h6ARaEMqTSOHF2s6bpOuuihNPxxAyJcFCvHHrAMmV+H
KwVzTlaJzuzBoqraUSdP9HbTlrGAgfCwlxzgw0k/JGwpZoXaEDFUK2P8RaO9vyeCkDyKetZ9m2MT
uoM5xvdDl9VrYLZI34HQ553VR8a4i1nkOylVyX1RSUADTpEBtwi09dSijcFHJtDynabo0rH0NKe/
5ChCFSsPc6O78xlLt+C9ElDZEuvkXukq87GWC3qXEjb86oZq0D0xJuZq7GSfrUddqPbgb9Fxy6sh
dVPMsd+3OajJnM4QEmlfi0n+oIJIfCcLWvSTqYgQrW40UQBUlKpzDcqA66fFRosZ+I4lmPUq6q02
6oOjpmnkxuiqHRaCk+t+YABP4x+ejiZSjaLIhVqdqaeqUYHAd8CJcIQxs/s+tQfddIBz7OJqf1aL
byUBYUAAv9lY8fZzoJnDsoMq9p+3b6nrHhLuY7iArBLFvAKyFy7eBGBI7VPKUifS3/ueAGaL/mTF
V0HVfeAj5kSLZAiIloUPmLs6zleDi9USSUgM1k+p+y7aRqxxmoI5GJYAsZZiCb60VoA+qiWBk6KQ
axDz9V/Jn/IUaJM2iMpFHoJQRODbwNWllZ9xoDhBFXiEVe9N8pqJfWeVLRA1tYw6SR5YZt4vRCIz
gQ/65KZSvzo9/vhkPhhnSA+2MoivC6AbNZ84KtuWbRlq1QuazqQXL0RNn3L2aMmEZtTrBrR2Ql44
oemKUeEis2mVoj20L1q46oNts4S4OhOySmg0xBNaJhpGK7nljcVE8VHIQwyJG1AduxfMzK/HUTQs
k+mgAY8fhOHjtqJzkRcopP9MdOL5fo3bJAhj0kBkWGGgGki8VA5sQdj4iV1Hq9uyZgJJCV1PyKoD
MFHHBPTlmrYsqJQc04B2QL4wp2XptXNbwJx9nAuY1vds0+AG5SIzIKCpixCoq0p6ZJ3/lkTgNtZY
UiyIm04bH8hhVABkGAgkUa3jtgtcDbi8galus/ax7F6C6JVqC0g7s0v2VwSPFxYMwpALHUT0pHe0
vnKqJQDxBSX46J75o9JpMiQ05ScASBv9+V9UpwlakVXE95Pvkv4kz862hYAkYcDgFB4QYQDqjga3
fIFuQEl6Y3K+b4P6fgQjZl50S70Mc+cJJCWodAINTVYMboNikgyAfJRBh1xJlp9+iimgmbdCMLpV
8tQvdfzNXg+4pwDDPr1kNP74Cmk/CHKN8pz2zpxatpJT+SodET9tst8F2Fr/aYchbiPMmZpo4wT+
GE7UpbWzpmgqMl2NsfRUZG4yfgr6DnHRPz9TmNYCBLQJ/4DExqWUJsCrViSwj4idKgzCAVWyIAgh
/nnrHQEr2l853NlVc7PuwliENiAMFTN9XY0JsMYGO2HiQql27lBpE+65itZ+ZCw5s+iFslOjAGaB
cGOfGON+iJc8+dyp0iZQcPCF/nk1X67a0IoKQgWYgtAAZLfVmO4UPeC6mYyi++0N+vNe5N3QNEmH
B7qiK8Aq5mSZciGomGYGA2v/hiePlrq7Gkyzij3uci+0tUffwwjuMyrvIF+3yi3753US6fwDuPXs
MFGfJPr0AUBzD/stY9/xuOBr5zLsZ0JkfmITPPIETGQQIqwxnV+4h9StPyvbXyWetsm+/Kfqrnst
35fmDebKzpCrwn3hpY4KPmf/qq40JRNQ3apK631c66kVvgeSTTePhWjJaxBvLjadTD95vaF/RXIb
SugIkFEfqop2uwGAfeNod21tmWBaFn5pa+Uh2spH4U5cL9VuZ6Nt7X9Iu7LeuHWk+4sEUAu1vGrr
brvba7zlRbCdRPu+69d/R/lmrtUMp4nJXCC4Dw34iGSxWGRVnYN6GzxgouHFYlNRCq3mSO0CkEvs
pqPyhHeyBIIdwR4VBTvFRqlG/NjsxuvnyxbM3Y8b1PX3zfkwy1kPnk8JSwuiDhCNBoqAAWU1wD8n
9GtYTNi8mANuxSEAmmMR2cN18qt4jn0I0Mo/Lo+EewRsJ5AJG4tCb9NYwwTm4Ma46V6LY+xJKKn0
6c5CM0f6chmP62Y2M8cYZxiF8dDNgAtRpoeSf1urRzsbv11G+bOXFifNdlSMQeJ+XBnyAJjOzW/A
ouHU3itohcgheCT+e7uPBcPisG6dAzIeRdPBVjMYAFQ/UcqbnxbiKKPdv7bfwsVVRcPjxfp4RcW9
AjyAOmqjzu0P5HZyYtQwD6gOda/tDu2mP42TeUuvqMg+eBEqdB0xm2uAj0vMOVSbtLW1oOXLwZva
g/o4uKhx7I7Jq3mIHjTN669Nv3tPdpbgjOBu7C0uY5dxoatpiGQougVTL3ou3Hiy8agwPaAymzrK
jfY9kWyyi06ihmiu7UAmEs0XeHkDaQxjonoc11GZ6ogvE1Lv2yLFizztZpDTRIl0QEshhr/UyHZV
Ks3hV00teVxq0j6VoyG7QS5P+1JdilPVVKT0Lhu2xvEL229j7LpbzKZAZxH8QjFA5XA6lNLoX4bg
mjKeedGHipvdWst4vuKgro7V0TQQ1ywaXv/UR7l+G5Von+aDUxWoKwBrY0XuBxoJXiv4g/sHmO2U
g7mbbTxj4oNE9tH36xdythMMjmvOX4OzmNRApOPNb84wuPGqOso/Wjy/4JgkT2Zkhz+P0ml5z36h
N1SUAeb5882cWkxStlvKSK502oJtjDx3lbIPg3a3GKh+M6A/nNahY9b6XVtpb5fHy3O3W1zGUYCZ
AjU/BFOaS3d19lFLV4ZIqYQ7o+B3QjiHnkD1j6C+nifTCDCjUBE38H5Jb3VUkpPXywPh2sYGhTH8
Ppa0tJzXdYt/mNWhFxXDc6MmZC4JLicrHy0bYoMJbiRxiKhJvcUgnLq2jRtyV7v6Z+1bh34/idJv
3BHhiom4Hu8nmLrzbbboBcLwEifGoDyDpDglgn3MXXqQaqPTSoG+GZvybdBFYEwKBtQ3JcqOQf5U
3w8LESSw+SiGQUwLdzo8pZ2PYhwjeMIRo5jbh3L06vmuSQW3Ri4Esl64l6xNzayBhbLZDd2Iw66e
f9/FbyAhaydj+3TZwrh2vIFhLMxccvzd9QSvkwPVUqjN7TX9meSCq4cIhpkwKyN4ml/P03kGs/gx
NQ695KaiS8D6sWz8uGYK/zVnGtPLCFqIYslCoCiGsyRH0nzPDNeSD6AgRyv65YnjH5i4NsorgxNo
+9YF3ETDUkYHbawj0N6/m71XD950ZRa2usuuYtf0BhCQDhA/cFSBb+Nv2Q3uOtUbXLloEllvVtyr
cWfcSg+4z51KkLeeOg+CEm/9/vJAuUuHFir8hzJxtC2c42mk1ye1jUHBIx/jBerSSXpImh+pVAnS
5dyg3PhCYpePIr3z/xISUJTsK9/Ur2n1Is8vUXFIC1CZlIcuuc/Rwh6Kynn4cdcGmnFLaiOPBsha
QIv/CVlq6yV6lB/yUxraxX6CUq+TSk50ItelSwyBHXFtdoPMnJEDchNhV0BpII1QWPiQd0e1f556
0Kwdp1rUZ8WrZEYzMWRQCYoKUejAGC1JonZsaoyzNdz2RK4CJMmuFm++M3bVHsnGkwrByVvl4bIJ
cXP5hoX30ZUwBo/mjA2pZVGndIHNdu7wAt9vB4/h4S06WfvlTgDFnc8vKNaIktG0wmDBCKvX3tN3
9Q39SH+Wp/l2auzZ13x6l/rke/gW2cL3gDWs+MP9bKBZI5pHtezXUQ4uxGTsfJddGzfF/u0pcMpr
oeHwbXYDx1gOaH46qButk+pbtry/G5z4NNiGoz5AQ8Exjtkp/xCVMK+3gEtDZCMrglO9QG/lyijf
SNcpuWtGcEOh6Mm7vI6rIf4JhJdMtKDqSGAxhor7cZInAZYxtiAxq8n2aH0M0eEyCDcYWZ9L/wXC
uNJUb7reSqBcIkFlQJ4ekKW8DMCbrrW0SVZQaISmOcYi0mrIczPE5l6QrelmKHqE2amcQJJUtbvC
aARZCJ6r3sIxFhF2Kpr0KsD1SWBnWuj3zUmq/FzUGM195NsCMWagNFMSxgombvLVQwI6lD21J3e6
HsFTdI0KQvq9v5b2IEO7F/FbCaHXNd0cf6CgzvCiDmhtRz9RI1BC3Dz1LE+7bSrHutegzRseFi/w
CtFtRrSYjEkSs+nUPsfsWuZ7Hl1Be3jOUPaw7xP/stXwbH87u4xZWv1Ix64DEEUNJigzy2inQELk
Mgj3KAChyUr5gcqOP/u/27w3uzWGrQsvlEqUwFyH2UujHbLA7pNrEj1Imj1V4Ck4Jsq3FCpOkeC5
jzeh2y9YXflmKUkwRsa4vmJ2+W02P6KCwEYVC5KutpXEguHy5hSVPNjpa+LHZF9MDXAyLuaE0DCe
bxXpR537qihtKoJgLFNq2kGRVoi5lO+LBA9geuB3EE8VLNzqNFjXuB0KY4fpUORVXwCns3ZW9t5L
XqN4YflLpSeUWbvR7OSQ+xAxknDOVZiJqhBw7CCEYFuSlmnMEHcDVW5qW5Y/hr618xySZY9TgBo8
kQIix5WdwTGubCjjDJzsuP6oYXNXF4WrdYk/oE0WlzvBhHJOgTMoxpktuC2ao77etIbca7r0Coo2
3uU1E42GMY1mkAx17gAx5LeL/DLLj+byWPzFlRED0XUVmnLoZWbbRepRs/RyDQim8RFFODQ+FCL9
H94z2RaDbRCRpS4ougrn8mxmLnqkXSvMbXSVvnVQelbC2uvixV3iaV/H8/3lSeTduM6wmdN0VpTJ
oiOwifaaVN6YXmXVvoyfl9pro6eQ7jsVtNqHsXI1cq+KOOQ43uoMnbHIFFo6Wj1hdvMQxMrkRwMO
0DQK7aAkoHUeBBYjQmON0sqiLF1vXb11J6s/tSFxzGKwSX6NWk7BvK5fzjgUvHkidINIJvjC2RYt
NamUwQwwMjojXK6lI0Fqd+zCuzqJkOYN3soCpaad/IBs162pgaczfb38CavLuvQFzElQ5qZkySlG
m0yoTDLNUUaBWyM7hlyLdHC5E7sZLHMVAQ1Q3pMCg+1jeh1JoV9p9Eq1oHKqZE6U//ibgaH4BCes
iqZgZhlJuERZIWNgtD5ooKssUbS4uwzBH9AXBONbICBRB9IECBkVoZMBPbUF763HdNgl6fNlKP4O
hBDTv4ezruPmxJaVCHQCMoKv+QqJs+Ak++3J/IFMzF2R2fRK22f3olOVI56MQ2etwgYbFqhjWLUh
S55SeYiB2X3rvcSFhsseBbBSaIPHfG+A9zN3Jy/3Kzu60m/wwxG2e63eiYkyV8v400i/PoRxAHUK
sxwzfAi9zZzn9BpcL5CwUzrXPKIq3Zn376lb1bb0rXhSD5EgtOcev5tZYA0Jtb5xQ7HKc7YHORZR
r7vA0cDrDqpVXaR+yIsNz+acsalyalJrLNc59ysX1Aa713Zyhn3iWg/yQ+dFK9m8iAmUb1zQTEdz
gYW6ezZJgdmtR4VAEnHSdbtFT1Wpr5XQCzgVh1NGW5uiH08BM70eh04mK3appG5PP9GqILgXcrfU
5kuYlY4ieWohNgAfgUa58aRZBVit0CPduGPkC7YU16o2WMzCxmaVVvKMUWtXxfGErMxwl9x1e/0b
LlKpDY110Ar2PyT3HlrFAscvGiazykQZrU6PAC0ZqFrQ0WzTpW7T9HYy/IxGzRaMlJO+BW311/oy
zqNKIB1IK8DN0ssUUbuvD40ByQCwW2nfLP0OhBp2XAvGyI28TNWUwfePdAPbRSItit6XDUCDPrVn
PNebenUPXgkZWmKXx7d+/h/uYYO0fsnGN1Jag21qVfQMkXiKQV4xIFNrCNwAHwQcK+BcNdGTwpxe
sdl2KSU5qMU7hMJm5Set6UdERFbHn7V/YNgoL20naUkNwECUNJHcIrhLW3e0BCkOEQoTz5lgpoum
rMCMpXs6/+qsu6RwQ2sRLIwIhtnNJnoZZhmELVA/HroDaeNPaSjqlyJNfsqDGgkMjvPWiX4hZbU3
9AZTja2ihHB6kxtpjCqZAUorBpLod8Rw4wFF4K0blfBYlW90z3Eo0l350zbOgZkgSulrgvqyCNfp
fqck11P2c0KX+GUj//MYOsdg7A8tLqWc18CwFLQcvI75IV92JtTHGkPxF10govOnbzxD+82nsN1S
EKvqhwlouelJEOjoXVL8kKDRsiho9bEQCgtiKU6N3jkiY5KVCTpeCCGBhuaAAkrlCo1I1bG7trzM
jk+tjxYS1XmY/adsN1yNNrUN9/L8ri733Imc4zO2Sq0liKoUI5bSzgvRkN4V/mWEP53+igDPgaoW
kFqx/JpDL61szgm62srnHjof1nVXP0eZZ6iCoYiAmNOFTlJdIrnYgkXLr6MfC7kqJicb3R4dUJeH
9OcGPx/SujE2ZqIPYx5NYNZySPkJlivdcLLagICnwPfy18Y00MqJGIWw16Q5QZtspqOpIkGVcm6m
iAkOlwfC311fCMwOnkkE0hcd1rfIiT1D1HqMSycwtONQSuB/oG47Gt8vQ/5++PrT4r4wmR2NquHI
goY4jiz4RLRnlXaeFbVHrCzfg7VXUyHClCvUjlGc/waqudwxpbq5zvMMteFFLKkfChrVPvuplKCU
bU5HMk7Vd62LsodBSrRTHKOayzatId7nS9u5SYUwqu4781c2kuC5n8n8oSkqakLqCd1mqQoJATyV
qGg+DMN92BmBn3dUxftkZaUnY4AotTHP4SEm+vScdN2p7WK8GM4lrle1pcafgzmDpSe1IBZitNrP
iNQJitLSHDxMEvUSdXoklZHv0po+qpNk7bVSoV4jxXelFUuCBeXuARU0bqsYgwEii3PLlArFaHql
QN2f/IaejVmKbUO1tfQ4GaJj58/oCptgA7V+ynYTNKNlSlIOz5woB11K7MjcV9abBKJy2bhOI8hC
aV6mO5fNh+ehTYoaJdTXaoT8Zt/ZoNb9mEiFhj0xT7ndtJk/F6tOa39oaLGLwmQ/Q+2s7cjLZVje
vJqQAl5L6pExZrvNChQdorca/VVBi81uoCorQXdd1X4kgXUisqjmnXeybuEYVxZEBpXI2s6Vkvsx
a73WfEpw/bo8Jt7m34IwXsxoTGspB4CE5U9kNeLUHbL7upHtrLxWAl3gnTnJdjC/4ggw1q4YRCsM
HPRSR+RSKjRBpOCWCd4hllo1lqsGdjp+67H/WtwJitm25s4O5I/LY+VOqIk6Q6Cj5YNVwMokrUrM
sgP5lPKDmoYTLy9dLfBs3PncYDCLVudUbdKpwaJBviZedmOouEaCCOJN6X9oIk0x/ohQxafi+NRx
ez3ffqaaliEdsdMLFWx5keFpHxMtBfEQ7wRC2v7fICxXdzpqBH28JV6qy/Y5KqhfNJb3NyvzBcEE
QCBOl4pewjjaKvYiU7LruXP04cdlFO7+tcChiMom5GJY47PUzorjBGszyM9d6ih6AhNIXLNCRAWl
wstgXEPYgDFOWO3URSlTgFnDY6DfyWbljvTDzEqXGgco5F1G4xkCHD76fOCWTBRknxtC0BeVEcg9
Ehegrg2Nxk4m6hWpYAP9h1vGP8c2awpQjDcavcWxXYSeVK1d0Hae9A5VX2tiW9JxKZ/Q5GsNIi/F
G94aAf0rCGJJKYs5kpW+RKyFhjSkzCUb8h9OKiqKEaEwYbBkZMVSrtQL9exRCrW0wY+Cn5cXij+F
IH0l6GuHk2ELuNAKr6XFDJA+eQyXHRmfFrpLwbQVhLs89qX2o4me4lEQrPKsES+o/6Ay1qhJStk2
E1CD9j2un2M5cbXhWhoOavqYUhHTDnciN2hMVJBBpwDv0kCTpLdY/dRSy4ZY+v84keuQN0HAPJVJ
GKzdxkl1H/S3inUzkdLuyytw9bZhZxelg778FEQWl4F5XmQb8qyD3+BWkZVlS4eQx2iC3TJNTh5H
N/0Y3jTG/G60uX8Zbl0ZNlLe7mzGKMEnQUva4tAqrZsgxXOgsUuVuyQTbG1eSLWFYR4E+xFcdtoC
GGiZ7rNO27VDbzeqCd4xxe5Bn1BMt0QWteTyDGWLypyWVhqEFhQZgaq8Wf0vpbtSrG//2/wxyxUb
ltoqMiD6lYZptmb0kprK21Ro1638cBmLOxxkqVdZGBDBs90MhZHl3aANKJyG9yWyeTVq9K2JRVUF
XJNAUdvvI3/V+WUssCuTWe4BQ3F1cybTuusr7Rf4YHb59N9zOaP8Eu2qOFewZUEwcY7VJLFWQ+Ie
xTXm/lZBscs43KhxJnBP6zozRn6GwrinYtZQs0/RQJo1+2rp7EYUlnHMGwCoPyQEugMQVjgfxqzP
8ZwGAKB4UswT0MPKml/23xbQMZFA+oza3G7NQFB/zPG64PJRLLRdgkoc+njnqBa4WFBI0IEJzEDU
RAJ70rV7A+QHSXHsjhVN7i/bH8cwzvBYlxgiKQEmkwaPgL6KB/W23GfQFG5Twbg4SRNYxWZgTNxZ
RLqetRGA5PpQaQeqQLt3B6GY1Ho2Rl9B9VCW7qdkR5fe7noTl0DR8ypnq22/wGCKrnExomOl4Avm
+ZTNs61A6bnYX55OTtnB2TANJqrKwx63o3X9Umn2AjCLaImFFlYIO1s5wo/E6+FNInl8LHHlEWyJ
/wBumah9RmcpuiTOjSddjGUelb5xVMQ8FIw6kuln8UuhPbaomwqMAxQ2bPRlXR4zd6NYX6iMyUpV
pozEGNBe0vsyRIEVB5dDn9S7sLQrsP8Iq+f5C/kFyNjsGKhFLi0YZtOeavMWCs31JLjAcKcS3BIy
ijrRt6qxXeqzZgRVWI0wVxJ3N5MVTS6pZ/DCyyrSuFZR2aDo720rUhKbaotuD1qpCsIGjotbLx6o
fIMkH5XZTuHWgBeVLQ3dZERCV03thi20Ji4vHm8uQaEA6m2IcOpAOzeZXAf1VzouDRo+Z8STCgj4
b6Ly/TIIJ/5ZeRr+AWHsUsog7bIMEB0HUZIzpa+ZsiOgKTWcUUQ+wam6BB/EBooxxo5YDSiMMB59
8kLdmar7mL5E1ePU7Syo+4yVl6WnKPsAU/XS78fMWVQ7jl3FeLs8ZJ5f3X4HY6NdDAYJFD3Dr+aQ
Z1CfCzK7CD+hWT79zQpS8GGgnxwKFOwTRYp2KRrVCkasUlT0+bMiOVXpXx4Op4Yb87pBYcKuyKqi
TMuAktDclVt3mj9McjWQ66jeBfR6MHI/UI5xepINZ+rfaPorWD5A5nP5M9ZZYw/97Vcw1jpXhIxd
L8PBxZ4xYzlLp6+p3UUGct54G+0EO5C7O9Bcq4NADBQzbK+ljs65TDKAtyxW5WYtRQ7JUN5pR0UX
SZWz2cEPhDcGdOisTW7M+ZgldZRWESaYok4YfMYutZGVg4ZzepPaSCSBoWAEGXif2NmvZg9mwWPy
8hNUILfKTezKOxyYLygLOpJ95V6ec/4c/PNhbIpVb8a6n0Z8WG0+pgHkpJdDqgreIngOQlkpDNFs
t76yMOu6qOOcZQXklvLmuSbwEcm+m6/o4smKqGSEN89bKMYXxTPqdBYVw+lajyA3kiqi1KMIgXFB
eQ0OuHQBQplDVlSu7VSUseKeTttBMN4lAWVZrA2AiNEM11xHmjfm7xHZJ+j4lq6C9ihPgpwSzwoU
kGSg43ilZWbPQ1BW5HMir1ag+QSk5fHREkFwWOc1GZXPeGkDxS3aIhkrAC8kbicJrAB1+let3+4s
y20/493L7PYom8rdwAmgV2rnBsRBS+jiXjZ0nsvewjOWIZU5zeZ1iHHVOAR+GtG3oV3Fy9/g4D6x
Nv+h/ZOt8Db1kSRtjGHO020MTsXkQy9vqfJ4eTTcBdugrFa6eXMgijRaaHCCw0Y7pi7t9bByWlHx
s7xegliHrILWA3Vv6JcC/+k5yqhkvTGApQWtBvmNRHbNNNnmcwDZgMVWaXmdWnc58DXTtzLPEu00
Hjx00/DMjK4AJHXYN8xs1sNILmfIT0y3rTa6k3FvRC90+lSKbxJ0YBa31a9MbAr1VikF5y5nmyuK
hm4ZMD6uPEZMpN+nQ9vNFkpowIEJ4o+Z+tAEE9zOOOcd2H/xVI9jHdkHVvORjLKeNuCzcmhk2kvs
LYsGOs9foIBs0SUWm4LjlbMDzuAYt6JHYCWN17psaUx8sCqfVPQlNwNiejrtL5vn72ODsRxw0q3S
mWDP1fH0cW45kakNTWCh2GW8Ku3IH50AFZPQI0al3FW5QxUxtIC9D9OtbfowOCjkcxI7dD9zNz2q
DrGNN5GELW+uNx/EnnOSlWnjspZFLT0Ynn/ORuTCnUaQSh5CkEXMf3Eh/k3KRyHbCJlZNm4bQlpq
BhRLHXntwZOcXHMx6s/2Ndpbqf02Qr/dsMEzJ5h3zo49g2X8gtIMSAm0gH0Gdxmxw9rudxARs4OD
dhcfl73lD9eZPYEcyPqOF+bcfrcOYGRB8Ztqh377cVMubufPTuBd/jBehIkPg34Eyiph8eyDPVSr
CXKV+LDgSfKrY+h2n31tm25wDD25gfrJbCM+OIjai3jbeAurnNthEGaSvEAxwwlbkESrYNh9uTww
jm4VygI2A2N8pEpGOtQGEKbPwVX3mhfflDfJa/sUO8EjRd7FDh+11wqhHsoR3KvIS+1f/+MnMIue
VykNsxBlcrPT2j14ruQjxE+f7vLT51t1orvxBTzN9rvkmjZ152tR4wqvWulsCpiT3VLCELlVTIG0
P023+S/TKfdU35uHz9dyRxI7KGzpu/ZoPlo74362f1wePu9SeAbPnOxTgzoiLcbw6e2t6UCa5EN2
J7u0w/tP2akg76M6zWQLigY5tclYdwPqa/gf7vGsh7NS0Ormy1qcG3ht5VMlxut4hqJhF4lR8AlL
4RUyX9C1MNEo8j2OvEmYfONudvAMgIOI4B97u4fOXaUbI+Z96XDxVTs7JZoNp+xo9U5VD6V1a7Z2
2KNKqLhZzJtKdDflHSgoadUwfrpKCjNnpDQpS6n1wB/ptZm4YXIoIAw9Ds+XF1gEw+zhEb0SSrsW
mwYSXFhdHhVZ/5Sa6EHuAkEcrHCuKoqKNngdvbKrQAszpAgdGTJdbcm6DdAlHu2Ce9PLDtM385u8
U/cDxJqkU/Hrkf7Ae42Po8Rv3dmenPZFtKv4HnPzKcywm6Q1xlDC7KYzti2on1pcGxM/B0UGACcI
FdjDjvgL1PAuzzfv/rHGPDIKySAOiYeFc6c5zTKJZA1l91Y3O4sx7STFcroGSzvlix2hdREPrO9d
p3oKBKsvg/McNp7GNdgVbsl/pDIyqVHresa2UsJTQH4OwcPlv88JnBUdXWky0q2cdlMyU2sM1wNS
ieZ5ssOqNEJ/ksMscdocfWOX0XjmtEVjQq4krNu5noAGzaZD0eg+lIe92QSRQ6zZcyR4leLOHYaG
qkAwz6A08HzdWkMOxx684XA5MUrY2uNEMsHthvfQr0CJw7CQqP79gnqOESblDBrMqnPKcrZjSDQv
AUrzGtNLg/J6AOF6AFpWSYv3RqPZS9tDmzLDQ6DqgCtRtFl5jmHlBUbea22dZ3M4ypCH6tA3YAGA
0FY1oXfBCq7zOdtNwbSXM8Uvisw3xseVnT8noETp50OhyHZtVnZDoTqgmk4klYe+H+HFvyfFe4qk
Fu0rp0iz0xyb4BToMiRYDYGRc3cYtOURH6ugidfYu3CqKWj5IvhyuX41xqNs2Ur3Vpm7PrqjlT0V
1zoRCVHzKq2ULeY6m5srox7QhpAWmGGb2jEqQgpVcsLRy1XJJ+XtZJ3kDFpsParY/P4vnvbOwBnT
jLJAmZIZ4P0oPXUtmkjMb63cQXk+t6eghgbUx+Wdx40KtsNlt15h0nbq1uFWqMnDO01UvKV4VNQ1
Vw9BVF+7arMnYONXNVydOzsju1hyiuwnpIQN66fga3hH9fZrmPsQ8idZSCZ8jZG0rjUdf1eWUleZ
vCVIIVyB3uJXIuV2kb7U2U/JfBTgc8oy0XIOVwSHDg1j9lWCpmiXjpQe8698axANadEzbtCKcqBQ
kDB8K0VNmiiHy7tybTGZsFSLZbmatAEkL9ljNPhmfDVLum2p/jBVdhkKPBPH1Vqmgas0soAglmE7
bKhBogLt9SjSb7NV6uKxbkwnppltQjquEiU81/Vi7rdnaMxmagK50cN4LXMtQhjNCfRrQWBAKu4h
HUFr1540VXAq8xHx/mwQLCNhBYNQHqkVaYvY0ogzr23wXKa9JOh873P1cex/ZUHoDKmofoHn7i1c
2XCNRy0ZSmtXu944jURLhk6nqMOTsYz0RkE7o6IUttZ4ZDwomQc2eEeTUF7zTntwBaeHWt1fNl3O
oXb2BYwVRWCzkUILM60a5WvRVtXB6hQRYwnXeDbDZCIeLR6lsFzLJqHPcQhDkCDT+0aPHWR5/E77
i9orDAkpOQs8VqtbPJ9UI+mMfFqwlFZMPENZHDN+keP4G3R7/DmB1cqVwHg4Uc8WkVWORdgmJ0O/
VmyinrdSsn3Qhk6a/cXrO2BQv6Nhc4C8nfHyElrf0K6JYl4JVzK7kpbvhLxfNgeOUzmDYNw61Hiq
UVlrT0lS7PFoaeuTv5YdFKE7QfFHkV4v43Etw1JWbkIIPcF1nq+VCgG6MgX/vCMV9iCpfhvcNjFE
Sx2IpriXofibbYPFmPpQWHPTjsAylpLczV11smL9vl+sXTWgOlpVpEdFi1tbxmuvPbXZfBfgvcer
KbQlsjy57cw8fxJ8E+fgAgnp1/iZnWFBnHKwYnxTkCfPatl+z0l1k2XpZzA+50jOpUHgjlKwo2li
L1qBy374ieZY0VnCCfXOPoPxt2VJ+8Rcy8Tb4maw6JXcasgVPBv/PcscTNdC4y8YdzUDlEzny720
RYkcEnDQ22uSHUSNDiX6roRFfLzw5AyIWWuNDlOs9pjXwfwkUb/T5w5PooHxFEbFXs3ewK+8l6FE
CL4ON29fWmW466n1UmGG5SK9SWYCmZFc4Ca4m2szemaxSyTXJxLhowi1FeMIHsa4NXe5gfJQdKpM
Iu5CrlfawDGLKklSLzUKJruf8fbduRO0VlFPc9mC+ZaD1UT5Hfoa2NTWSKYCNFEo96srJzIqP0DH
LUXxVSoLriP8yfsCYjxTmejBMEOOxUmLHxpd7oz4vjd9Wrj9/KkGo2CpRMNizpBmjNoY5d3YEKqK
m6tNrHYnyc0NFOkuz9/6h/6IdKx/hsUeHWUOyWOao2w9it9avJpnxM273OnoSx25hpleT+PuMiLv
aQ1HI+JVcD0qYCtjjpE0QOXi7+L/JZ/2Uz3ZMkoNirgCl1h5k6qTI+mgZaQ/+v4XLX4qaW3jJmiT
wnL1Phd8DM9Gt9/CrOpClTotcpw37ZgUdoPcvjvWauRqcSTS7+Qt6RaKWdKKlpmZaIBKx/CQDbId
xv0hWXJnmRTn8hQLRsV2tM59NSkTKsAdKkunssaLv6rsdUOQ3+IeaJsR/X443kSPsJoMIkiACaRs
18fai1Siy4J2nhSqdtYpkCJBJduo7yaQtc1D4hlg7Wk1zY5HkVYBb3fCqyurlCgkoVjeKJOMvVRT
mHEbjk5WNrbeGU5r0ePYfcTy9DiCslXgeXihAxgkVukQvKSpbPpyRJTSRCa8qTqrT1bTx3ZbJhlA
i9qtVWgchqEs2Kz8df2CVM6Pr6AKUAKPjkjHMGsDikaL6TXxONnRQEUJrvUllPULkFNGfsvARgUl
1zlULo9SbKiY0LzTT3H4w8r6K4X0OxKlXpL+MmiCKNCyDaU/lGQQeL/1dPwDfNXkhE4rdGDYgmdT
TlR1rAFezYkfJ/QhHRbBAz93KjcQzMZXkikh5QIH2+upj1aaPckyt4xE3fK8pyB416+hMLteLbBK
vxW1kuyoRk8jpI0m/b5V3LS+0qPEycirhOaFy/uf62rAFr6qmkJ4iH3mLmoLAjAtDkW9x10nD/wi
6XdGqaCkVMSuJ4JiTLKnOtpkNUBFpu5NiCGSeRV+s24h23Z3eVTcPY6cDCgpwPChsJ000Cy1kHfF
kkmZg2gVPesFuA8QUzX5BzXDv5rDL7R14Bvn1oRpq4GGB85NPukmUpjJwYpiOxU9c3LdyGZUzGkI
Cj5iZDNGNYc5ZORGO65+WaS9mqKXQZIFBwN/tb4GxVh9GZW1kq0dkVLnxZl1So2PLhhvW5HZ86IK
azMoxuqVIu5SJUZ72jDHlluHQYpkdHffGeNrqIw3/TxCkA39J9eZnoCj/7KdcMFR24HU2UrnxAqx
DSgTInIOcAoqB6lyp+lTag9WHttl+5hVv0IRkyZ3Vr8AWVm2KlTR5Ar5LTyG78b6ve9cK33JhZpY
smBgLM8rsrB1QNpxFV7BFgi9eB+4Pcpkbc2mu3fpNLvt7eLlbvgoHUUsPlx/uRkjs88Ha0hmSJgC
W0l3NIOErGIdclV0qPKDww0Oc+4sVAZXdQ+c9F3z9CvF00yPPlTe7BcPNdi3cNjtyLWIro2XjYNy
+z82ozP3tRB8ztSsVthnaKdFrrQPPO00Pms/812xnzMIjjrNL1AHUYFT484rvPSqPy2jpIvJSKLB
My5B8r/KP58sGU3QtTsbjSBu4CUHUPn3hcKsHnToYlVeLSdpdrS9pSHYO1HAvbQuadwqLL1w3tW4
m+FAsoZvl7cjd3dssJkVLXJjiKFaiJ6vTrueM4CQ+ggClF0T6/vLUFxfuoFiVhGUEiSpQkAV0riT
wBmjzBAHy1GwoGc23MXTZTjR2q2/b46IqQqqPisAJ1tvlXxfrjXNImcmmr319w0GzfBohEdSzF4T
42i4z7t9aFyZf9FegwI1JP6IinquP8gZ207tIjMlOIWK60xym+ozEunU80OhVXlRWYmlNLYjogZJ
bW4qiOpo9yKb0BUYK1CdLW+L1J5A/uANS/VayOAALh8vrxM3cNgAM6deDJmhAj2VePXBA59VO+UC
R9IF9oi6KB0Un4lO/yJbYW0QmfMPIsXQ2jHXUIWg2XxSDD8x36ZguJfrtVaMCDQNVrv+I17+gmMP
oKggUTSssUrSoX2gD9+HGY1YlydRhME4qqKBHny+vn9oWDXcDAKbzET0ZMS19s1AGD8Fgjqq9avk
bd9XILMi1AkU01sMGeFXKQqGeAWo6HxamQ5QxYdCVGb/1m0tz8qMaYMKY7ns4vIuCd5Qf62F3zoV
D5Dzi0IPfXJXRYdWlMzn9YWfgTMbexy7sojXVtj/4+5KmuPG0exfqag7a0gC3Cam58AlN6Wk1G77
wpAlmSRIEFzABfz18+h2lVN0jnKqTzMTHX1wpTJBgMCHb3vv0QJa2RfUvEzsJwtUJqNfoKBW7w0L
2h5nbpuTHsQsDknBsAzPcjHjqa6cVmQYtNQ42PGAPGBZOJhmVFnUb1vbrxwW6PysZsHJaPJo3MVk
xzZ1R3v2Oye0+KgMZVoblLauikbxCAh1YKjHMkUzgfto5ecyXKdX+mjwhYfdtQVxwAkE1yXv0btw
Kcorx3pRDGKGzq5z1nUcJs0mPpceObmXj4ZdWB0tmRIv7TGsZkYtc2/qzvatuF4ZzuPHJ/PkNXQ0
0MLY6JY+NDLFQKmTbhWCSVcrVzMG/+Nhzsznu3k/uomYtNhYWfMwoxf79TA+pWSCzDh4urtzAhC/
TsnS0SBEHGKCfxDQs/e3ngZ2cH2gBELH6sqGmjtXq2R8+3g+5/bF98+PJpTmFL0DNSbEzG9GFY0k
iJNtjJaBeiaHGlZ6txpbv8c5PDPw6ZUEUAbYZCg2LBvrBIcWi5MgXpCQtUhAnpGPCZAE2tol3CeN
2JiFwn9vtlRnEcXL1CbnrgAArvAeFXmreLc980Snz+fPJ1rY3aoBJFM1QJj3oK10oqG/7gvg/dKd
pSpwSa011GNsGXnJGYftVCO55816qj+WYuEctgV4kUsXSzHVn5uErKUNGcLRvrYVBQLHiSow8Brs
RnK1690RVUF9a6V8S/Q7UqQ7z4rva/vr4H6eVe/1zsRWTHe9g2IVRPXWUhhvbdFESZL7tTB0v29R
X5mZgIbauf14CU+6nkcTWbie0H/OLWVhIkV/AP9jwl5qtCJRPUxGdeZtnTbiP9dscTiauOq9eI5v
a/NCmndtPK716saQ1xRxi+agtHP/8dx+PY303Uua9/PRQUkavbDpgN1R0Ri0Yt6m1Q1ANMfo42H+
mwP5c2JLQ10ChduD8X9WanCdqHZBUsX9REeD2TbPA951YT/5oEdenxl43mXv/SdLR8sF+FkAY0P+
eLGilYeOQRgcTDDbtzEkbunOxo5HiNSxrzlSZyML+nI/8rCBXDlKo2fG/3WBMf6sA2qjJRME6YuJ
a3ZPWhS+4eTXoMNqkUNb5foFzcwwrt2QWypwxKHRg6Yog6kFaTkJi/RaV3+ftfH9cyyuLBNUAl1a
4zlSOVUrJHAG8AqlekjL5joWUMsA05xafTz5k3O3QLACEJAFx2RhAYbJhBSpBVPfeVcF3ST1fS7O
WJn5sX95vbP4lQUdY0B3F8vbTy1KrQpgnxhUz6pP1tAGjDqXAviTmqEX71tgZ84Y+V/d5fc32OLM
jLaXoG+eIqBKQWWIV3q2/+rUwh3fkYtZZaou4nFeOJ4GPXL06qouPn38buaHXC7c8RCL/dAhM+Bp
GoZwymvN6UDgFtnJXrZnAKTnhlk4MANue2M+AsFYX5LxVQDQwG9ccqakcfqNoNcBWRZQAyxFKLmy
h0QVeCOdOfgyWeXy7V9Zrb8GWFJUxJlylZ5jgErdNc1cV0/jO7OPz+ysX80/dpZpo/0GmqAuNBsX
1tjJ0GA9r1bcJyCsRLs7jOJUxdarzbryKbG0/HWilbyfYgb+67bI4zNRxAmyfDwCWg3RZO2CXG/Z
iTwx23TVBJWWZiWuACHfJl+sxG8tIHyi4tEKysC+upheyZ0TDp9cYH8YtLbB4vXxep+oP86PQd2Z
9xK2ewk6IjWZ0CoDtnpahOZuDLMv9mdgTTexz/e58MvIu9f+vrLo+zHN96vvaj1Naw8oO1wVdn9v
/v3S7fvfX7zdRmrMYLNKRkr2TbWxvQePhR+v20nDcbRs80E5us555g0adTGE7V5p1jZxc/8sUeHJ
I+1BsxRIgznhszjSvZtNus0wBq9ndopnhJczgQJoxD+ey6lxQJwAiVS0+8+H4v1c9LwbsctnmE5v
F2t3yvu7InZTNHy7nfl1zFNxDjk6m9WlTUSqFg2TuoH/W4vVQzohJ7LR0N1XCLib3xIbgqkCu97p
wSUyPn08v1NGC/3jOsp4ugUakcU6orRYD6SDTaEj2J5cGxHJOUb5kxMCihEVNYhWob/v/RI6k84I
t3E7GuYYlnakrNxvACoCj5u8+3g231/7cvGAYEDigQAk+OvraitWFK2cBc+9jfxkXhLwavjjp+Eq
h/CXb76422E1Xdn+Q3lpX6uDuv6MzoGNt3EAYAQoIfr4eU6t7vHjLA5zPUz6lFZ4nPkljjHEP9Xj
xyOcAM9ZKJ7/nPHiPGeCEzOWGIKsrKv4EoC5gwydjXPFd91nLex31aXtg+cbs+T7MpLxGd/n1AE5
Hn+xXaXZ1iiHYXwKRqGi2LvZVSy0UCAI+nimJ2oM80xdMFYjmTa/3/f7iBUoRLcD+sFxaj5p8FRz
VYb2CAy+Ha8Lbm9oJ5lvoicWLfDIaIe66P5+4RvWk9g4MTibwAMv9nLJ6KALiuNiJinIRbZc91vo
W/BzFNonTaiFAag3yxcsiaJGp+aqBfEzoN1f3B6w0xhUc/bNxyt66mCi+eGvQRa7004drZbzIBSW
LTtMw13RPyJU8buuPXOVnjoIx0MtdqlIYqOYKIZy470NsH/Z8TPbY1755ck/HmGxD4EPsSutxwgD
/cSzzZhdw2E1qocW+4J9EsOZ9o5TLj9uhVnnF77eL7w6cmwbwSwP4bi4Lwm4tEziN+lrWr1Q50tW
bj9+UyeX72i05eQAhR+QNEK/hdpACV6rzpQTTi4ecOYzHSqGWVZOcpInQ9LjzrH6J5nsiX6VV0jI
eJ8dSJSpoB5ePp7Pye195N8tjnLZ64q7s3/HehrVyL7DbgNIdC7cPDfMbLuOHJHG4R4fKgxTWFvq
AaNO4K7+K4HYsYewOEVTTRIt4UA7lsNTX+107+HjtTplYI9/f3F0ptyoeD+LlBrtpuq/DSQDmfW6
5+fqL6esAfRdcZMgUQAE62IcaIswQB6xB/QxNIbUt8xNr2/doUVUdubOOPVejodabGctLQsa13gv
FUH+c8pDkj7VbhZ+vHDnRpk/P3r7Wm/LhEmMAioqbvQBeiZsEN39K4OAlMieObbQzPZ+kKkzPVt6
81TM17gOHArmwvQcC8HJLQAc7Z+DLMLkJkGnXJJikAxwwolkoQ20eJ4bftrdfzydkyM5wEIChAkN
xiWliFkh5c4MuLsOhKJofM3GTaxH0H//eJgTpVrElQguZ+Z7G1CPxWYbc5WZGYomQe/QoLacR0Yd
n5KpgYBT60+43BUH8UCcrOz2HCRj3l3Lm+J47MXuc5UkYkCfS2CWU9BZzWHyjDOpgFP2FLQsEKUF
cx4uifnzo62XpFNaYr/MPVcJTE5X9iFtQdzOoNMcaAKE3bKJ89B0G9AvDt2Zau2pjY+QFRsGbEkU
AdL70XvHjJ0pw23hMHgOCWiLK3cfu/JMlH5qr5BZyw0YJBCULLniu0LzKG5dXEpxZAL6mfQilKCz
8+rVx7vl5Hx+DrQkCa+VGNJqDiCI3hqDbzSxvIN47KAj08JxIj4e7fTePBpuEfIhhy8UF/Ak7Gz0
80z3C6Zv3BGXfOHUPstKKNaidX287qrpnJ90yq1AphLYLmQqoUaxeHWkNGJjhDxWECNRS73bqkpB
vFrv09wMqfEqwW/18WxPWf3jaHMxoON1I5XlbPWtofF1mSZBYmXlxqzBCd2jhFt/+njAk8vroCkf
rLlgzUMx5P3uLGJjquksCcrybhdD3ZXbrs+abtWZYEIoEr9XB5aCRjB9/XjkU9voeOCFFUUxvkaK
BwOPSel32aYEglWOZzy1U4fCwfszbBQXkfJfXDp65TW5beO21pz1FIO9ZO3aX63p3CLOr2Vpw9BV
AGZ+w4XU6ZK6I+8GSjsw4gRGcrChlAlUfZDlxaY32i0U/zaZpe7s6jNgu9BqLwETN3ZmeU7M8eRc
IagHqgAX/FrLhKemmaaG5uNZxa0I0J3LROLzJqrOXX+nDoXzc5xl3nMs9dZFhw12TMluScai2qi+
TLEe9mbiV/Wrys61652y35D403UKGAkanBf2m04c+IkRLAVxRkBsTya+aQRCMDbGB0LE5Tj0aWAK
LQ5Mwzwn0HTqSKIhfhai0RHRLG0AJGha1ijQMBDrKxsOPX+bhmBsV+Pfx5HO0AICCS1nFuJeBrOA
LWhJbiJ0t92nqt0y9hmicnn1udNfztFmnCi9YSwKrhsLzcHwghZ2hg1lp2BhsKJIKXf9SqHeNKyM
9NqwVq6xck0oJ5lP5rmo8GQK93jcxWU/5lBi0sHFBrHl1esY3Gibtlm5X261R7eJsjZqHs9YmZNv
zwK/xYz3xP8W5s2eClRjZqS8WwCYa+2p7hPjWWcP6TlGxFPHzz0aaWHPCmsQbjaPBBfLh5BdpT8P
eUDPcY6f6GLCqzsaZ3EYktEhozuPU0p0yhqb3i/8ckduJDLyYX2o48C6/9hSn5nZ9yvkyH2KB/Zj
DbMZiw/ErHgSOfRA+O3H45xAUWJqiHYMywLHnLlM8E+tI8DMPCJ5tbYDY2Pcr0QAqTD32viS3E0B
W9cHkHkM/vT544FPXUXH45rv70BZgFRduAN2Zfs16begkEu81cdDmPNvLK+I4zEWJ67XCyJyDWP0
q8L0zcd6F4fj1t22YXwn7o0hLAMCqjwrTJ6L4AL4g+BfiSiPn2Bx9grmaEQrsLqTaR7ySV+B8Cqw
0WwxuYe+brbfJ/xvL+O/J2/i8M+ptf/5H/j3i6igmZig5ej9P//zunorfzsUzy9v7X/MX/zrDxd/
t34TV8/81z969x38+I/Bw2f5/O4fUSkzqW66t0bdvrWgqPr++3jM+S//px/+9vb9V+5V9faP319E
V8r515JMlL//+Gj7+o/fwddw9OLn3//x4TyBf/yOZjL5Vr4ljfjlS2/PrcT39T++E0TOpTQPAd0c
oQ5v8yeG+wcUGGbnAbeNizobPikFOrn+8Tslf+BEEM8DExAFccPM99EiWzp/ZPyBmiAoMsDNCCcH
bBm//zn5d+/o5zv7Dcm8g8hK2c5PM1uPn9t0VhidW7AcB0Roc/pu2VqqWZppdaTIg4L0+gxxa/S5
2CJp66fpONb+KKsRQnyZNKOuV+AFSFhf2CC5KWSygX4ys6NKjW3U88rUozJx7f0MTZoilinwGE2F
0u+piTQKZK4b5zUn7uAB8cq9Ym+ZcgiHwuI8BGylDqikzZtDgW1cU81zVlxJKwTLc1OD3yctwLKc
oHOJlpQBP69iDiILg6mHYrR0P87qKYYYcD2la7cDpalAW8AU0KEiD5xrfQ2VwW60An2aGFQRx+aL
MiwbPB+JmwI34rQPhNZeFlCsgBY4MY3R3VMJDQguDmghWhuQ8dEMq4JId6KBzJdo5EYQSt/suhBa
YNBG7GitZQgwU5HxcHIz97Mc0QUKzhQp0PnPHKcKS9TmuD9YVrVHPj3fuXpVdVeFkqa7dmqRbkhT
cBA8Armqb6gyk/tiIsku07tpRK23cPLAyQm/yu3JboIUy/0ZJGPWU9sSU/qqU+LCmcZe+VUnxIhQ
iVV1VHkiMgazQiqRKbhVlc5tWNoBqHQd1PWWL2jdP9SaDUuVJgB8+YkVj47vxS1LoBbjYhIVVfm3
vLPo5WiN+XXSU/LVKjvSrTl3LTQlis4DeV7HveYSUCc4vBnSZni9nbHxuFEAbOyNN4L2bheV08i3
Jrzj1O+H1Nb8TGvaQynGVe11HhiekjTfu6CheoKr6T3aptStqIt1snO6DsoMReZpmEshNeVzy7t1
cq14xAaHljrqhPEYuVreg90kBqGd38ZW5YWyyZvmKgea/DDJZrowq8kdQy8TUNSl2HzuVnMq45Gb
hYHtbxlJVAwDVMITq65ZlIBwowIgM3nW7bhjodYOxgO1tf45A+sEQK+jBClrUSeoduU9lXagrMSx
/Ep5s4Zi5TSfdX0qQKklu/EyybU2RdWUNJOfi1ze5omMLweQAmAMjyLCLd2UD/Bws2LLS7sA67HD
bCArumniAPl1+QEwVKcKXGcsWx97SNDAnVKH+SBXoSOEkoTW+KnWYgRLgynxOcCYV26pQeTCqCl6
yRjUQKMKnjR0NEc9e4NoaCq2k171l57WJjsLFmjjmBr6WtDZW/JQ5KrhO0FJtW2Fw+uVxQ1Wzgw6
BBGO3jNwo3fkUsUDmuK8erxxBre1fA+Zc2zMjHK0D6StfsMzXS+3E1RowOEaN4iezBqJnHvJHdkA
cOr09j+D7L91NV1mL41oxTf54cU0X2B3snl7k5fP1fIv/xfeTqDbN+G9/dufV8Av99O2Ld5+E99+
u3x+d6v9+N4/ryiN/kEMCh4bqGDO9wComv+8o/ARwM8WUiJzuW2uGGC0H5eURf9A6QVMMYiD53z1
rNr545LCR7i34LTOep7oFfGMv3NJvb+iUH1DIObZuCJnocm5Vv7eW2vEIMxJJhr69Vi8kfHz2FRg
OoNr6UuRWTdOgigfIiCRqADGOFqtHxfm8QX5nR/h5/34fXB0SM2MebMi4y8d9WxSqdOlGqjNhwIE
X6h5ZitXqmZlj6R4dK3Bo36SNCwQQ4PgXxuRfa7aKt62NTxAP4cCgsIBstEIDLrKMNFKd99C5zFF
+2uOznjgIXAd2nlxIQf8RzR7f+oVT8I0TWv9AotuhhWAmB2sfnwAj8f4MgyaGMMYdVCft3ocJQ3w
No1uZsp3GeBDHLnd18zohzEQLenTVdb3iU81MOFEbqEqQJMbtY/j1Lvhimdf5ERTsK1qEDjwga4f
H6EdtbK1wnrW9BLKUIxIoIwzl6ebv+8x/v88lojlZ22o//5Y3sEdw5l8buA8HjuOP77441za5A9k
IACkgmeGJA+6DP46l/gIcTxSI+A5NeBV2j/PJfzKuU6PcwIh3e9f++tczh/pgFqB6xU/PPfB/mk4
/ge+4wLKCQfVRlQKVKUDAXDYDhePcJxll0KkTMWUhAMHYVCDFj8cyvrRynwqqkccWICCRXnflWoI
K5ZQMFZlReDoY7/C9txCSmuAw4JU49FKnjiyZA7xj47s/Fy40b6D3eaYcl6a4+caCtxnpdWTsMoH
dAK2fbkBd+JFV6ivaV1pkV7EXzQpUb4ppkNVNYe8RO8jLcSjmnS1dYq1U1gzRs59MIxG94dqgOeV
XHrJVOydpEBGoYstv+TuYZriNnQGp4isvK+DpiFsFSY5LUC5DxCak1MRtGO6NlsYATfH3V1NKkLq
6aKa0h8KpX/rmvvwAnsXkV33b43smjdsw6r9bdWVr88Ssc//gUsPm54imDraFb9cexe46vt3Idlf
X/oRlhl/wN/0COBhOswnnLQ/jxYCNh3wKfxnsELPXATvwjLwlJIZQYlwDTR+OI/HYZkD1l0cUtx5
SGn8raNlOPOl9nMTIy5Dr5YFaw8mRBxusCy938QFixmf7LwM9LJND2NL1A5UrHyb0srxY0jAhaII
0xKdIokS+qo32+LRsarXRBRfekV2SBg9M3DqRJbiEyK0SvpIthBfWHC3x8khN4lIwbzTQpjB4fH9
2DjeSrbDc4cT4eM6BQ1sPVyjgjutSBk/Dk4foosKQnBNfCgdjW9SV2kAWpiBqhIv0BPj2uzGA9dV
FvS9GHyiGZduk5l3DUQEXGM3sibZNVr6MGbyzURY4msZam+lqYAyKvs4jLsWSkEG2tO0rOl8O42/
Gt6wSe36qhwtiJ3nn2AMdxRsQRcJrUkoAZRBdT6Jei/fx4hjQfZR3QIZB0w3K7ow1RO6zqRxM6FJ
agsSm4tJOZ9MIsRVBr+hU/SunGKI8yhEQ8oTYlXnDGQJYxbZlZ2u4FAeOHIoOwjSB12jNqzXrDV0
Nsq1x3jk5i1INxwD/mvbIyokAILaj7LV/anxgoa0UOyDjw5RqcEfCblLkvEKchSBR8Wt7qmo7qpN
Vo9RMzXbDLqjZUW2rp7se51Ebtbth4qjY9oFswLY/jiDr8Cqe3T74i9r5wGkZmWQxeRROZ4IDE0v
fPRPrj3ePJijubJUrG3kZJaXigKByHQtQjSQRTHBwwzJS96MwJNN60pJJ8zL1NzCNroha6dtibZm
jg7BklsT4CATCRCOhWVLOjRANhFLQfTDHQ7IfBEWbr7VumRjlvWmRjydFe4qy9m6RCwbJjTPYA3b
i6pOLoYqJoHGCNQUGg7FCNBBGkblgG5LSh/xeYALZGW2zlvmxi1C7zia+rzzRQ3MVJc565h1Lz01
9szLARlqAfzOTSeAhN2a1i7+zijWuilz35nSDash1qAT9Vzo6gsIo9cKPD4r1ZX7qeCPWpsfuN1d
14Yd5m1/H3NgQdFijOAQkkbgcUNOHog+Y51VbPIzVo3hQN2vdQH+DjeHb1RCxEs3yjJgQ5b5DBK1
g6NvYkPejr251Ym9J2Lc2pBuQzHN0OAE6gTxM+4G7J/HuHSuEAvWodvZt4YLxFI+iL2W1UlUNvUm
H0kVxHoZqSlPgswsVWB1Hki7rGBiJo8qmtxVZb4C9TVUtuKnAY3aWAr5tYYDiFvlhZraoyrLekcS
GqqevkyO89y08iIx0xdHR+Spjda92TjFS2dn0DiIt6Nj7Iml9gQcGrmqN2bSORBirKFwna2ZbVw3
ZbV28vHG0+ZIX3l7UYwPac1uktqMMkHuajO5qQztNiuxW7zGN0ECHnh2eW8yYvhxjhJDoda2PjF0
u3lPRNRhl5Ir2sbPU43tPZH6pnFFWMXyUlbVZmJwb3XmBRZyLSC/7P3SszZxJV4dWWyZ+2oWYAHW
W3E3GNqujZGelglNwgYAnpVbwkDkyJhb0pabYmjQr87pi+s0/RbgHL6qxkeiJxdxIkJkorDADfaU
WZr3+AdEpzonUqC+BnTlM7ZoHBS5ecUdyiNWI1diwNjUmrYz7G4VE7O4rplRbu3GWtkQIK2n9sEc
+HVvIGHQjO06F0YdSF2C8dXQ0VPhkQTd/OmDqw2hnWVBnXtPGSOha4rLHjF36PbZhl8MeejZj175
kLoP3B2nQBGxqoxUhdpAbnpgfP1k6i/1uPf5aD4iubGWXhy2rnoR0PKTNGnRpwQ9qKz12KaVoxkZ
0NiewyhrzK50BomamJYdxNrsC2QpLzlyPKLLLBC11sJnw4T2CPPBcsqDY+GwdRPDKUGDiq9iaftm
S7ZW133OHOuWotJSmnyDxs2DSbunzmq7MCYWOHWTxkNJEmaN06tUERZUU//aClKtScKJTwS76cb+
CxeJvR5ab35/7kMzlDce1B0xkrBA5cqfhzQjPuXNjaj1FZ/Q9G9aMLmO6p/AC1b5LYWapQ7uxw2Y
g78OVokeypHsBr08wBRA9EgbnmyQld31Y/rY0vIrKKT34PF6UdQ8JLz4BHO+bWIdtG3e5BcdNN2M
7lFvuo3ZtXoQd83WEahD9BmWmylzVVSq83F3DL5ll7pfk14Euhp3dp191WwtxeUFArjJgeNbyEtl
ui9FP5ZhP3Rp5DUQHLS5E6Z2IaOYVdfjQPeuQpbHSLxvAxxtyATyDlbe6JBnzZKIOXa/F3XyZRz0
Ty4rdhPl60Zkno+LLfcTz3lBzu9CdNV1RnRkmUqtWlUzT7MHy+A7SflUGqxegfP4kBH1yHXtrQc2
CskZuaXKuJXKhv6F7Wxiz7kZnPySCnngRf0MKoVbczIc33X7K2SQA0lAuiPb8cJ1h8x3c2cjBqSX
cJW3ER/R9O3YUdohxzhkRoXY0Xx1mHnA63yA4Wr2eV5tUBIEoil2qwCpz1tnqNAlo+kTjjtMBlA8
gejGtzEx7mTMRCC1/kJ61RWuDnSAVBJwE7RENYyBuQyA9toUq0xTN0XDRn9o3XqFRugDqvY7Xrk3
mcgtbF1oaHg9WmQmWiOSHZKv7ehCOcjTrgnNX1rT3aUeuCJUObFLeDM5jA0E3BH0PA0URGhyQtdi
PahIpCDpqDJxC+2QTwapUZOrTJSmzSTQoCgSISUbuUZ/xWeXS3Z7tOU8FKL9pnkEBAR1ARJz8o2L
MdIa96J302nLK46zNehrSnvozyQGqrNmZ1xm1Wcb0NhuSoPMBmVM3m+lhbZQ6a1TCfJzTyId7BgT
zEO7GgCfLhRo7lNPbq2E5IGRT18y2/2qDGhhAIrs+p2lXyuHrb1q+ixivCfbYPhpMfrVwPBK8ufW
pOkFUeNFynBHmF5/S5Ak9SXja1K5JvZ9i+1ckn3WcgrW6ArCAR3I9kfB+zWwxFngceuZkKkIZTZc
FuWEzjUbmqg5aWdoA/qce9Cn1BN7sFy+VXX5Uve2ETRedonEqREYHNWyRmYbm5SoTcuUhszK77VM
35tWzNYwZF0U99T1kzGro0SILEj1pgfBDfiKGuqBLLxoYWwtuq850vUKokGUGTsFMasgjZOnYay7
1aRqsiaWNFF06JnPpZ6sUquAXUwG04dTHOQURUjJXLDViqsSkpJGBUnZBnfBqlXyCnbuoif9HpYc
qqxmdum45bNT4HVlGsrNyHpqQabgb0kWdnoS+wg2tRXPs9LPGYTE67YA/pnQqLDcB2mqW7C4fR4m
dWlywFNb9ux0DiSzHYmnQVgZmWmd+wDmk1CByjew6wquQFwohAZzNjdx3irS2RHsYhayXF0PuHEp
KC86Wl/WVYwW+X64RoM0kvE1ysYjDLNR6lcDeOQlJfLCHaUDZULtjg/jWo3ygptklwgFUeKOvFYO
NS6ccbibEA+3YGtqNPcbtLg8IIQtKyiqlRTxKrWrPJwsLlZoVcPR0pyo4LjCiStIMJT5GPTCKcJW
B0mdp4bPCp1qHWR8/dQb9qqBmB+MaePLqg8zW8VbVsS3g0IOv+5YC5PJnvOx2xtGK1HOd4dwAsuY
jZRm0DJGA5K204on5SbXKe7vurvB7gMRX2y+ylo8xHG5ZaoLGSdR1ROUm9V0j3Rj7LOivi+R2o9y
RS5aU33SHBDNaQQA82ZU92YMWBsj9zy2r918um3L7gJ7mOO1DvfQ8agDZlhfW6+/lDobUB8Yd4QV
G3RaXNCUbBOkM/1eMnhcjhUpBoeKiu7QF07qA5H/Zor6kpdwhqcKhAA9864TS3JfFv3FUM5UmxM2
pGqLEMUfC5RgFsRk8nhjad7BrLytbJNvMQH5MPrYogK3CtOM0o9bYe1qPjzlLvKi0JX60ml5ZDXe
VqPIPequ5Gsu0fuVp/YV9VgRYfV82KJVkrNLFIM2cLsiUqWfhDPC6uhVt9UL5BWp6/TIC+rdpq48
0HvoqbVNLZhrT2TdRnUg5KxgVncqlTpwLsWwI025m6zxIa5BDEVa6teZ99x3cFyBx4aD6yF34li7
qpuVE4pWW2WdVsBNAe2MlRW9Lz1s1VZ6u5Ho+cqlehbqg/oEUgEoIevWIaWd36mWRbO0eQDxgCci
+R5Vk0e3Li+y2CVRLAhIBuz8GZon6CQSjhtAlmc1Nt6AbzVwA3vLb0jZrBhYaUONcV/VTXHopwx0
QmmMysZQZzdNyr4aZjpd0M7acYuArL+GSRyJtqYiadBn1kH+0kYo6iT6FUn5IU2tZ2k10C922JXU
aOHXjVhpVu2LecQBaWt0M+bQdaLwYn0m8SMU20KrI90VnyDZlCHwA1E4TwmEiS2vhPesvtg9CTjP
HnBcX4AmuE6zOb5ouAmvvHn1IGoVaFN6Z5cvihRPNmn4qiF8ReFbI4KtJ1Q+8yGSWsFXeT4ZXyDQ
WAZuWqWRbaD/b6o0Eqi8KvYQang2Umhtxga+xTNbR84lvZMTgDeoYQORWrgh0tZ6aCsNAYSHrjBm
gPsoCyt7r1ztE0tvOBxBWRgXVmmgDTcr7ydQDyMMyXyUgn2SOL6Bq7PN+ldXRJNigLzCBSHbmMoD
ONNhmwHhjhO6Sfv81ibXXsnqoEbuBhwITQiIzraq1I4KUG3qqLxprrXK4hbluNS+8HQNvapm86lM
UmTvgSjyaWeryNbMDDc6vZH6p3Go461Z0VWJIHfiZGuXgCxRt34aewsCcPX0WDs2vBh1GcN6x4O6
Qkq9WcUOJCtRzxKes/ZKvh3FcFPmsRWAh+1qEuIia/VLlFUuJVyw1C4fUFS+55V15+Xi0RiMTZum
0reAKOgmqBim6h5pBOqDp+DgVJkBz8T8L+7OZDluZFnaT4RrmBLDtkYWJ4mkRKl7AyNb3UhMiXnK
p/+/ZNWx26R+k+xs74otqZpAAZmRER7uHmRB7lzuS/ePpAaqHHumVWMM8j3P76u+xRJT0GWTfXHl
BuuPTvvXbU9p6pOBJbMp4yW9imYcN7aQzjbRgbsVzbItO4wZbU9dT3EOrYYmIvYLiIi9JLsekE1b
yV+e+20mIE66fcimVR6ntPx+UwXxXd1Ud9PkXNsLw5bsKfkku6k8iSi5Vlynq1ZvKwL5dx/i/sYQ
s8CujlZDNW2L9jZEb+SHFhqq7LuuXtqROTkvNKS2y1CoXWhNh6EhJ8H+Yzv2GQepk5yq4b7vxhBP
nfpxGRlZqjKIAmKRT6sXWjc4Ag+7QazFoZ0mcv3Qvl9D/0tdRF+9nhkXFR/YrF3nXBXw9+qRCWv1
D6GhLIZK33dZCC1mnI8jIlw7cO6bPt46yXQVdP2XTNbdQa0vIhcvYRuGp2L5Jy+XUw6SUCn7U9uM
+l7ocDPW1g+HO/qGkcvGtqPvqtX11TgUP+qEbxFN63S/0gne0CXbuoEEamsFXassd/dlbEveeOIc
wgJLx1WC1OXRxgoCfzvjn310wPi8RXHvNRslVpn7Tydnxi8PJDq+OyRH16/zu0lE1rXow/wmGDxn
vzjAAIxYKHZ+YmmGyoqnNyD1v0KZ/492bX4JKW9f1MuPl3fNGj5/6dQI938CRoO/DYSKL73QM8vH
MlDwf1qmEV0b3wY8htoDRoyi+d8AMlMowZYFL5h/+K9aMz4cpX+hxz6sZNwgIQXbtGcxrXkT+P+L
wRc12rZqDronfDm0Xpn1zmg8Rpj2amoH8AQxcoCH7TIX1qasR/Lbz3kq43bYlXna9PNhglq9KtgE
U57jQKGrfvZPPgSI0MbDR3v5SzlgkJ0ddTYPTf0pnvwuda88u3Hi/jR3mcirOw9f2IjjRYdW6T4E
LpSYJ3t1fC4jCmtt9FOi0D4fkm50O+c+n+PIk5x1zHR37tNJLkW2vdxWv2Lslx/I5pnSuCstK+66
JwBo1y3ASMcWMNxRfU7m0Km4900e5CRRHu5zHWlCq5Upu/sdNfPNkPV/QXoGTID1op4Bo2csq4OZ
1XuQvoIl1yg/Sr8x0kPNMfBbPwX2HlJzFKKPVW0K1d0a56R9BXPTi09K4ZZqORRUvtnzlAW0tiED
ZRGPZKicBJrFOLiJwrCTl5Ovp8kaDJzWeeTW/iYaxijutkWExT6G7zSQeQN0rRlgumnKagY5TNOw
trGYS6FCARzIueS+Upsmg71PLVyT4mOf5l5Qb+K2StzpulqSpqAzHOJT/ODRykM5XKzOFP7o6sKp
v/o8R+5OWbb5hUFX21x6kelUGUnsUPJxITC8cq/AVZPwieQ57Ens2mSwnRvtaYUFW5FYtW+YxrHg
FElVkzc/OjowI2rwYa6XkGm+Y0IF2ybRxO9v28yapttoKRUPoRiGhD/5eZ1ztVb4iq/dNo7NLXRt
u/jWsVxIhKiNqLf4SDaOGV9b5q5oX//VR/r/dBdN3+X9K4fO6zJlhCaP8L3wwyvvikEEZT53z9rr
ljQ8MSAu0fM16T+17q6VdTDIvZvqYp1P9Qh8op+soZiH/MqpEhH8bujAe24+KxCOBToueN344gsm
vbxfgZmQgxsvS/K1pyXN0sD1PF3kzgnm1QIrDqAHZUc4VlUjHyy3bMCRlmxUjEj69WNx3jddzY0Q
/aDy4s5qxgcZMsi/m64aNCgfmz78GjJvR1T3U0esyY9dV2Bn8gBQkCUBw0xZj/D43II5oB0Npslh
aeGr4s/rIdGj+THNazzLXTU2YnA+IaFaPetTtZRT9FrDREiLu6VOvOIuqgrnd4ps0xl+93LhjKMq
ZjvbxGJs8d9/CewZiE2iWb8ubmu8VYJJezxGf5xrNJ/S6wH6rmNL9TXZ5m8e4Juvy7uL08jH6sRl
aSECxVXj/cXpuPijhOv3NaA5sSZfxqkqwvYAyNXyDhOvNBcPs8nsAb/uqhxHNKuf4vZOadEr775x
odWBMWWp2amkalLPJI61Y9ZFaslu2HXSCSkzYem5rjgGozLhBDGFsQsIunYNYSo7NAehRE56iv9I
KhCL5rFRQC/h0Wfetqpo8o+MBjh4nABsMqTDSdCCWNbCbNweN8bpel3oSnXb2GtG4g74y8gdVX1k
dqWVZSYmJdYS8PLtmOXUbbtpKQYqrjCSHXVkO5q9jfBt5d+i82+Z2sD8anvIM77X4lOMh8elkRV/
GSmVmq+3KPOd8wwewutS9y0X92ukXvKvJCtHRgP23pLMjK8DtW1fCaL0qQ6q10TqvaY14ja7pKSN
tnOazJYcgB2eqOCOgxORmGO+CNYZPuRNVvBKVBNi7vfQFKMKrJf6HCDLMG15eUs7lEvzx+QMkAL3
3qp43t/sIhpy57bMmUlVXOWJWxsUXlvsBgKsngY+OjeluevITxq+V5wjC39iCJ+JatX5PuGYztaT
anpzjqJlTDF1dle3q5zDWs5I9DbZGJQi3iibjqq95zj32lc0URav6fKrmOcN5PtJnCPqMqT18lhV
2DvsW/p1OGhRfy+D+2WsW/NyM5SxefltmOYIM5kinLGwAT9QZp3NA7zP8ca1154YoxI35ZH+em+8
Nbvfbw3cs2OfI4ijls3xYWvIALmo1tHwXI9+prES0Tpu1fYS86y2W3hkwVSgG9rMKnf4Uat25u4u
H/GyrG8ZGQk/ynqANGIOa6/Gqzg7DnPYzU8ghHbV78ayo/tzjKVrdlnTQcE+iipPe3jQhdcJ/yl3
FpGlmRnY09TiaaghMetHe8n79HFecrEEt22oV9tMRnGbNhxvvPMB6nq9KO5qGzQ2PJ7/4Hi2Wd/1
ebU79ApNFhTlJmYLf7KYtMAwY6DG624VbW99bpy6tJtgo/qpHuS3y2nnLO7KN7bSBn3rFp8Ce263
VrMq3gfHI2kVYGKWJtig+Hlq20yLkCPzoYCFu/4vW1gzG9cZhMsZ6zl6bCywpqHtg2uBhWYS76vK
0Wo5VsJRXnAonMRsasF8ONjgv37TH9SJpKxGz8pcC+iGNJ1s/8ObbirfIyaJ4ikMtA+voWIoE1mg
q1ic7vaSGia+X+UU8UtcMkyZaSLSESDX3kxU1rSIMv+/PN2wDYw51MyoDWQqPyd6Omtcka1Z9xXY
eObLawgO/ABtTvqYhuUkmkeCb1QTrwe7X+a/4jIOm/W4uNEsrb9Wm9q2wgB+Gb3g6M418NFWJeXE
6VItaqB30XYJIuw7K8oD/9QxqLfPfuOZ8eGIZiQ280NRQ0N6iUNGUH54touYrbFBWPrkrF2bglFP
i04z2s/ktuTWKslF651cNCtzc+xWG9+nL79+vR+yFe6Afexgc4S0z2zmj0kC1biYdTs/pbUqQvFt
tpdFrAcrdiqWfBF6BcR1GXQD75oWjnm7YVjRk9j/t/cRu6j5uQFfGJ3fhydRtK5fBW3bPJ1jI81E
E5DZ+Rz7hyGxF17LXNICYUOw60lHBlmZvPfXt/Eh3Yh4DDBnGZEluBvmCH+4DQS4QycDr+eF9FZd
dZAYYguWxYJYxY3+CWi99MVN7i9hmP5GIf/Tm+DCxj/FxxDTPIUPeaNe6w7muW6epJUFVH8Ei5Dj
ZEpiPGl2l+DjKUgv9cmT07Q+J4kjyt85N5I6v0+5IgeptWBXwXgCgiOrfp/1zGVU90UVN0+1HBfC
n3feYDJXvL0r5m4Tzo9RUXdst0sSQ5NezdOtrJN8tjeFEpSjB6eQJmQXlk1umI0ZR54chDkQ/Ea8
fafzL/ZIJCUVarmaGZqzpBsSbQwtcFi+ZJZVj8xhZJRJDU0wLILYPUW+9IvgxlWTSTTmxA/aVyj1
JnHowhWa/a50/TTrHtM4Mqu4oW2cr9dUSOVEs9BKcDY75NJ2uZXsXI4NcVeZRCiYZ3NSncN/jm9A
+wph3yQ5Paz5vL+dxOJlybFwbHNoOG6WekgNCaIiPrhTr+uvatEdZ4yjaG2+Xk7A2u4g9TQb0RYD
/1aosuJm/VpQat0gIKBMPNhOYiXON0uIsrhXBmJc7pJSuBxHA1RNznzhDdQ0eNRVmqbnsCaJnR2S
KEmmeDP7RTPRzIjUYiwOSnBVVGZ5YDVfDfGHk1Zn5mUfqCcLbkELIbmF+pyzzMDVAs2HHkK5ovdT
Gf+m3cHACXPtm/OqmTToPHWc9rmxMhKaMjCIOrjYN2JZJR+BZGGSIovdxScv/4PDtmahKM5cikly
NvOAE29N+dVhFGTkiJV0SKkQOBkgwcYAZ6muOOhNBsioB3PVrllifrjnFdWrwCRawxKUnKdlwwlv
7x2BKCndkxCYsxohr8Xl/EW6XXfQGc8K24BKrSlcNlX5RTl9X0K3WNObccSefdy6iPOSdp+NNfmI
TZ9DFwd4qsP8T5uEb9m7M6w8Iyuva4DaKC8Qv6AYYZqv/2ChHCnuGCySY1QQnreGBpQhPg26oNGB
GkpWU2TdVpqpEgEEAcbY23TWrDyS/1TUA+60wTjFi/sHv6STHF53cWzytlz5OkyvqkjRtsaqdsqI
Hc90NfXUXlsQ+HJnY4ZwkGTDbfFw0E76KtU3QZ0WWXNfJesSr0/sGE27e1ehoooZ51IGmUlfXb/V
2c5KKGWrk3PeT3Y4DDxPGh2VmHb55NV8T9I0zw12a+YB3cJe6EyhcKluLu/bCaRJj9Q5nfJFaH7L
5VRmLKWJ3HG4WjyScwr968D9U/SMIBFiRMZparvwqT8ErbZsndlXtXw8nx8gBqR2Ht9oeRDzMnF6
+cFsKhHfKmgEbepwYm//+h5+OjzMtGyMKshMAPtwIngfONssrPOps6YH2x3L5UHadVDcrYpi4tlS
HrXOQcWy5Fj79WXfvtu/cnEgGmM3FzJ6yYv574+zB/OgAq+Kh+5RZkkcpUenirM4B/Jwm8Xaz/7C
aMs7p5V9bG8dR7ZhvWcvFqu4iYtk0PprLK0OxuAMFcir91VbhlFzcFJjsHXVuwJWxU4aE5yMLrVO
BvR0TtlOj+kqmNm9aXNb5vORpk0HqSyVYTNS/lDqwf/LCF0N1skeXVH7NzWI/14zzDENmIo80hCG
gQb8jweVE7TznAbl+BgrHTjdS774HXle1vUj79urHS66oTVN/+KostU12GXta6dj0GvnRl+GxdAh
aZEIU6k6ds+Laqi5+ECNDCvMd/aK60hBDTwa0CE//2LfknneXQ+js/jzPrY6ANZNUDDbrr0JGfBX
ZXs5pOQvpyCB75UfqqlvediYipjTyPGsIvP/bkOLbv2NozPuJG2aRXa7PgNima+XZl6Lcm9bRQez
wpk5hZJtI138FyC9JHY8Zg9L4wHcXVHhx5N1CDl9HXfT9vHo0C0XnDdjoVBkruYtN0Oi3777kDn2
gb1bBf+do6V5FfC/SZcix45cmtsfkpe8X7I4Wcf4wfPRtjTfqejhJmqJSRO0fHIWorfMJ8HTWFzf
oMi/3gMftx5IKKRxoC5h0uif0se6JdauRRU9ADCX+pkeuNnrNFxDloAry4krksATE/7r66Ildhjk
80YO/wj2iWYOstmndWn7Ftf1m97guLNbm/jYLx5QOsoFh7/79XU/WBDwwA3MHZtvHJsmx8e8vZSZ
WrpZ64cJUTKiTXdoKy/bXtJVApTEhQM7/zC09rTPGSPxuS2p2eCU5VhvMzit9fOwO9VyYSQL5EHy
oO9ADNE8j79J7T84TnCvaKIBs21qDZub/Rif4sWuGFXqyYcliUaqxKiQZiH4XdBHf5ID5Gm8c/Mq
6b7mUw9ms1XpuuR/Uf+hnT1dSpGkmWPNwGEMv3K187wGLjyCkNA86F8/2w94MrdLHYQZF0+XsYcg
ue/DOCqxPFpgWn8WKypqF9MjaVbR4nsrf2reDo5sbjEJFu7oVuvRRpnPaitchhLL39zMTwvbdZE2
IDcwq9rGIuj9zZg0AaUyY4wUlCT2kj0ygq/DCKUPuVYfMdD3oVdzpp9//RA+TL4zL82oiNhUKAbx
ffkYXON0SXXX+USaELXoSXWTgV+VWtoEGswgDHxIX32cIpN7yrp4uORcae+ZA2OI+4R0YI5Wk1gL
J9Pc9gWRq5o2gK0ZOYsBQt1pTcfs3sEjbNC4SFU1iYNfz4XI/vn1l3pzCv73SYk9EAilebdQgQxw
8P5pxv4qtZjy6eGCyMZNHQefRqddI7nHfS2A5zwBZmq1U0XQFulVptx+aGidl6YVl/Zzy7cZOsgg
1maibilr1jFw1aNu4E5ZW1DZwIOLPvSUrhuP7r9LOzxYbNhsYSVFMZ7CwcfQ+OgPaCqGr5Pn2CgB
zsmCOwsD0ma+NJ2DDlDn7QfFcP+H1KiswCZDBOALPHO7Kb1jYGW+gPKmAntS+7KQKD+vx3YarCdd
D6U/vF5eh17RMEK3HFfz4npodB7li+/UcKIZLu+U3WE649IgbBWr+YIll4vkCNyNNInqiNqp4Uy5
pW9v7q9lbO46H6nzokoPm6aIfGWdUubZMzgKbjrZ8DacnEx2v4l+H2ETBLEBOn6AXYbl/rw2AyFT
7YfF8DApz+xQXYO8vpYyidmnQMHmGYZOmQynPivEb4Pvz5c3m4KxEcKUytTq71cRuVaWA/M3Dxco
03eVzflSjFHA9WESAHX7ovC4izLNeem/+fpvForvljFTFTwc2Ol2klD8tDfl4Oc5nmHT5zRITVWV
l+RvYKReOubjVsyJXuIdt6OpzVogB16gq33WyN6K25qi4lKbWe5scMORgMxfJkwI5MWrc0/gks6v
dcxaSnrR2eFmUOk05htLvF31srIqvzQ9ji4dh0pcreGkKlSH9jDmwW5w1hAyODUqUSPDJEDJyvpN
hPwpXAdggZ73JspCr/sx9VjKoHB7mrefLyGKcsTnlV+a1R7lavtarJIYFgQKHsp2DaRaHuaq+20B
8DEhxXcMcWNEyyjE3ZsJZ+8XBkZ1JXMey+VLpQYLm0NiGdeYi5Hxln0csR5/Hc9+wmZxKOHbhMI3
XbIYCO/9BWdLBGmdjOkX6ePL5aH5pzvnbZwV9IqUsZbx9DIjr0g2Qz8kzH0viXXlsi1sMArcCBoa
Nr/bnD8xHeg88ghMPkhv4Ocjq1/KYa3rSn5J49REktUrPI77gh4a6e85QZtpEi0PjTXyTKoF/1Vg
4rdzhmPNL+6Emb/IyQtGwWMMtKC67jPGYrjQi01VVaVepZ/DvEe1dtQh7+KxnVFzVNu+rEy79ZyA
tuTO7MI+WMlGL32tzOvNMg+wIBlOJYpDCIayn+DWxlVAo27ThHYS3raxGuwVAmnYiF2PTwtbuw2z
kfpVjVlFFTfN7RvO0cUmn3X8yuH2otEyxeZyBu9+/bo/5gJseprKNOQdMgIjpn//tsfBwdqCPsHT
pbKsICRPhzqD+XWgNGW82kY0bO/fJUTgwfzm/w04uLgS5siwjUTZN674HyKePdclq31yD4OQ2oo2
YZ4qaL0JEs/W+NFQ+rRApVmMAYqe4yVJ9yKOZP0J3Zs5dgKPWsu9ysLOsV6dEaQBZDWNQH0ufZ1L
y3KqqX2Qz4RD1ckd3T+27VZKXXd3XRrOWPpVoZQ+ZLfBNp1YhZcJHLYSuKa8L6GfSXpsFE3Mlrm0
WcrUM61Nf2omAlEsiw4i2mgana8XYKsuG8WIyFnF2pmODZhQD4k970VzVztQJ+DMxW7vvtAhL+t6
v4rKC58LnQgO49C3xr6AAa9h29y0bqKlfdQjtdD9bPPNU8x2ZIM1ghJFVsP9XWOV3DnmhKA8ELE1
d7simZp4vV+7nq4qaVOmWT/AmTotrtaJjv16snv2yLLz5iSDOFzUg0F7RN9Hi/VtXcG/kDR7HdQC
uPI433zxZzTn9N3quFvLQwGA44bHLBIlwX5eo0GTkOlhLZlnPPW99YTvFnGqykdzZCU2Rj/MItUy
P6ZlwtyujSwUm3jXtcO8RBt97iRnAVAiFxGLhUrEtVZS2N20QDZMkaSsEpNFUnqZe6cK3G3svqTU
ZLl3bWMtorMHXed51gL31SHGs0KMTfEyStQ0r3FrudFpbGD3p8xpS8rROOFF5qC7tJ+HtyCRRRJD
nX1XJONa3E5RY/C/M+x66cnH54a2xSsl8gxtAgQ9abxM8VArGoNkTSMHVU9eM4ux2gAsddOPcycw
zRXLU4bBzCEawGNkbO/s1RN9mDyy8t+l25SL7/cYJzlEB4ZEeuA4iIw/Hh5sbRUETiNOU422Cku5
Jk7r/IsTJiGN3QoJ6BU2xTGETvhhqow747iEr+3VXNLL3y24pBY39UAU3DXge7fzPDRguaODX1EJ
ZR+Ra5XOd25Y9WagoB9c2zwDdCjGbj/F9qhd6hKKexkPvb0bO/5NHiu3sOpPeQHl7NpCLroeRwCd
bIef0vSS9MWaHzyRzRWsWKd7pFzK6n0L3FluOx2RmDZ14M6noIGheqi9JG52bZKGxrZ5CdFCOkOx
ODdxrBAThaQOMFNT1ttYwcucoxSxq5JRg/OGqOPrVEwMM/FzFd5SXKCjhhSLPrYhEjyVCoXO2CFn
2dJ7cP90gji7xoUKOVI2QvfuqnjcdeAfz0u1IM4cupcAO49ny3ELZmBZC9KwwTcSPje1k2oCr5Z0
1m9bjis32i3C11m8zSFv9/YtGJz1I2YU0JEGXbVbE4m2qGGxhqKPrviuDtiNmW9V0w/4EgC+bPrY
H0GaY3076ITx63EZrl/t0teHofVxJJicsv80ZW3zOfGaDjuiVB8KvLYeh8jyjkls1/s6b0wrTgh1
QzKlDDd93TnoFAwEFd7BykuvcFAavtiNEH8gcJNfk37oHlarS25T8PNT2Xeocce293d1VuPphKRw
Hyy5z9Gn8wWZ7DDeMHNs+VS7vbPXc5fvixz/breYGhizobP+aKK5eGqhBX2ufHu4BmWX9xB9KxTi
Xd6iMMHIyWbk9BOwcXntpIn4HLl69Tc5dIRNkZbRjT3m/tdSjN3XmL7MEd6GtZ3QvF6JbkSCvqDE
QzxdWf4Gbp1/5U+BemoG5BfIpjoaGOtkvaRuVt/GdZNtIckPT04RuDtmG3vHOazdOxcDesYcT/rv
okvq1zTIwPBQX+/qqeg2vU6cV4cWwFXI/OgrLxPrJ+1aw12Q9s3RobV2knOOqiXR603ZZBGqrK72
P0O1iZY9RB3FVZxkb4EP3DSNz6ylKOpC5LRF8k9ULM8xqtNXh+PtWK1M+C4oCDf9IIiHWWF/8QnA
e2spImaCh+GVpxHrbr2eL5BWgfgSUXeSYs+BYzMypFYvY5UjPCCDqm9Zmij5Ue6xT1y1bcFn2TJR
4dymAFEvS+Zb163bRQx2CeKTIJw8oMhqN5yZ6hksSm9qPeUvUhW4fsyuWj63YlbbpMFZLUasM23m
eUKMU82leiWgogd1+cFox4QnCIOFkQ6ra7XfV0aTHYRu8lMxNiMxQ+rigR7b8DBz2Gw0TKDjCAUU
1wJPPQVz1rpIJ2qHkYJWNskRJezSYDqCFqb/wwkHdS/pD+6tuZrCHYoDbO/SYk73wBvPc05Daxnr
b5KG1AlK5l9T7z0HxpItHYvlYI0YsOnYbQ9FEDbWyRnQ797GflIhTk5Kb0u7prkno5DxAYfQZNq1
rcuRLK18kIwRaQivjEE0NKvcfuksC6+uWEAl9hvrDwsWJZzwLvPVhrsqfwRaiatcWv5NjWrtz7iq
resiHyY2l4+NmO/N12PW44anUMnuqIDbP2bOjhtnFcFX+iztQ5W0tr9TTFA6BOscPLtOX3W7JLG6
63AQIXRTksC/LVnJFeS0GcABXEi2eyl6VHmLNwJ+JX2DlQpK4E0cxomMvvvVHG3dvmMeuuIJX8NU
c5n2gpZU6qB/rOlC7Ec3l9lhErH9yPg/+k0qqhK+UE0sgQXwSNpuPTg0Mf6uvZXwE2feLXwIZhDy
4O3rGa7wPvLG6gtAPxO2Fx29YF2bfi1Su+03NaRXhLo8tScnzsUhX5hvssmSrjymuLL+6ZP9X4XW
Kl/93utPfjKEICczM2MC7ZYIw1TC1ixnlDFJ3F5jhq92gPG0F/wi2eVZk/2IGpSA5RJFD51Tx1Cn
fewOI42GYuqHPThtelPpqblBdn/Pjf+V90H1V6sdtOYpba668IjdrTfsu0hn/F+Y0F0X/hDfZ+Hi
7/FM7g5ei5ZsI+asQeho4VXbLMEmbOw/weD8m6VYwm0sCULViGPaxmLv7jKsr75r35WQ10Tdb6pi
iK8af+q+BGCVdFyKIru3UstlsmVfP6puQdIQW/pkE82O87omVz7Xznfh5FuPMpoQI9UqtsrDkiNQ
PBbYIeZ/W6TgSF/6JKARobOIihKxkMEWMt0aoC0oAgonvGw8ipEMihxZpBunWTp+amUB5eVSgTbt
REF8gScutVA/q6HxHseoNz2egoACM+ZcokVDIal1ZOXQ4d8PtK/KeIsn+ayz57BkLQ+7HBIzHxFn
7JvkypRK4RsOr8GVRrWxm7Eq1o0z0IN8xmskbb8lIq4WLDremHCxVlPkkfZHbX6KlVD+X+xNgzcu
1kAvG3NKaBm7dZwmfQdPhNnRXWJZDSh2io8KYxLmQN3n1ThMI9JrMeT7EaK7NP4aXseEVmVacIla
o79tOAPJNZxLp7px/YIUz4KgOx/a0G/Ug4/6KP8+iLRG5mQBu2WPdKMTx0EXXZSufQNAu4jgCCaV
ttlmhBMBW2eGAbruk0DJ4HYZQ6k2ek0g9B6w7eXgQpCeih54baH9UJ6L3TwuldyNDpnODrYa/xy/
dUxarTEoRGGYVcPfMGYKxE+DtHvx4z/NKreJaGx6oHnXE412HMbCujkmReJVJR4DhQ5e5jJLkp3l
a7uAtu0U6vOFVlpphLLI8ptU6edzhYz4mHmnRSLN1GEU8v0/NPsN599eZ1MuLKIyoFqBxBoqyDk1
zmzL4LYXVlBVzD6DxCITBR4uraYLjyrGwyMIMDjh8OvuyaVYwjOFFjW9U5YGTfdGV1f5VkdWv6ZH
OgEN18wmj3LdwsmJAv2NN1KkgEwPZ2xAlZ5hI68txIL8wDo31TwdJvCAqh1L/gAr2PwdHVfDWrqw
l+vZNaQ6ac+mK2jjKLA8nOuIZlGGmW14Hst/EMU2UyACWPvoJghP9hmWDWVl1iSqBZeneL4bzFN5
eeoM/feUdPzyc3k+TI75tV1aJao0wSdanJMMJzFZp9KfvAyULOTR1Eeq77VzPyVT3eGWiI9Zl99Q
F7cTEPNMp6K51ikc8gmFJYd/tR8hUrJPz6RrBdewh1oil+iNpVqHDZsR0NDcagL4x5taE8eCzwbH
oHYdKHuFA3e68oV5PHUbsdqOLTqm8ZSiotfPY++b/kxgRzyQ4ixCGdxKAqukLtXBgBcOrd6/YSBi
arkJk0iJkNUT5PoZ6imwSsv8FxmdKNbplW9qKO899PxZA9AcnbobV5ii52fVMjBjwTwAwZlL+wy0
nTd25klPLv6X/t9WXUhkmMojJ7Lx+xhWXgwOMm/LR2FRw9jJmmEY5o0wuJIxPefXdOkBpv4c0Xmv
klqjBphkbF5oQsJSitu88DGDQEpJ56rehF7FI8gDlO9yR2VheobBIp0lP1YzLCRynwSfPrJB2sfc
CsaIJc/YURFmRRgdoCR9RSlhlh5WK2H7up47naMOhxAzClYtOmW2Xet/pWVo+ssDzRwbP4GcyuFu
ScWCbU6bSPOdxhW1Pe3r3DdtnwBFHTXK4sfSbjYl/ZfleaF/0L8y5wAhy00dZ4T/MqiM5qF3wzDj
Lmb6zgzOENrgVBJ2PvbdXhdYX3FNcewvNhSUhugcy7w6jAhMpj+p2rIXZWgy8zbvYqd4tGU5wplZ
vI7iue/a3H+WOs3LW2bMccx31GPBwzmWDEFn+sz12wkzpJWVvVhiwssQxbUN5GpNNjDDedO1U2ae
+dj6prc2lXCn3G01ZeaJuuVAoLg0b4sBHjpZ71vxjpKLJama0VA4IMiAwG1AaALAuygTbnHXsWvF
n3NIY+mvWpJKvxZiMIV+58LKRvH6hhycKWlnFKhPbMFph2WwNBhBg4zvsVrrpHppXFoZTOBdx2W1
N6sPIyjbnuPRBbLM34ITHBxzO6UFqn5kile8bpNQ+Q314Bv+28Qz3YnzI+pw26haBJQRZskkfXm1
fA9x6Glfnb5OeVL+mdyo39rJZ4zyfGIXcSh4UmrxzWlvxpZxN4wm8vhLZveYBuSsUoLaOUZfjnn8
JYBZY7T0f/ei9udqa8PWXx5i6nX+f3XGqSc/5bG6a2gYsSUMDsZS4q9dii/nUAazJmdPXFDQMrJp
N/ZnAMW0Ua3h07xiVtYZ/w/zwbGdAWwTVCft6+giG8aIQiXmFh2GQvPam4ku1PgpQXzA7XcVzQ6s
DRaSAOyCG7JYqMRnILjIzCdqDBb4cebSQNk1x4+eKdeJX8pd6vqUT261QNk/B2Kmdq3sA83MQj7p
IIAz6OOUZNxcHK/mdZ3Xy+AjHcFQKZtnQqKHekw/B9MKGfO0rAqlzDYt8L6ryOfrIg+wUBDVSjhp
lxwd0IkJqCYSAA2anAcfQmLf2sQ230Zx+tQt51ydEemZ9mkW+Llf+x8+xpqYnugUw+3LD3OEQQX6
oLfNE0rbLPrLyw6g9+jn2pCJ603bpSbcBHNijues6g3RIfx/nJ1XcxzHEqV/UUe0N6+DmYEjQCeC
unzpICXd9t73r98vu4o3RHCD3NgnBSBipk1VVubJc06ioudMFEbk+h5hxME1ohlowKfcYZCS/E6E
/af+OONcZrZO/R36aQzELimih7J8AP4Mux6JK3Kt+l0dMWyezrZfsfhvQfkLE/5vAJozPxRVOsMq
maEgQL+bXHiaUYilSJn5+R0aOSHT7DjXcpWO28suR3Qnq9U3Gydtb8oaz5i/htJqgLKd3hWBumfO
W4DDiLVJq8CkhcyTYUYqG6eZGXJp3yDRkI433RyH//gl6eN7/zhyjHI4zu8D5E8oQLm4CtE/4UrR
A3QDgq6lPMC1qyUDaP2M4youZo/Xqbvq6vDi9xhhnhwQXLJb3dybm73GI8KgWdu0d4D8NJ2w/1td
Lm0vY96PO5q7wTi9qipxLpsNSsrzsnSIiJ4hdVOanhMnxTHvrIm9tOxEYhmFQWTYn/Ix3MvoOqud
rJex2tB1Oo9O/JRkxor3TEfrvum+DBZK+UuDmmHezh2KHe5CZzqOev9ZZQTO+A3K/rG8joZLgkML
S7uIZo+15gdDxrMy3V6ibgoxlsRs9d2ZrdD64EDvM5WFm10sjGv9AIs+FzKmR5rJnzVTLzuUAcqw
Ok7ZShPdO7eKLTAw+pZH2Bs5LRs61kMeU6f0KcslPcg4kxstcfC+T2oJDghi5aDqOUr5RAbOyE92
7cpnZLO/8sG6MWRgTMVW1pwIan3ZBK2JLBI80jUpXd4XRdcNznND0oe6s84Zqs5pyhHM3yVNtTMp
qMCREIh+hVTLR89mnMDzHStqqOa+9rekh4E/kh3R1VltmMg3e1EyL+/S1/tSoZM60mjdpK97iHTh
/Ww4WTBgtq06X6i5eC+W0kd1JC1cWHOkwepEnKNZDm/DA//xzmMImacB2EfbT9KGmKWFa765hd1/
LQpPyDA63QWE6XmB9LbS6b7pt4GFpNdM39rS6F0gLfPLMe6hf96GUUyP4Tajn1g8pbNTk46Rlcm2
We2YfRCWpmwy/VyhCMpOiRBwcCFrPMruNRfCCebhQ+BP5hnD56WqbtTZBpQuRLoNMHK5BI651805
950c/oReM7rygK16FCAD3eJ7HfYz1TZnhvpxilaByVXpMmmD7jNY57rMevofqiJNGuh9nNSMuuaZ
qUNe72kEjereqYnza6cac5sVoJ84zci35uLamBmPTAdso1yEpMrNZ/CqtfytavOUdTDlYAwbFnsH
VyncHIm6uuXnbuhSaCuqo021mOuxkSNHh2xceCW2T2Y68ct8Xo7cIc8bflL9Z5xM3PZ2WnZnse7b
I/sOc3fnS4zWQfrziI8Ike8yddBp8qt60GrJRWSGPCP1K3vGNYQTgEfAAWDilgfBSr/NyZbDLekH
efmmu4I3naCSc9bvgyHR1JlI78mkao7qDRRvMvzTtkchNommg0tGi6NdJJMLgJzM5KTXunoPzhjK
Sze9gVO+DxO59OBoquqUWx/kEZQWvioqVjmL9U/AB/KKNOWAglAOaGvw0hDOcOgmHlQFtSm6oZX7
/04lTEc5+4t1luVar6tkManVS/joYV1KxgzWwvdp6Yi+5LFdgQD6upFT2En7dH9JY2h9wqSiyUcK
daRA0HRlqatzwFeABhjlIUrbdwQA18Hp5NnjLFd0otB3RRtAaSeL1lQlqTB0ed6J3UglplWYsxUI
joLRUkvI3XsEy9AwgDegGs3TKi9jU8LJBgSbL9KkxYp5AnKnqujdvVIqM83JnaZW9ucEU57PlHJN
ruXIYXS2OEcLTMizkH8aj7lBCwSmk95b1F9k4ygiJPiPR8amQJvECUEwb3AEi4PkhNd8w7uhGD2w
IbWSK4NlS5F09O+X1ZZ+pEp29dGNuJws0+3XoxpKEUCRhikmrmJKdqAaLBj/gEbsg3pLm0CSPJVF
De5CWKpUpp/gPcrX5SpSFPk0t2CjpDcxno9Kh2ZXA/XPlCDZk+CtuHKOd6Blaq3rZ2ekzsoXK7hF
7ziVa67ZQW7fFGlVC1edEbvQCtRf0qc4Rhf6rS46Sv6AQCavV8FdZtYeMJk6QzVf2GyLuSbBKwaD
uZ4D26t4DqbS3Jebzlwji6xHypkm74XloFJtegoDi8dTT87Zw3a7wqc2++YE0UNOwmBZJI217FIa
xRqf85z82BcxNnMv/HsuloN8E/5XgqjoxYlyCd6aAoGcS+K7KgVCFeX1o5ahaLwE/M3krQf+IFya
YI1Te30KgROxQvGVBNuyyeW9M5jdyhnnqkp8t82GtagDEJRoyUsU/qUKIGOFOPCESMPywIgnZ2lC
fYhUg511Bb2to/z9gZRtZ9Wx6Ux6QyYJ6yiPaHAKNyhr+ntltNUX6IZSDmhEU5f01GJyqOifmOkl
8IJ+s4XS/LJNqRLVctAQJnrkre9foBND36169NbvNeTSYr4c2NfVXk381Qx5pHThDqrKsZAV6Qwl
4sjDq1WsAq8kiyVPxDkrc4wBh+KjLOxXJgk/VYTv5j1le7W9LTsYoOHJXR1WGeRL0UhBow94H/p0
VIIGTaQe0IASDLKOMsW6+Biu9fMD5svkKlco2v2MpMNIBhapjnvB0sh5sIaVnHqda0ra0/utZDjt
kaPh4icHlcZTcC2Fc3Gd+1m2qi6VHH+RtKFRSgYdrII6FoFeH5dSnNYqc2uYp8Qv0wq8p7m3oUTy
E8IyJ2TE8YKsrSXLPNwQCrsTKZ/lhem4wsePCzAmfbUDWgYKTH81RBFJZ1luKPG31exv4QCH1nYG
oxP+XWkFDvsSZhw/+FL88/jYJLJID3A8bGALf3N2w+Ku2MTCzV8O4FDBAppUWxybKMiB/ilKmcwi
T4khM7xs4TnLFqxq2jvncTFa/tN1hDIO6mGRJBnVjfCAwEt3btfbe1kKOjGZFcC+q0xKE8PJHI/P
NKEOgUKqtKZmsAYx1UD6HtARG3O4TTcOXRuAhN0HZbpbvDEgddS1JJOS5YpUfmAdJf40WZWdXNLO
csfiI+iyJOZws2QJhEwq4OasjcYIYCgqeJz3UjArvK3V6kxLA+fU23A8OI0uNFPuW9XMjeseCFmB
jLI5ZTBsCO6aaaU3RcC0ITYVmC67z0XcyYOBoyq53+B2Utr2dboF7EycKAvyKgVAqANAC3WidUim
SxWOPUMJdZDSkLOpwGMfjiavMFVZX7gG2HV/QAghxUC9Z1KH4oQpmMIy4bxsMhCkHrb5hWnbzkpF
GdaWtT7sFvIPcia/Kqf9qUX1snrPDLCOhkiw0j1uy/SftTfJofCFqu38w1jArvFvU9ufvRBJlZVM
WPAEUK/I3ft9mm5yf9y6f9DfNPN6NhA9Fs+U2kxc8nHHtqbPAwoKNzwjmEtz0KB9F0s8Bu8Ut/sc
tP5Z0CjraciDunucO0hR6W1UUom/29J5cu7rrW7Kl5pl9F/PoK37UvpThBMgVuH0NfNq84HjoU49
NEs3/Wm2+Nw9B5YTV7fxzPXBonJw625uCzs0Nu8y7LZ7C+aXTu/WnrV1rex4M2/bxlyYyrTn87lo
chtmUGMH5AUJ4Re6iRs122n0Im/CAnCF/+UM6fLQe7PfgNRQ31lv6r2uMSiF3OVfR9p6E0MZ96V5
DLNyN/urO0TjCAYYIuDLrm65GKhAs8aYngzYw7hphqWN4fApowW4YgZax0vhINQzayegW2s0Pt3D
vV82WEhhPuBORwu7Z9YSNrz4xp4yPJeYpJsSH/yzyTZwzh2Whd6bmAzfJtFOizmIHqw+y/BPdmbL
XPfzTM9qeVs2ftV/bXDJ6z9Ec4p7pGUFU3PdmP9VI6Uszbssx/+dtdfPb1tkj+19B+LpPkXl0BiP
XoOp4l8hQbn9qzUZfwvGabjj9qXa4TsVF5S1szufhglxIMiwGQbf/BIXDAOi4ueUN4FHqcaxW3yZ
SeF2R1obHgc3PnVszj1jVQdO88XbSa8A0aaVPFyLaxRwGFhJYryBGWP77yDJ8GROvRttjQOPvSBD
gBJMzZBtlefeJbReakZ3TSYoaqPCsgGJha3aqoNCJ8oqxbePUJQ1eAN9DkHaKQ5UitQksSBp+SH6
tZUES/E3MYQEA14Zvlo80QkkhVIfkqv+JdFPcnP1KZZ1OJ6gvaIdoXsZeeUsITuMfRBv5/WQ1ekD
R0GeqkWK/3d3xGYHttkNFGrZ+FMDlJ3dBFVuICix9937FM9db4ZvV3evjfBSjBbpZpYFUiLtFky/
fwbUZDgxjkci+r+aTZKj1WJw8rchbJrmj7EN4/pbNhZ+/PeCxdF0v5qzWb0fy9Ft/qvam+puN407
DeL9sRgRFXC2LUyR45ZMjGWjQOZFcJJhagy6OIVX9KLJ6pydNJaDulAlQHZkJQk3acPhwFwlq994
U96G4hMLNTM2bSSjOOlPCfbuGNaMqGYmj3JiwF/DWgZSiqku3uLoG+9/TiQe+HX5EClnnEwL8IKL
MxY4Yn21Szu3jNtmKLOkmT8EAx8fdHdQfaxofkxBr/zZuOHAT5vIdM5ZlqC6vunauU5Oa2V67WXq
u57x4E6POX9Hxdk8t2vUQX7aliQnBfDC4pqRFl29cUnL22jcoCfhxcbYC6xe7I+FaXTm80Cj8Ixy
bKVlVJb/KcbMexnDtrhr7HD6i8NnbM/BbtKAjbx4PMM85Evxcx0fARFhxvZzu/wzZ2Bwd9R1zYcU
FPO5gib9EGJif5mWiI04gi+7f7fYb9TnAWV1f5vO5fpX70IpO4VY22Y3yzC137qktfs3GxygcwCY
8rH3wv5xMXP3DYIVh8bvgrrqantV9+x7a/5tQ3n9luhW8pZzl8FPVeV8StveuAti4rznNtt8x4A7
jHZzimzzC5ovolrZNuNn0pDkYeDll/jCN5MTYEkIPdAG/f4bDBpj2yRJYX30EVQEWhA8vKId7G+0
IArvyabMY0RgsGABmtLQ7k59n4GQW/7s3yYBmd4po63l33venhXoYfGmhQxmD9/2uoKBlNi+Y55c
+nfwKMp0udnszD3Zudk9QbGmW1wHpV2cGUW10bfrmvugypxzbjnLmzxOrD9Dswm+TIuV/ZWlWNvC
fHTeLqvFKov8+BoxmRL+Uuk+2MtQhDcjuP16ss24f7CYH/0fzjZOBuZFFv8xLLe+pgn7jlLv01T5
6Z8x9RB2Kkv+rjaj6jraeHB7nrleHWc1v9iVnb7EmeffeFGRXRdjjz+kOdydYMH9GyTcXm+MWkaY
MMZ6wSE6nc8w7Kru1qmC7O+1MayPQzik66WYzf4vuK+YocFsBAB0U2Nm2mSREFni1lpvun6JT2i0
NjrVjOt6Dse1Hy7mZOOLOUc1vsujmc23gR8sX/OIWuxcJ9jX2248QwxZ3cc89ownjzP+cU8meIPp
5n206q68TnmM8xH+7fdeXeE2OY3LggPnMEzJhbjUfAynLcGBHrnGpSWDe78k2fK33Y4J1dsc0pF3
8nboz9yI89ER2f47c0W+RCc6D82bNlnjJ762ZMBYvGPYOVZ/lYazeX/k4YxlDX/B0AaSlv9mnJlf
8Zqr4zvTmP3pU7RBZvKewmUNgvRC+b1H/h9eyBtaC/yvZkj0t6WL43yB0wMNVKO5MabUnkAxmthy
cJUFCkZRPlbrWwZqFOOTvUDDv4ee01r34GiF9W3bxmjNb8JoCb2XZIbRMZ0Ci91GbLGBjMns8H+p
3pqmXRUc/GxIc63OxWb40c7UlxSpbf42K/YCJtEoja49e4CuzPle9gy/qup4Cp5W3E3pRDco794s
W0Jrt54xSbm1t2x/14z9EpzMwhveZTkDYsobTMJSnP8wAIVpn5s02O82tGrNDV7RNU/a4YC/Je52
5j3LoHTe5VPpMeT31yqAVzxhzJZcx3OAF5gNiJ7jJ6W73zEmFSbXncOMMtojqkAcOeF+p2d/9U1i
7+R68AxRtUBogdryo97AbjcGvwTN+m4zzGhlTmOM61L5gilSVWDL+b9Za/8XDz98Vn6kP9swnhks
HzjoZ2zEBq8Fre6622GDlO5d2tBlwocZxxMCUOox/KgG93fntbmr7NFGeFd4JtSQJGmt3KO9Pcl/
2jJu+Ie6peiY/Yq44PDqmi1nk393/MAQ1YUfaAziV4m6w/X9L749OfwuR11EBYYNifSHptGFWffo
IkKFtD4uRBb7PNEa4V8iidu5jBAcxfhosYEE3cqnaX4h3uX7eplzuJHwKA23d+JTpi7UAAvmxoLV
lj+OEzMon1OoOiz9auk9Pr7dd1NujwJmNWHYOUPEdyrDrxpDoz6+en0SReWnWj2IhXxh3T4TJcLA
vbGtcTKdtzi2zdn2UEF/Yx4K+8hzu0d/HTAre59gc8IN1C7NEffi90XKM8uGSkr6NCJJqE9Wh9P2
ereZDAYCvEK361d33jq0Ln64tIXwaGGWnVlmMO6AYe1zasfdVLxJuqXjhe0IejPzPkX+t8fvStfP
rJzJv24Z7zf0uMSxJS0XzEDex2RC/pe4DOVSMqf28G0qsEdA16HfAdt3kI9sXXKnDxq8YkSvjxlK
XSxD2l5Ax3fHeYbGH2KmHFHxYnbqMFiEJNToE7m+HXcO/DetCHJhfC/lNq/cWOWWsetYKMAGE3MT
54x3s0DBIbpD7rzxGkzd1BIyUEjyYuzaiibjEo+UAUxfxRSrTy8Meu14iK7VDqxQRmM7lXFXxLSP
6rM2LqJ6tMyYicGmE6x3GPjh5HROJiMYkidztnHKO/VxAr32ttiyeQqeW7Nb1/QPWrMVnRrbLzy+
vcWehafRBhMty3vcw1iZ91lL8w9FQEh1Y55mZ4vcmzFrR+vNoOwncfpDKvm0jjk+8gaTrxiga7uD
n73N4QVyjQyYafnT3+znQ3r2L8kQgnykSuxqx0XV4GPL82Pw4Nuxp1zL5t2MAtDt6cXbzGem1w/D
vz51TBZGMuqMPqD6jXIHBLUQtDhUhqFbOllehUdJY4vRoe23KANeDOwSw+TPJWbpgF84vhGhAldO
KQWtIv+2g31exYywwHy2OaNsNurgxHFECna/toPJ050xoqI3hnekfJ82ZIWHQ5Ny9WLgSTgH4ua6
KwtZj4/g36WoDxh0bEEisLpL6sIUrk6tzSTP22QxCty7AH9JbaF6tw6inTDepGKrjFlsXMpxED8b
7SjX5XWJ+9sJTl3EWs7ppMfBBde0pR0fS8tyKob0qD/cmIRswOgeWbEVKdMcMLMACY/Lf8hZx7Ci
XgmW+rPupSROy9zv6+p41YweyGDV4+yopJ2pja4AEsZhTaSdIBHWiNsjQFXcv93bAvdUSNFFi2Ni
nUcdYCsMm8PIqRnSrKkeyYjXJr3Z/E1Eo1o7OuxJbGTjjVFNArsQOxkg9Nb30XGxOttoHjEN0rpR
7VKYe4O7d+/oeXkWM7boYSK0sbtNUE/EzU4fn70ZJwvYGZjY8OfabDG2D9FqV0NJsp61o5TWj9kt
MkkaczSsGfNG4YRbLBlY5+f/GSypcC/24FHc3dcFwsVABAWCvUUsuY15YCCD8fTw653wo1gYbwjT
YSQs34ONXmDZjkjr/uX73IsitEii/TlBPQZ02R7+AYp/qNsP2h9Dkz5+/fU/qmP5ehsoieUKvBN5
YIWvtuFMf7mpGJb3rPvomnClRbKqy59klaCB6I9kU2no8f/FVMCWb/t3UGBDYjfnWY7rIL93XisY
sWAJpOGY89rcaYNrNLJIyUkzooFp3EzV4OTLZW4bJitdmIQE3JlmNJVlQt3BltCrFeunOMjfpaQT
lX9K+Tu2a0R3hn2noAfUgqJOm2gRZV+nJkyq+UNR1HKkacuvjAPYry4JgZvs/ddPHeOTV3fKYYQX
CvEcGzVsal4rc12a0whtx+RtLUMd2wvpSFgzioUMm9NOMxUBO+SkgXfqI19UITxq0rZiotLACcZE
9rArPMYXm9M0vRmpFepr7Hs5e4rtsmKl7czQjVVDU/cDVPdnKmFMeGfNy1Lc1sDFhhRXzqiSb9Ws
CSvOBWmm4KTJcjMYSIa3C+CVPKlw6uVD/KnFkeBUDKlFI8MewWQqtyqkh8DhAbRbqyZljskBxnVY
G1tsKmhI0kvtllyam8ZiCj9EUzshB4E/5SYh/i3h0faGU40pwvbGhgwDqh0aRs8BXs7lYbS7Js4G
CZySJZtO9H7RU181r0y1n80lxdnhvQMBqviIghQaltL8rhW9BXokYpMpS7tw+v06wcltqkukDNKL
8SAYbhMT5Em6eA3toxIpa+ALgaO0HsKq97PmYV4475oz3RXQrMYownRZTyYzOPbpMdkrIXAMOcND
+xvFyHfN9uBrlXB3IWIoOoHmNvYd3Z/ibrCYnBd8Z54yF06ayaqhnzfM5rurmUkQbQ+56nPrCw46
S+guYx+KGfiwhRLGKQSlN1baQxwwjLouy14aUQ1DgW886nCDAUY5uMH01jNrHMNvQ8CL0r7aXerS
t1sKV1o26CESrmtTD2+qgVGC90VWrAlDr/1py4yrnQHLYKvUBELHHWFTswPzBDQlYUjF0ib9vQ3b
Ib1P8UcnsWuBxfkCTeMxDTfnrznxO/LBLaLX8G1u2csUU5mZGHTfdF9KZzGhM9c0B7cgrrkwq+Fs
tO/0w7QNHHiY8jVZ7T5eCekhAb7fDUkB9Z/b5jTQQXX4n252gxYhad7GQY/BYKSIkAx2llaObo2N
qxgKMdYB1taHLatW8GNFetCNLg5Jlpj+QfeY8DaQtz66K8QpTYDXrlmFZUCPv7PscB9XmL1W26ag
e3jlfGxxTinIoT27x5c89m3xUWwM6nrn0Usseog3moGtN6OZ1cEcnJjfaRntWbN/E/XCaPnKIlMd
HCbPRDm9v6kEjdgYS3estQk+7v2y5UMVon+QVtIGIpAc2YjOEkrV41eo5VyaBKQrrj6Z190MyHnj
j8gurcV86OyaTsOFHtiygGuguGHpeEvf1iN6rRUP5uemqaVFifK/GMF2/Wmqv5VHGFnYlsQDzv52
RYaWMRFzKmE7J0x/RXRH1rLeBmnCPIFTZlZp8dDahtu157Ixkzl6HilCWZMjyABhKA/9DmbVotxA
jA2yAtvbYy3iwaD60wocNscdqWB6o4255tk8SFWYfZBKaP4BB5fkBBYBBU+xOuoEXd+WSfqImmFX
9JNwWo2CgQ504rlHLkI/vX00Bm45aTtzut/bIXyHH6THdCKte1B87uXIM6u4lb+EijNZJJh0e2zz
wthUqEq4hMczLMTK6LMa/SjjkfP2I5rZnT8oyDNoeRfTlATTA5QBoYiIFQzXHdPSYUcWcS9EE+1E
pZvqTl1aGxikv0ZfXZTwDBW0C+inp9HfuoQ5isOA2vi9taazz7hWvc0WY4mF2Jgt/Y5+7sTU4Mwq
3wF/pfgPwLc59vIcQv+snhjvJyvY8Qfhx2ZKlICJt4n1dm9TupnfDaCDHSc/RiVCohcObTtHQsJq
cpOT6BpkeBsk0UnRtTpvgs2JtFIYRAXKD0JBwt0SQlSno88QRhSPPnk4rJw4gvMavO8YFMoVrRTM
/D+djruK1GOAs8/VTTPbeRkyrzcIUcop8oa+Hk28UdSUNTbc1vmg39ek2OoWOlbqYmAAQwJ2iv2c
DG/IMc0fGQCIZHt80pa19Eg7CZPKx3ZuU1mgS01T0fnQROg4mZLUYaH9TyKk029xJk5l8PSgc6+H
T0mqOObwSSXGDIrvSXg+HjKhn4Z2mAPTL2+Ysrf3+V27Uucy7S/w0WvceAN8o+XWV8qIVnHvE5n7
8a0ED0CqEO1NGONYfcjM9A1qPqKjSGX0BKSxrmhDOsQoapcml+jjkjFj8s2eHbk8fR2xq2kRKo55
GCMiJpIEhOHGsotgVprCMvCxua7fzYpqPqu+La05KVhK1frQQp1JHZCa1IDEWvIXTYnKejT++DTh
w8CW0IhBVzAHl9DERGvKs8QbD0aPD2+NbZ5X0o7W0jc6WdI8LlQE3A+jmP7gFWtW0O4in2bVBcGG
T3w30WQKr7YRCkfAU3ojnc3ndiKCAjBeiMr2clhQVoqvpjUsJdYQHPuBXwqdWstxFNc7W+Mh9u4H
oqa5Pth4jeKeqe9bLyL9ML7TZWAby8tRhGfdCte3r4NwFLANGaJIIubn52TBtIk0hqFmCVMqbexs
7+0ZnmV8XVTyV0/ezsG9eXZeNY/r2BpB+cbrkXvRxvW6ePkH6x2C5bmMYd64VFYM5vri8ktyWYWh
dXPsOMOl6OkrBad6ZLq6cUrI/PkrUG2B0sLQEvyCdRHyZ/Ekr8ZOQoChwQlp5Z32qof1cJrDYOFL
WNU9YIXbxPUYPaErzgW/grXHJ/ZeKf+J3AwrXQxv3Hj96sy0G74sGFxzY5qmB4rMJWJLxuWOzkSB
DUOZTNM++bldtJ+QeAhO5/Sh4HTDvsrKVbARCcTADxooShQM2PatbMopo5dlQJOJRQvw63ridTUB
rwTjFcyFKJqo5o5q419FZFr2PVKNxnleMo6Zhg0RrDm9rqML66p1N9jLzvhN2vW5kz+qdffrq/ip
lsTeMcIdzwf/4q28doEJzNTwXWOwn8JDKaW3TpGyGiCoHnVtvs6SgWi6YqXUGKnKjH59Ma8saWwL
cz48hmDWWEwFwX3mx7o6j5uxG7x4fkq9VYRh60yWRYQ56KhaGwL7AHeB219/8U/vwqNfbzlk+cDi
FhjXj19sjyEzUyJ3evLUgRsgz8YTXFu3TW6Hj6HOBeZsilCwJSpv//VlvL5/gAWJ7oHFQ6CQfu1S
SGdtHhKE+k+Mw1CoZSo8fyBsYdFR9osgRNfyv/5mi2lZP1TxgAq4OdKGwHIVlOR1bYt0K8FkOjbe
pEp9UgYxdc8lzLu2R656KLU0DWpVuqAp7CQeazaOC680/sNqIVD8znzq9RK1rYBn4QFURBZmSa/h
Dh8qC9ZtsfnmuxZQscrHQ5WolqgSVXznCSpdjqf0Nr95Tq/RDhuLOEwqbfRF6Iy4ph9XSu8j5Pdc
+sV0qFzGGepnAnNuNj9sydi5ExLgMTC/lgUjG6uLxXhO62s3YcWf3EQdkxmAoZMgQlfjzSWcld85
c74Gp/wIuoXNcB0frjM9gldXaMYmSXu3u2+WKgz39LPj9WNb3OMv4uIKRDwnoAVMGKv+tHlCYDIr
I1FJcsZkhcHwvAb4DiyXGnAlYN5gdwy2WEpkX0wtE5ewL+RqiP21GojWVmyM118/5dfbEX8P1wtt
38aHxXN/Mhclas644EfBk6Z16iK5xfWEMKzEFuGhDWTyE3xOa688HvWvL8JzXm0J33Z42WFAOMLN
9Sc7Vk62WRDp7SlHNsdRM3dDE/ZP0RyV8UuyrgauPaOxQeR6vxPfea+FmhiWKRelAvcy93kMvK0t
bpFkm3BH4jEpvqaGxYgQ5+QP1oxNZDiRcTJgbKOBTamQiIXWwsROEDLgWbpRUGLlMNLJaFeBrjHs
xgzEyV0jvk2yzrDVOI9h1n+LfC8CCe1BhuTvFNrGkmj4yGlh/BEsxBCRVMFRjbtQA4Wqs6EDMNcX
wwfWdBiSVOmA5yOWND4mYeRleDY5c9DPF3ByZwiZ/ljkKdDwXGxQ82/NuTPahDtIp6m6LZQ0KwkH
4QCVdpqm5iXwSM3as4kOYBwfesZZL+6Foj41X3799qyf1hDzN4gbpgdbDTXf67MkCInS8PKzJ410
t+r2yWSo7x6ACVEWMVxpKSM6kYqZ7Sl/cw0pdmrOE8x0gc3MvRA7/J12MD8pcpK+7YrWWvPJXHEZ
WiCOhn78u0bq6z6qTxMVizjpu1gYnL4223WY4waIbfZvqG1aj4HekESc+qpYyLsabKR3KswnxP5w
ZUQrp8J2OsOOMX+3O15tjgCHSp85I37kWwEA8Cv3uBmaeB/QansT7AZNdbDNuHKSs7Eees//r+wg
MGE4ew7d5EDmhx2Gdv9KmOiZQIDKveqNbijqZK5TqRqD7TLyxs7HQMf+DfT7OqQSAhD5RyHNd6D3
n1K1Yu7EsHFp32RpHhBoKuow/8v37y8DDKLfBdEgnbfYwu/ud/M7fvp+BxgJLp6A7C5MgVchvS4Z
9ryFVvqovfoXAoKUVz+MEaksT3QSnRJF/3o3/XQBvGZIwT4eu6T/hOcfTz0fJNFnxt7wgIPuET3c
o97Sh18CG1biskcRn916cHuDz7/+frnBf/cYQpiY5CXiB0qJ+dOBUKyLy2ykZHvMCS47Q8UnXMPS
wY+p97no3hiuvs30qt8scvt1VkQmSByNcCAlM2TNvbrvwnNmZ6+a/pFRF2k3PQdu22wvUdXn+71u
pteF1TifR6uXrjbdGql8NH8ji+1coNAun6hhhgCD3v2G2Q2gP9feriQ26249/Q2J8PQmK9YQCiQR
G80ORwscMsjAzSe6qsKI+PVjfZ1ZYQjNwnY5DKjc5az78bXG8J1W3CPyxzGasRo5QerOiuDEnLq+
6LCkKGYPPZcaRuJtIObfJqa6zFg7QJGb/N+8ZO/1S+ZZ85pDuSpaW69LkaWEoA3zLH9UdNTsELWp
zE4hQr+++Z+/jshFIwfyXWByPL96t3nmefQwd+8hEV/Pb9+1yOVMAjsqQvtvvvDV9EaeMZgTzBt2
cuiZDI999ZXDEK/iotE9aDGT8hpYE+SpGHQs0naRwW5z+ZhuUCItGPU+5kvP9gThs7wytSs2+0cc
NQpQNQ1c6QkfXmKKnEapR9dDvKzER9geQN5llCGjRt55+zSW6HX5VHoaTHUOyOroxEo3o1USXU75
gCWsXSfSGBifqSAHwVVJybTUzJtmUQwEWSWN9DGl6+qdw0kRfutFwKAcp2BQuibG1+t9pgomhFb4
BQ1zJXNFqhnB00tgZZLWfc9W+jnbTTioHd2eG/SjsIIy1YOZa0PUfXtQS3HERAvR6vQMa+FLtJim
SWoPhGpuJ7kl9g/frJ7DkPsCHcPOFFBF+2fAdRbBlaYcq4qilBLw24Zx23ANe8NNxtPSG/3m3w4V
kzii+7zbmYCm6nTTXHBzQRi7IPq8egkz396ph6WLFR2Oc5zDqeQ0hqJx4wYjtf1F95CBuA65/1H+
K5gQnEUgw8N72qw9c8tvY8bVbMx/T8QqV1eCoR3Jwwy6WQQ3ui2GL4QMncwOvFE9AfVHOqV2azdz
35eoQmd8TgC7XLIaEK32v2SXYX7C9SNfvyqiND3+MhtPCY+bgSIVLqA5MFl2LNfaEvmVoVSp8AP6
+tqyrSL/obLbJXrEqXGY/sgZWshsGqBmb4/OKi2JxLq5vuLMOFS0xphXlzj4k7gumBH+idVXiE+M
Dx/B3v3uMputqL60mY3yUUFVZiSY6GPIPJ98C7tR59KUBaM4TvwKMGssctO71Ur0GkiBkd7wSVbv
z10B3Ei/R+dtUvhLuZ01Hqsb+EioBYPUiGQ8YUf8DRcARPZMNqen9tybOPag3d+nYv+kJEdOhwzp
nwpRH/Mb03xPvRclxabNOk1/AWZY7gv90Xl6y7zWqrWvGF4Z20vg7qhG32JuJPJkD+E1DbHCW/YB
G+N8t4byPKiWoAaLGXcnemlccUWur20mAqBLFiu1sm9RubV5A7Af0ILar7ovTDQUIv9e4ek7vw/C
YjRoQyiwVYsiexUFdAIXbb6bfYadbuXv1bKe/JUtWxwbd8bDqsMOdw7tobmgfpdlqPrWsQH0fdca
NqYKN7Ni9qhSvWBKEQtTKQdz2849Ew9mBi3u5xZLAuBi7cWkzbH8HNPA/oIO15tA80qEFPBM+3h+
DgonWSB6aR/nek05bPWdqiUWbj46Sa0sUhI8bSCltnoRRqHxGZ/K2blEKnTpNpDWXqmNMx62JeaB
c+vH9F2JnGOmiy5ZSYYVgA7qJ25JSvKofFW0kMrFNZzYw3zVxHxZR7ILhI/wDdlAqDq68WNb2bBv
G8ebK9BchXerZoUfrrIakZYjjLzVRjv7ynwFGtU8mSg5q4aKFmu6CvTW5lkRWDbhUGiC3Tc9eVYL
3Xp4TgR4TGfRSijXGjO1BG/vrNRLn7ys8Xc0dypQZnUcEkSrtfFYd0WTmgX82shgFuQpMlwU2J2y
fVjU5x0mJ72zbeEnhlbzdk8xKnpky8zwsuB76xJTvZrva/uIegNPgSCvlX8qUtoHOdYKe6EjccjK
KaA95VQn97vu8dDKavVqggPu/jJPvvxrfUrotqvyItHhQYGM2iFAy9u0QLGH0cK6rHHqK8sE27gs
21+izsAxG9IbBfB0Uxu9eANYSrivRDAY47lk6Yzek/IrVXXw95lLh1jmf4sNrWJ6Xjao8ViQI9zn
3zuq6NcdmloxgpWOWr8gU0lnbeyo9+xDjvoL2og+5txgJKdZwl26Ixo3KZrDY3pQ9kybEh+h0qMX
8OSQZtC30PrZUcWVFtUUh9YkzUjjAifRMxsa3qO0vcjT6e382Sr9MorGTdIE9ZOl7D1W9e0qd4Na
IoWDpiUVpEqso4KAKofxVLP4mEUl3JJATeWg4qysp9wIN/NNh+SKrkuLLudLz1SV9HNCnxHLbyAG
458yRw+mRn+VSqSq+1MtNDQORA1pKzMA5aZT57iVMrDbnlmx/4e6M1uO28jW9as4fA8fzMOJ7b4o
1EAWB5EURUm8QZAWBSTmITE+/fmSVfaWSm6xHbEv9olwtJsmqwAkMleuXOsfrIPtSkCzRsP+BQMe
CnVRHJSZtdVcMIAVFIFXPnBnvwoL2fWoGljUjO3cDxHti+Jy7VIA7LtNr+u4w27kQbD+MG0D69UY
75gJHLd7HHyJAOeiMXuQgBiXL2UQxg0kgITuWWFpyzaHEsBEOPAojwH5mDgeJ/qBcWRks8otjq06
BI7gNh9PiEdloyOoItBw2UPj7KDIdsxx+0NSdYT7mLit8CJRNVEEYryGVNQ56GM5pemQaGEqr+Is
UP+eCbN0bjK9l7QiJaqZB7OO9gBSjUxOc9UqNZCkw6/xlfF2hCEcNbzt4zeSH/KNKKOp2mhxYFgf
YUIH6SQ4g4rqpbMVcFcd7UrW8mE/OjDQtFcVsuQQnQ7JU3tID4/aRccmYHxouR7UGQ9NwOP0PFBL
D5IJ7iEhPRR5ukNmC+7Yxc59SCDggrYEnMJIEuSpGZ2nyNqw0IXmK5vaw2w+qhakhzWXKoCzkggb
LLCdbQeMyDv3ZdlUAlpU5NrPxeFlV68KRjLFpg9rvQS42a3l6qr3ag1x3A33UTyUToUXgXKgy31P
IYM4Aqje8wHcoaWvXGXn0J2kQlPkYMpQ2DBRerPJpsNjO3buHIRgtyLC9wXO5UEfkP62SqrTA37K
IL3g/TcdChXVjT4KywCAdFDWcw8qXodBOq4xYPNL2699Xyy5e34sVmjxKDMjjGG+Je6qSYfXYjO7
ZAYRbyAYQUPS6enRsD3g26zcUbAyroN4w8qb4xw9v+NN/8nznzQ1Fw22ZGbOcZCP1kPs0FVjhwp5
lEzX3QFNgmo9sj8bDiFTVa9tCM5d+vnnx7vTGkXgmx6ODHStHB+D1dMi3eK4UyXiMt8XeQ04+yjQ
elSlmQ+drKPWzD+6sAUUEUoHnTM6DzSvTktxeWbJxq+WZJ/mSeM/z5wUPED+NZagWCM22lSUmxKV
BcL8zy/8Wvb5pixDeZwDrW/TN6PrgYnEiVWJpvlWy7cnZ+U41759TlFSuvE+wPQUCDfd7t7zdxCR
WwNIxdInXV6Gtpgt7FVd9tTWvMxe1fakXvjQFxEt6Mf65uc3eYpPBZSKIpXB8QHtE/1HD94Z4IPn
1YO1O+LGDsi06ehf3qaqXKr7U51rWwhVdeKlqNb5nv9+kkNd17sqn8C1rUwkD7T3bSW0Kg7BT4E1
XhVMA6vY2Afj+CYp8hx6lMi1EpSq0yJrvErIVK1kUyBYTdH+sFqc14r662P+nz+m/xu/VEe2Tfev
/+LnP6oavZc4kSc//mv3Ul0/FS/df6lP/fVX33/mX/dVwT8//ZMr8UdbdciSnv7Vd9/L1Y93t36S
T9/9sCmVsf1t/9LOdy+wI+TrPfAc6i//01/+8vL6Lfdz/fL7r3/gxSzVt8WiKn89/ur8y++/BnRt
/iIlqa8//k4NxO+/7tqXlzJ/Kr+cfuTlqZO//6oZxm8QvGwTM19EinTKrL/+ggq4+pVn/oaqFVUa
Do6eqpOx3suqlcnvv/rWb1SikVmF7eBQ+9b5VVdhRPL7r07wGx19vFwC12ZheM6vfz76d6/wv1/p
L2Vf3FSilB3PclIQo7DOmlLfA0sJAtVJjb1CcADjlnREIbxvelhD/qTod7IXCM+ZXWxp/uVcQK6H
DNGNfnQ+IrrYPMDfLurrb4bteGvf3sqJ3x+Yc1yJgMxxGzq9MJQMvi8Veo6T4nfgGVeNGbtmugGW
kdDAkWLUPsgCfQP6LFUXizWpDKi/XQxgL/0oWAL3ynwKk1tZZPC0fWoVOwxvLf+200qxvFGp/2HI
IOTRlaBIjCysQyD+/jaHSfeiybHyK83U83ilqD3T1QRpc/xY2fiFrgtDxOlubM24XaHMpgw6OVpX
b5Qy/+42oPLx5iCjMGAno2XNTTVPfp7jaYTc93NrDUOyJVSk2YpDR+VtgXdMbrtuy7gOLlJ9yOU+
BqHqP7/x2k47R9TKXTYmB9ip7XAvJ+MRpTJFlGIM9gW9ycTYu5XMJMG3LwL9ogaIZd5LQVa1goEI
jhjtgKw+T003QiGu1OfLf347kNYckg2aq5Z+WgCdAlzGxtTy9uqkW972sYUgfjUgi0/RfMIAxN6S
WmfxxGnSA9oDWwRwCnhEnHay26pLrfns57ekBuCbLQx5TXZMy6W9EmDKx0L7fsLk1izGCUrJee92
eQVuNm7aeJfK2EGmvotTr+aAfZAmCXqnSL86EmBRtvr5XZinvWaCD92lgCYz9Ab69ycTRpLvg6Q0
lvNoDkhjH70Wvev20tE7gDhwEzWBWYepI5ohkJtKlyoKEzuoE3s1g2eW0SrrOap91e3J0cNyxodn
Dkd81iszHLQ4ieeNOYEhvYglFrVPyTT5HYr5dJzmFX3jJntCXF61aYMAaeanaLD5X9nXsfTXP3/S
E3szRXKFw2pbCKbB3qbBf/KkmpPSPhFjtD0aTXkkz5wnOYVl3GXRGaWWh0vcDKiPeJwCIOD3jaTY
u7VFG5Qa3PhW8sA/v62TaUB7B9wNQCz6eIQ49oTvp0HtWGLuK3PYFjKV2VbjkFvvNWOJ0V9PYvea
eoVVrOw40fxd4/dl/NbKOOlGcAP4zeo66SMtJyLYybCAwcXlhP1na2iNIa84O+fmqphn54ttjnp+
lVhpJ29agYLDCiEV+ZDEWa2vujJPnXNZGP14GXeFqHc0z/I5Xef6tHxeunxa3ugZnaS5FoaU0H1s
Nk0aoSwZFfq+6cJ6PloouIBK0NCa62+NLsNMA6pB112Vhczfl+Ra0xuL9IdJ49OiMX2Dfcdj5vzQ
AJW5NSltw37bV4vuXw/6InDeSDPNeWcn3bhsGYAqfj/4vd2ceS249aumdexuhcR5ZJtvTJYTH1WC
KRg1Ot82rm2uQ2dQjdE3Y0Bbb8xGK++2ALeDdz6GqcamhyVcnC8FFhk7GiPDrVsvbXtWoNUUujiI
3hYp574w8b3l81hkkfsSIM91ZXYQbDa2mxv4bWEhaq/gC1oT5kEe5jJWLKT2z/YmdfNwOGmyBUBr
XHp/39+8MTf2GFRdu8Vjyx9us3FKvQh+6WRReZ6k+bDM7jK9G2qMML6OQ1tJ1J585+XnC+6HswO3
wepnxgP084k0J7dhSxslENb5VqBttp8yy7jtR1h3IZRuVHcgWI+esclxr6sv6T6k8YVjU/hbB1M0
Tbui0SL7KxWSDvTKG3d2uhS5M0T6ABuYuoNSuXUSCxQOMDUDt94mJpX6PXWG0QvjnC7uGsHHulhr
jpytXd4kZR/isoBRl3SA3G7z1M69e6yfoimmRTPX73PaEc67CXhb9o6ZXXRvEBFf7+Wb7Uu9TAIW
gCjSTY+a28m99njBzZ70+23decUH6fXUj+e8xYovMbo62xeG0UMfAMTRr5ZodELLnY34zKz7xvjo
zRaStwUuE5BAAH1tKQkkW280+mkTR0YR2nazlGjj4IwKzn3xnrLZFdN+KurhDoOoJtg0wu+RaEIg
ai9IcnGdGhDATK8CUAhdu2qnuHnvWYjorNza5gpeWfEpI7UW+QZIRs2Xk5EAJAh0kf4G/5zCaWPy
l7b2USCajGUWtzq2M+kql23j3Fi8vIYmoiMulRDth5/Pl7+9MFhNlz4DmDV1IPk2GEi/Aio3WLDy
oaKN68Dpmp0TuHGy1Yuy6fdAlwHh550h5bufX/kky1Qv3weq6YNQcBxKAGoifxOGPAQDIuwU+m2B
A/L0Hk8p72MwtcXLQhkn+Iz5Wmyu5VRnxrpgK17wjGjz7I3l8jePT7pC5d2Fj6pzkPr+Jiorj20N
s8FtLvSm2zb9ZPSh5hgpEhqOEY+3NdCSNaXdOH5jJ/q7Kzuc29ROpDP2J1um0Uz16Pu1hIBp9C5y
J1ERfe1Y06HoRjxUqdAiwL+paTe9tR+d4ELUyHPAgxFGwUWHEXqyAUDv6stpDlAmdPpCX8duN6nz
jxHs2xroW6BrqbFegF1X2xizv3zXDZpbhmyWUXeBNAmD8/Op8HdjgX5zwMEMYr5x+hYwIaqpw4wd
caAqnUsaW/VL7hfBZWPSYnwZ2sndL/6U9G+8/dO8yVcn1ACo9itS8gew6VKXeg1Gv9s6SL3563kq
/fu2Nrv7sW60JszGpsY2ED3OBWMvV0s3P3/s02MpL0KBc8gLWAAm+aS6v2+WgFgM0ZowsrYY6+Vo
0cVlM2yGzBPe2k6XLDT0TKfpm5o1WsiN72jvqglgN2Key7i3iEPvBonm8irKmrZDO7Eb3O3Pb/HH
N6OGh+4wwBaff53cYd/6PRykhDsUYp7WWeb68yc6d9p5AAO0+4TPkiUomQ7tG6/m78aGozpyMh7x
gQrGycq0i8Trg3lpt7U1Nvc97i3zGuc/KwpxA3fzdWmX08cskFZHmy13L/rALS9dIzZv9QLiTrya
Ddp8lw5eLU9mP0T+G5vX32R1WLZb6s7IdzmfnmxeMKYWOmRRs5UolP5BmSxtwaQAbtnMoKPcEIRv
+lnw4u+s2UjPc0wMhhB2+NK8MVQ/BlKcd6kCGi4VIEL4yY2YEi/Eui7abRy4icZcLjDDwZHT1M5L
9O7Eeh5RosLzIO3Geh+bUbJBWCa27n4+VQy1VXy/h5FRgvHkHKpmy2lYCep0dppAQ4HBrZZi3WS9
tWzSIY/wowqKwV97EAifq2YsvJWGQ/Bn0DRatJ3zvLzKUOlPd8z58sNYoGv4VshTY3Byb2h+6Fgf
UfL1ftA8SKqipwW/NFuyEdfaIEeVX2r6jAWUrscXpBboeMm0/KBV/lyvHUCh5ipOnRJvoLF4aUUz
izdi3inEF88DYo9BH5hM3KYcdxKFJ32oMBxkuBDdtdrV2FWwNIIOpwaAlLGLqa1v7/rcFc/+mE9X
iKxip+W6Osf3koKsTwonGb6B4NyE1QSUaQVTbd5IGtvAjIpC3/a9GURv3fcPuwcbJTb36k270KNO
q0Mmfd6U/SDf2qOLrAjSs2MhPhyMw4ils3cnJ6wUv0grLrOndkz95Ka0YP99xuVJIllDe5C27huT
78e7Ig8HEgcVhkVpnZbO6ArWmuUWYtvpVYUB89TlPedszWx88c5E0sfd932naezuM3nhQ14t3nC3
jD3iBRuvqHBf2E62jYrZz2/stXHy3cyjoMpOC12Kt4023UkcK2kcD56tRxuUElrYbhYnOiqfVjxk
IyZG3oDUZWVC7cX6FwhG9lTq5kj14ADh6muH/5TqNRWNNNOzaz43OWc1cvzyssYjxt7PNkcLjLVw
jZvO7KBL9S+u6zdcqul8pYH88wf6YUfwDYsaA3BLGOjocJ3sCGjxC4q3eoAoPl+P13evVxeaxCtx
g6dfKxAojlDOC3sPG8eLn1+bxsf36xjkKDBW4q1BmCFhOO3ZRGY7WQSTdDfXGN4E76asWxisYNSU
3mvKGavSwgkJnmF6xLLY9oZzzJgWfD/nJS3fuc3oys/ja80I4wpqTqh4jcwTo09Uy7gXeTX5oaZP
sZ6e6UjXTf1Od/Req8/MjNj9MJVTlX61vFrL72PUxJ3PacN+HK2okrrv8X90U58b0JvZD42Co1j0
HgdI+IjhQQnZmrlChfdArgCP3ZIGUbAp0qrFoNjNoDTmYWa3KSbjMFIVA2csKr2pt8izNHmw0/s0
4+PzDIHRXxMv1aWBAwp+8ssm6lD/9QI1mQzOVfTyRYCD8lMK9Zf6FDA2VRObUjumWGghnkZvO061
mslCBb90pzt4M+44AZnUh/kRFZNZfjQqeLnl3nYpLhHEh5KfNxMeLhE+wIOGj1sIv8JE9oRIbtvh
iFEcj1EgGKAOl4mWddjAZxEjt+4HkCd5WGdu5163oDXVf+N4ZzhnflEE3XKe2XLx4q3HYE/5Ow2b
otG61QLUj/TdkaZauzY+Vc1Ks53aUe9HcLK7GIFrle2Nbgxkz9fHuxUNE8nYLsvkUYNLp95xkpXL
uRsB0KV3QcJEM6UWL4RrZGi0jtH8YnVGbWXwyEyjHHFgVAqpMToiGDoN7KXJ0XQbg7WJ+z2OQRYT
D8xRwNBPFgIiweaoJYFA/dJz4keSLaf1DkjigZJBxwrP3Dr9GsQHmZPj2q9G5JHDDDQhQxKVjVrA
x5+qeRkYIA9d3FfsShNUD2Zs5s6d36HB+wC8p5XXiFjGX11aA90HLEjH+kkMiIxdQoovekigbdNH
OrAoDOx6iPNBwrvsM01ddEoAx1hIEJTek904DZ6riH7xWFMzq7fV9hmR3MhL3fngmhRet7WYh3Hd
o5jdP6D6mnLL+eHOE5v67ZMHG3YGhplmpBy3tQkLPthJTTe6aJX2Cy3CtTF5PqtCVrqK07aMKRyt
fD9u3OsgwNraOjdHvOk1svAYBupet8tA5ldmFUTWCi3NtkMbmJZldTFLJE7ECoL92N2A+cadeSOE
Ln0d581hmS4RX5CoiVP5Q/oBayJHG3Zxi1RhxYuj2Avnt2RnuR9ncAwPCC8gUyVkRQRadejoTtPK
M5fKelwqMBIyTFlLJL0T0LJsCdN6GIt+z2GJZ9x6jcDPaK1z+hru9BztbnZrpwHtUAOYYKyBwDEP
TN1Wf2Y3TB4qNbZTGfWNb4iFKYipp8t/NGxE+qyNcBHy1a5zL8D5c0GRm1ESpevZZ2iaSiab52RK
Px1whvpXNkwlw9lpQZZ+PawySw7qQzaHZ9atuQTpIN4v1mhoAfjKUpncYyLJfTqJmFkrhBj10oUd
tSqsVUAxv6YtDN5Phha1zVmw2PbwiPuUg5FpAjs/OEtRGInuyoEuM1pyr1CpvAYp/6LDznOYR3Gs
1sXk1MTOmEYCwrAik+6AKn0xqN1ujH2ARD2uTNYtCuqteKjNXs92RkPR2F9BUAQnhBVdNafviYBD
cIcvF/qMVJNxnEtXCeludRk1nIGa8PieFqdWSKejM0sxDWz4hwdG/9XDp9oRxhhcYWvY0P/L7br/
wwO22X9ss1h4eGFYI41BxH5LpA/9pqqXcmOMdV9vbBxdtS9IpTXalQEROiu3tA399lZ2QZ6euej0
JwhFan2FRHC/aBeZ7OMhWft5ahVnQGHq4Lql7EovCwMPvGHbXNNG9MRrEcUPdtwqVDJKERRqj0vC
An34V0+D8StNDdE0M54+oFOCMvhqSdq2ytbm3Kp1NMoep/AmaCDUodQbq54Pyhxqq/QH35gvJHIW
2ZOFizvTcCr7xjmPs86Zhy22z0VwBxO046O0XlB7OKNKr/oayL1mDGjhyMrJwwij2aInsCzSpZTs
NdWl1Q9CXDJhy+a8nVrDWBlGTuUGGfbK9/coKfksaOSr6fpi1oq5PBJnnTTZ5iz2Ik1bl4HdAUs7
bmwkFwg67pLa6uKOMmVrJDd5gxnG87J0ar8+5kq2EalwfdzLszxVuMESd061uOZZCQix9lWH6Lj9
pkmlEoXjJmFGDiSgsDVslS4dEi9UXNR+NWCEyMc86aogXvS02CO0lQy1F6dYsrKiyrFT+ydSpILX
lcsoVUNle2rpH3e9yjJF1If0dyNh/tmrczUokdXac6c20DASHE0v1Bn1ZVo5hyZRXo6v34zhN8Me
oMHNV8bObPAaS9/XGMs010liZDECFEXAIOc9ha2bsmRRZU+6+G7WoyVvP6Ra1GhuiNJC1WwTo8qw
UG/tbmRVNmh6E23tQ15Kf1xJtwCsDcp53bEGfWufRvxcXUjZtASICSM5PgDxQeUDunRoeoV61Kmc
4ii9knmFmjfkNYpkLVDS0pAgNbPXVt7hCvj3lTY+GDNFB31TiFxtoE5cZJkOLXSqY06G6PbzXorG
gcXxAc8xrc4f2rZXwSqIEOlIH1H6VKPeLB6YE1TF4Y5UMGCcZR7Rz+kL02+JjYNU09yqDCXx1AGl
Z15UFmwl4/oIbdLxVOQpyKhzBhLVJtc+q3XoU8aN2eQwpp6WsrFa4x0MjYyhqMTg4DmMZDh+ohKV
bamT+yFgbQyvI1Umnrp+kmMi/ig0V6nUHtMCQ2RCPtfIY/UfZs2yWIy4xUlVqM45koZ2IVUYhsgi
1E3XtsoJLYWQkHiI2KBMr0WasO2LvkLM8EwCE+d1HHMPYbYVf4/FhnpIHObJiN+PbeMOd63fIGOx
HwKkhrEuyNUXRi06KNWF0/cViwg0gTaRWmGp1pkuHXUCBt4a88q08L4wQxS6VPNSoMXMrR2/witI
dpG3qpFJFtcO1Fj+ck66giWiNUnF1xiVQLpgXVlp0w5X1WE+I4apXl2MVrjalw6AECgvLrdlFRZ5
AIbEr5cDDcFXZpQ+aJeA5SvTr22Hprq5JsMHTKtmiHrMNAeNvqzHtM/MC7DOnYCApotMLzaapXkx
bGYgiw/eoLXlpyDBm+/FC7he2Bulbstd4HV1+QkDXjSvqZZk6I/jRFK09XBmgLDiiYvcgdTQ2mSe
65RWT/YxTfSmxQa3EAsYl6R5takTXRf0N7gcLfNHdEUttNl7DL5aDO7bDKbfemh4M9ZVgpX53K2y
wKkQPF+qWRv6DRPaT/IPUzwjfvuhWNqicUPMvXAZwDUmmrwA+gqumptmosmEMzeAEZQ3s5wJdcP3
OpQuEpmb5Re8EgeJqk1iLhFi67LLPONSDn6V1nc+oBw93wbQ7R35zsYLze939YAcNsFOxM6tYVCw
kmdZ0Knr67HC8G8arVI/2blR22cRvOlC2xSm2Rfv6m4Qun82wQPqlr3vzbK06MdjkmZslg4/oChs
sBhujC29wWhmjyzTKj2bkLrm3pKmBJkgVsG0GHR/CisBkv4nf35kequIlwKTvosOWfMxZNfCDIDF
kNtoOZH4KJ0wIMWAM7yfzulT19UOwPIi6pAn20iOQ8V77EhqHTh9lgMWTRwAuR+RWQFruhr73HPl
qg8wsp+vJAhyF9Q9oO4iRNvMqfXQx8ZY+h/9xWDeuCJqO5PGuiGQt3d6la7Ct1THNuuwyaXKjzoP
zXSeeQTr8CelHttQbLoC8nG+phWrDmUcQDpCxuFs6rSl+i6700E9tKXD6k1RF12mmyialAUUcmFs
6UwUksnl9XiSBunrvpDzmQu4RGqvt2bKIhZ+B+qka9qx2r1dwlov1gGciWraUviNUnF9DBeAMEp2
hB5reQIFiV8E9jGs6GIm7SVqzeiW33FOjAZj5WbYLKMZYKBFh2iPN6jQPneozs6In0HKg9LlQ7X6
SrzyiOzJ6JiRfIxm183lGqOy15w0KtSwHPESKH5yzLJiXwU8KEIeewZ0TZ4wqHsFETbLWoFF0gJN
x2Gb9XbaZmeuWyezvwtAlU2Youllc2tJqzF51z3DRtRg1qDOnZnsq0i70ak+buNgSidi5OxAs2Fc
DscY3LBio4Fj6Hbluu38IQnpEEkiG6LyzLJwSYKFT1kVIK4z8xCWBXkrB6RD4oxIGCWbVrMUIKfE
eZd4VhxCnkzygHzmuLke6SMZ0pK5WCFZQUUFS7VXTl99yHyEBIpa4SChq1TBRDOUoCoP6XocFeo4
WNGtUQeKGX4J/XpLlRqMSYE+d34vejYIvzNUoqUjCdBWm1xoQXIxoqY7m4+zFkzjsnMY4GlcM0P8
4L1uN7KK1yXE4vgFpoGM3iPA2WRni0g0JLOHVBssnOKZP4WN2VhjzyF0/dpozyjRZf4LZQL9vqmi
ZnpMRkvhoJB11NOdjZl2jaRTHM0PdZQVY7i4i7Xs4lpayz2p1dJouw4N60nsEQIzGrFus2rJHqYG
hvFnE0kX1HKHBHkuisuA/LtVbKCiWK+gsvXVnSiaxcVjJ7eEf0bdWxNsZMs8ZxtZTfaTEeWTea6V
skmfU2kadBNwvtmh0Bc05R5/78E9X+SgDe8LOnIRKqBCrcuuxFo82Ck/z/hrtAxpHKyRkiuztQ1k
xeXMkme1kt0nYiF6WdR4Aa3ZJu1IXKmjWbTTjUmWJTUyRo7kEQmTDukGoRuIVyVNtzwfT1zHLJs0
QGU9hyLB4byiWeivEeb6hFNlHNQk8B5GmRqWH1UPgC5M6tJjUmLeow7qMc9brQ/zH8cw9W0IWKlV
Nc0L5caR6hHTQwC+zJ4OR+4sWlSqecxzj0vCcwaVVjdQtJi1GkBt/TNlAzxHhllgxDjb6r1vF8uv
xxljmx5O4AovhHHA+dvETxxWohyO6YhKrUWK/Ee17rKlTS8h4vjpOyxTkr5GVFCvir03LHAL1nM8
qZBxZHpoHBC4fGDXE4s/q4pIHWYinaNk3WRGQwraG/iJAwXgDVfKkiRizWSiN+KvxKWc0LXUsxFs
sgYhTID61TTm9ywpzJpXQB1bHbE2B6TIeYSI+njNC6zH6zir/MVF6tFadMonbrPoG9CXU/diBUHf
vZBL9Olz4iMx84Abg8407NpZps8yhUaJy4YHtgeJEs9t7R5TKF2dp7DXUbinBRuq+bGGjMr9Tsrb
7iUFQiJgyHaQtTisIzfN69LjScXvqh50g1n+Wjzy6OVXLdApEI7pKtNqNRxlM+kE0paMgdyoEQ4/
DJ3futf4NKudYDLMkld1jGGsOJ/yBGR4iwxHYB6EB3TmREG6MpxWy4sbiHANL8w97EO9joJ8juH1
azrf6pY6bUSzp8TKA6yJlgdHM1kU65olYS/rPzdpVXRi2KtMzYHMcCiDuKPZu+1uhg8s4KcydcxL
KCFq8gk0Zsjzip6MOlqZHZ7AYte4dYdqekRnr2rCybOGPl1jZBMxMacjeJAicB5Q88Bp1l1XuGUF
AfJtQVYH6/lQAyj0kooJqkgcorVmYv1EpZLzCgMDix+4LMOgf1xqAWkaoGXtXnuiNhk2zDDj8R5B
5n64P+6pelm/Fk9HgJ44/GCaMz9HdtwY/cYCzKUGLZ57xnqkL8Jjk3KrYYqSSSMyazqrvFrx0a4O
2QLVrtka5izZNS2bYnDoaWbBYOiiNTq56nAd68vNFFiR1vGBHrr6xRHaSDP2VaKpJUrOhMpDLY86
LJmDlJ5a9sfDYjxEHUeKondxmV5xrPQnZy2aATsgFujsItCK6q1PmjzPEeGk7RzIWStAMFTEzoQJ
uR6Sp7RcR64ojfqxiSBhqv5V+hX3RDGvwUCTOZQUvLoWAAePEGuuSvAL1EI5rFSW+gGjO/iqV8IT
QyGbcD5U1ASuZ9Yl417V17mk3veCn1msk3sZ03JtJ+aI9icKJ/i6fnztKPwj4sF/wCn4j7gJ/z8R
D6ghftN6+YF58P4JuNMvN+KlbV9+gYDwy5Vo+pf8e/LC63ccqQiO+xvsFFthGaxAdVppUh+pCPwK
pJ5P8xVALrjZv4gItvebqq6ixYP6ko5CEA3lIxHBdn+jk+eBTURxQlEUzH/CREAV4/u2EV16MEZK
mA+8BcD20xa5rSGLKcoh2SWL1Z15o/jINbdNV1x6QjbUFRd9lS5zvMkNmYRegqHidLFAyNv6Q7pL
cn4DWC05Q50B1SzDenRG4a56vdnYpd+voDxe2MWyp0yy1Sv9fV/lj2Obf7VrO5wd7wLsyJ5QzrkP
CBKO9OkXGkPn2Hw9+EkFPjya5MbsK86k5LpGHYTq/6Sxk60x36xDe4qfC2gIZ8JbhhAs3bQaLO8Z
Zv1LkQW4f6jqSgNDbZPpcb4mdbrlga8tu3wUunmGcqu+TqMoXneO6FaJhaiW3QUh6qnYUUDxulrm
ZTkjj+HEhap6QIctDET61ad6C3qyZSk7zae8Lh4DRMpLI9rLHtjFmEb7efC2RsLlC5k9604b7ADk
xZvBKOvDbYnOzFfA2FBOL+uwSuMPgfZuqq0bvOmzDWfRx3F2r5OYEmsnxRcO5YRb7mQBsbAu3QA3
Xak/FMlQ39hN5NPzIaZOI5my6aFV56VfgCumYZU9t0VcUAmwyT3q/tqujI9Fp3FiHh8Hd37oOt6c
yNxpNRfJ87hA/kS+OKShWAM5FHXYRe51t2DAAiN6U5T5jRYsH5eRcTKxTqQMi/pG39/2sr7JgIqF
6czzZMEShBhCWTtzUU0k47Kdermngjk3Y7MtPP8TSNGwyvthmw8uzW/k4iMNhZDJ/uzpw8obNVzE
cmCKViWeo26aL3wtrzdxb2qbYLazfVKxDyHpH6+W2b51dbFK3aEPhaFxQuum/FxQPLpDkE1uOSFS
qnSsaY8H3hXHfaqLsCbXWeJOmxnZ0lWJaSXV1oFuqKqolEiraEEvNw5q5PeczSYyCeRRkTRFa9lx
cbDVE0Tq7WiftjrtlMneoQNLjm1bOy0fEIEr5PXsSUnzgKmJXyYH6oXJ7jq4Y9XGZrQM9A6CcyAd
a9soHxe6JWvOs1uAxXvDzu7ytL3xdN5+0sibgnpcjNF4kz1+E71uDu32bwlACkvxbRPe9AP0IRWx
xuF86pyKb7mlXtlx78U7P68B5lfObk7dM/qGFhMqfwsNr1r6P1wNcBfYHq6KXwq//wbWNfSGgVFl
FO889OlWbhzsMBLZaVX5CerREmXXaOWwQyNdIrLu08+f9FQKE4wxj0pQdTG7cRAiPEEDlYVhVZVj
xjtgfs+K8752tTk054kANxJrXl9E0YVBlF/6ZXGpLd7257dwihBQd2AAjUYOyQcmcEolVcBDCnJG
TDNqQM67uIwT97xpinC2800VZW8Mt8c2cTrcUNzYLwCGw+Q65WSUlt61NP/iXcSRnH4EMPX5oc3e
yZol38LoopwZ3COKEGA7OD6ktnsl62ezoa+BCnqG/r0f4U8tSzDa9kNQaeuiv4Dp++BX/rY3szOr
bq6LoNktX6jXlGFDAcOb642BMPyq7K3bcvZ9fBa987oST+nYneNxfRE18CYbe6P7yYvbTBwk+/xx
yvHDrC3jEopVG3LjAOYHuUkbA5gzxcokGZ8aK7gv6O6uMt1qL0xsA1Bqt794TfspVaqF6HZ2u7o3
bhMbikAeUODOY8r5dIkfQLvcx775kM3+fbLoDzPtyJVo/WvT8eew8pN9iYteVWtnNbKRB2TQ/3Qu
9W/TpO9on/8u4/pfSOJUE+7fkzhXL7lYXr5lcKq/P6ZNvvcbSBqFA4XDRSlIZUfHtMkPfjNNxG4C
FbbAyf933mT4fIh6eQDXxnlNqv7KmwznN+BtuIgiGhl46Kf+k7SJK3y7rpB35gtguYGm4rt07wTp
05siBnKodzTuk3M/8VG1bvdxs/yzcHG4jEHMgoQN5/EVVvhNtJyXJsCDee52vaZdVFJHZuo5sr5Y
E70+O3sDQXRKfjlczQGuyaUU8k4Fk2+ulvFIBrDzbue33nUMfzYUzfhJaHDOEW4LwtauNxMbPEdw
Y90CXQPr9mhEBcwggWVIcj61dzZW7lvAM896ENzjIf/wzfy4+XGzOkUGHu7RR9raIXFVss7f36Mx
Wshr0HAhoOGJirdiaNUWcQOq5poe0fvEaO4bwzyja3lX/z/mzmtJcuXqzq+i0D0YcAkTIekCqCpU
VXszPdNzg+geA+89nl4fhhLZja6/S+fwRkEeRvC4LACJRObea32LNBlnlviqocO55QR5KavjgbNg
45QiXToSRedgoj/z0Naytj+/kTn2R3DH7l4sH4E393GRLMxAIRoPbxhbmmpCQlXv+jiMHfa2R1qE
3/SxdSxSQQCAj1dBqBPbVZneSAe8DjtBLmf3TBPn+5DnD3OQ74uCzqcp++eQwqu9/z9/KccMyMeE
H8nGohx880ulxQwNnLzxCJnLvDKbGtQhfuBoaISTwjb3uqHQg6nznjVc3nz+LJdH9WYr8M/BDZnT
BIcilGvLj3szuNxZpZH4ZeOlLNO54fMeSc+fD7F+TQVbDNSFzGcQl4qmr4bAZUEUEv46L5Oti25q
9pFAN1EYZz6za70z5yfGQaGvYXrCkGutZqXR0hKJ87Dxarv+FeRWedUgCof3lIKgzczUS8h7ILs7
hakVBfRk4/qMwtgwVndz+QmENMksf4iu+c/7uykyEn4hpNVeQsPqMolI5qpx8yCQnaZdS+eFnWc7
TF+jMpJIN/eV5yARuoMU1LqURVISs5Kl0a++pGS7tc3CckWmjYd5MoY9hS9C6sBLN9/H2r/yK/u6
rMzsSlAI95SkP8wkaG5CXVlKMxTeCAfyMG7coI/vPPKL5M0QmDd9UuxgXflfiqJVHHxfl+jrtT0/
A7kx6OEJ09/OV8bgUW9l3R2tOEQrQM6M7hc31MLMrR7FkDiTOHaH2qRJJIeXQyKlWwyWh5bGMJVV
mfaEGbh0D6WvyEaSnWwHObFh46ueYbRVDBT5Pmhmo99r6qButb61L4Udbj+feNpKc/tnRuDCs9HH
LVrg9cxDU23Bm2xqlMhoytU4TKiGD6HL0nBvsmrlQ3TfhjZFvNEa8w0RQ51n5jWkDWI5f4Hge+o6
bbgZOg1WNDPb1efM9JqsmBwZPZA79cFV04PNq6kzO1yy9HWs+YtlHVDrrJTgexCTEB/F3Z6PiNgE
WoVRQ7Z+f36dp14wwbFJ0ZHx8rRWCt4pkEeBF7VmAWmkLymmxqtgbh6rLv31+UDLB/XtYrFM74X3
TCYEf8BfeD+9B5ibNaCG2ivlNNnn1Yxa2WLLOFFpYNVKsd1v+yZ9jpkHZ/TTp64RU7uO9wZdL6/3
+6FlDTFT2Za119AT+IVw+Iozo/Lsz3l0ZqTV6WCZNNBlZKp1rKt0f1Yj+XMj2lT2S2/OzVvRVaCQ
Uv0hYJtBe/iWMImff/mmGiq1J4yGsoV1f7nyNyuwIvU+wEO5JtorIuYO9z41RScSBsFEpXKlA/eB
d3XmIk/cTgZF4G8qnH94mu8HlfD6pyPpRB7UymQDLf9SJw/OUfUxPzPSqWWZnGIenClDq+cteT8U
hVrLrvD/eKpZ/iLY8UUz6ejZArkR2o8NJKXD0LW/K7khVzpLfnx+d09eKH4PdlImhtj1lDUqC6K6
zbzB8Y8wTFwZYbtrqvHMVZ6YNAbesMVsa+PxWfvLbWwQre/ntVfMuNzVOX+KanLTpzKFqag8lgr4
sc8vbK00X+YpBH9stAYnaXpy63mD8nAea6nyiHIXXw2s9GrZHMLIZvWd0nugckQIakZ5MIZA3Vpq
HT9bTbkdWqPYCWOYD+FEH+HMj1pVFv75o4CCcbpXzY+7VwMdupUHIQ/bl3f4ZZGCWNNLaf+ALJU6
JhzOrS53t7CEKM+hxDiz6zv5GPDHLGY1DvdUZd+9S6ZPKHU9cBIWQ3zf2oNH//5SNfLrSQ1eY6qk
m8+vd5m7qwURX6aFm5lDDYek1Ws0GVLAiikqL53to1oVXzmVn3nOpy4JYgUfL45a1IZWuyfk+h05
0EOFIDjUd3rb564KLnc3KNO3AGtQJ50Z8MMJZJlYb0Y0VwtgACFjrPOJEYvS38a+1N+USC0IgO9f
GlGq47Y2c7rlhYU6bmj2gq1cZyTPyBevU6Pc27EYPd9sXvpMvQqWLl1tauM+NqNfn9/9U++2jvvU
gDKyHAJXG+cJmIWc913lJVL8ZGJBGrTqmpz3u/9smNWkIjIuNIyurzxEcvIGqQVu9THZ+CRonllF
TmwfgT/8+4JW04kYDDua0T150Tz/wB2yzXrpJu2MpzYbzz3lU2/qn+8cFSnbxmTw/lXBX66GeoqZ
OtaKlAoqrDDbcOpEuSaG7kq20oOUpHvIo4VniuD+81t66r3BUWxQDsPjy39Xg49RNBDyWXmZmsvI
oqz+tcnG8kyp8dwoy19/82UlFG9UQ3Zm3mT1LrUClLPnSqkndkQWXCusUyz8HN5Wc2O0fSwtlVZ6
dTde9cXwjEDsXmniWzP0H4Dq4pWzUV1+fvdOflIBwnHnGFV8gIRAqcS5UZql5+N09aScgPJ5uqdL
PR9Gk8XPj2JXNhplT2a2dvAV/fHMDzixsabiw9KGOxj60bpcHY+TP6pjxvMrle9FlX6VQqieRjJA
2s2+jFXyrJfR7xa6Km4/JXPIjt18/hPsEy8/Z2VbJx6Zn4GtcPVwI6ZXgnrMK0Tte3Od/sKtfN/n
o+nUKOKcHl01ko/0jhwz7ZjBDvDaXt2GCD23I+fUDcWU5K6Z/BANf34MGoMmTdOnu9G2ELUa46Ya
k+SQIh6qc3pcdTFf26IPdihwHpo6bC5w3z9BRUAzSfzuONqJ17YoASolTjwTQYyraL28AQR8SKt8
/kbYGWe6AJ1hDijUyXhihjRPVL8VekjIhOlHJHR/tORhCNMUCZp+W9bgL8MiPIa2GDZgGRQ3HLIr
sFbtpS5DK1PnaNu1wePYpz2mJe041uNlYEWal4RVBeDEit1sNnr0K/TYdGoLupPPDU2kKN3hy3ww
okndTVJgHPxZuwlHDUsJPLVtmAz5szLbqiMX/kWV1YPXzKS3N5Z12aOu300ycm2j7BBCKErg6E2r
HJPakpZCxe9MmK9Rgxkwnw6RFKeboLFxfBW1uFh6D4ci0P/6lx9oDNliJgg1Psird92PyanO5Kn0
2iGP3XmYAweUNZyK6Daw43v+qTMv4YnvssWBi1YCm43lrPB+/sGqBMRBTLWHIHFyy9QK3I4EHl9J
jtbcR+7Q5mcu8UNJiw+zpVrgGMA8LUzK1ZB6TZ83aYyCTSbS4op8gS2Fr/ihyE0Injmh3RV/0SC/
b1va4i7Lsl9l0V7y0/KrQC11IofC9KDYMVGC0Tjd0FHIX3VJ1XadYjRObKUoXj5/TdfdnmVDSMud
ZYJVSuFVXS2Qk0VysG0HpdeU2aVllsdulNrjnIU3llYiGLGwwsLGjjd2pf7uJetBr4dzFIUTSwXI
GXYI0DxYsT6wcIZKM9vOLPjaZK5I6acPrXDD2bTOXO0yyVbbQWQEy3oIC5OKw2pN0vBZIFYfC09N
su9GLHYcOM7ssJft3ochFpkC3ELCYtY7XKoVqLrqvvCSQX1qhrpxwzzHLBzuqctEzrL7MQLtzmzI
B//8UZ761AFhYc8gBDKKNZkqT1AZaqNceCg3jwuxKC39R9Tmt1OY34oCAEQe92cQqMuM/nC1gkm8
HCeoGS0v4ZsveGIRKCm3ClebiBq+yvxQCcIMIoxsuj+cGezUraWRQD146XZ8qG50E9aMEbKHlwrj
VkKj7+pd5iaacVGaOIh180GrjAf09Gd6v6duLN2LhW4DBpJ61fuLFIOBB0FXSq9Htaw02xK4O3SE
qIPYr2wFYZtsy5Kvnz/NPyfS1a2lSClA8FsqJTJ5eWne3toeubTgw+b1s50cwABewjKyWcfFKxm6
AYCoyXCsMXvF4LenvLQhRfxCmYzelVAhuPjTqi1F1WwXAFZ3gxqELZJCTWylguW+jn/oekktUGq2
gTQ0bm5oAkBL/WAm4tVO2meznDV8LMoXLemEg0DyejYT5LWIfx2rCF9KTc0cqsYBtUbrgjpN73R6
Em5iOwm3dVPhrDNrdbfoSzZ9VD18fnvUZV36cHsopXGIhPpi6qt1S6S6UcLCKryxydhMmZLuqMsB
rGxkwjsKcdSnztyVvnyclt1BiI//O0a8HUq/+UEO9U0Lj3drFtlBEACxVcxC52YATo4j/dmw4owY
osjeEfd+rlJ24sME6BAlMwA59E766sGCVsQ9WJd8JQw4WWAGZgdRnrIZmjG4tEqealdZ1pl358Sh
EegCNXe+h4ZBd391FkvTUdAJFoVXD0Q5d+NoumpKBaLku0wJpJR30ZxlLrZEf1emkeICwWMpiXMZ
p5T2Bfby6zi0T3BQkMfI812Mh/o4Vmm1lQtbOvMlPfFVWjYJgJCpnxC6tX7lsPQFldnpuSfbi+8k
ftRyv3VwxmJGQdO6/Gl+JpYnJS17GjFVth/UQTm3h/0wxxQ0nHQwuWm0qtYr6kj4p+JbQ+5JU3KR
TvK1LIcYrCFkhMomn+zLIWILazXnjpkfzw9QU8Fa6RQ5CWZirrx/9wV5fNhxo8JLuzJyJMX2ynBO
nKm1UPS+1n74wCx1RtFdoST4/MX68C1eDb0qZ5AErYSZnPKJbKc9ZqHDVNA/KPszT/jMMOuSuNWr
aQh3k5fA7q/yFA9+23hqca7e9OGDv1wNtEZQxTzCD5laASSfTsMs6g2jXh98oyouUkU/R7Q4/bxw
GS4tc9yG6mrjp85WB4koLuhTJDu11R9CQ782ovC1t+3bLkBFQlProsL7rHbW9vMHdnrwRTcJwId9
p7ZaT8q0bzkMBAxeSsdFTdL58c8Jw7AzlS9VWx0CzH6uVT/iqz+cGfvDOXO5v2/GXl14LElRGAaM
HaAKEXa6rY2lU8uhbzI2YPkfKz3+NlrS49iUl7Yizmx5Piyly/A6nGjwZ/zP+nQf5OYILtfOvd56
DScV3XBwMVQ3GHH2AEfPDLZcy7svzmqwVU1klpAjJ4OZexm2pd4ijKfvNpiSqFqn/+FQy7R+8+33
cbTBq7ByryHmA36QG7D6Kf29SlH+8yd4+qIgEvNZIHbZWK00mt6VFXkPhddhN9iWZFItrSLAw+Y8
XcP86//OldFqprBELhes8PdXltGRRCrIlREj2u0iNQlIMEvLnV9nAL5HLT0zQ09e35vx1PfjmUPS
d2rGQ8Pce2sqw1VTV4fKAqaitvu/cStZZ5CnsSP+0EeJJ6rDGMchPiEUdkpLv7abwq3TDJdCcq6Z
/mFPukzGPwo9pCj4DFbPrZHUHIDwcl0TGi7DwBqDV6Oz221TzYc4RY8gaV8+v8CPX2U699QDjT8t
dDTSqzdAr2VJbv3l4XWRW0yqRMZB+NpWZG8E5UHSs8sqrCInWJyUrfmQ9vWZw9WJr8a7H7B6Lzrk
0IMMztyrImQ3qbHX6VCk1nD/+YWe+GowZTjBUbKmebDWH6aVMcP55OY2ikJWrk3vOEi6c1MTwdXH
FYUiIQL1BXgG5Gm1ejZA+IIiYQ9rqNJ3gCM+KtzM2LEjcNMm3zaDHN5N5QgPTpt+TGVM85aS3yZR
I43il/yQSNVv7BOVE1lqj1Y0rg9tR30trcqHRFaNnTnX+0ltLqpCu4pH9Q7FMYk0kTEeeiXsd0NE
mlvYVwRrQRbAxGxDp1HLL9SnmsupQHYKmW7cBXWuX/hYMhbJS4cEAkBY7nY+85xmuV2jR0xwxfeZ
9bsgg29fp6Egqjciykm67Tstu0gYaQPtBFX4IB+VTrNITdOgpiXtrl+czsT2bofeJv0JL4uXExW6
TbL5Z9kSNFf5+reA+tZmpOe7+LQdM2t7z9KlL1qcppc8pO8iNYjh4XTsFnYwO6pWzvsxAGo1T76J
VbjIHVWk1WHopW4jSW3hqlV80c3jvijJrLAzVJUmgKS7MNYtr8tN/0YngAlfo4KM0kBjoQtOTYbS
boJQ4NL35eey6R4HyZccLVdvTF85JEo5lfT2VLGrm5KMDxqez0B0QaEItbnMTA1feiBNV1NCUnKY
zP5d6IveBYNRH2mWWy50BOkY1jK+laV4OIRJ8kuatepoqFN5LddsPRfWzdSRCGfHrcAppMaXlggK
V870Qy2HYguSQj4MELrRd9P7ydLhEOlKvyXC9YEkphefGDQnHh4iRRuOkWJmIGvrwm2t5Eeup+V1
P9evHLNnLtveaNTPHVufW0/T0ng7EIA1oC3Y6gjC+AZCVFmEPnsodYmjxsq+Ly3XxuAB8nnStjit
xYa2sbaH/nlD5Z1nN/iYKKKxNQlEKcS3qQSnB94l7i4Q54y1Y2k+IOF2zt1YLQaihsMjTLDmi4LI
BdE5SYe2mamekgXGxiTT+qh3zYhtFci7G1f1Ng6Kb4XVpLtAixOU9cNwhznL53SodQep8a9KY5K/
DqT8ADIMktvaLzUJ229sOo09OrDd/EvDkvSNr+vDd5HXsZdz45utjApA2/UkSFX7flSkK0Ovkpry
cS1yDBgTflZA4CbcW6APzV2Xd6qH2yJZnMCJi0keqLVU5ZAlyvIio1VxABK2FU0DtZCENP7x4smU
272SDcWLgIB48GNxzzk6eaK3KatOjwLyUPVG+xJqJTYDWOG+k0/N8EuEoao7qT701dFWK0Ck0iTF
LtHdj9Gk7E0KFkDzQrf1x20pDW6m2fBqw9Y4jqp4NsNRuahkBd1dmZrOYJrzDaLA2h0CImGgsDiz
1nFCrpqu3igdJzaUwn7q5rPdeykEG5YUaRgu1SB4aeXB2Pot39dME7G2UetgRkaNvMwLrAl5Icee
azMD4lRqQKEcjKhNAKxhVnEWFpQ9raCe3VJtkCgRCah6ktkNsVvWo0l4elyUN5KU91dmZvfHRuGd
2Skx7rbMkJqHiITeg54WOrb2TI9+jIV/Y4ZW48JtMbZFrxNfJfvyHWFZBoCbgpVswup26cfDoR+a
a6x0g+tX+U9BaIZwyzAKtmVlz7UrRYKapJ/6xkFpRNCgjK+Ha5GL+2RhR7ecoG2qMBcJGelOVvr6
htQhV070m6SLb5Eq3g2Kvgv98mtZxz/rqSRD05YuRJpeW4EMlms46hhMHTMyMFyYIXFUtfJVAlED
nwYJRmfFVJLT9Dghs/HmpriwjPRulkmNANSZb+dGSjecP76hR2g2UNjaXSIrX03BF6NaqCZToN1C
J4AQgrXAG8P2lprdz8xiXozNNGz6ITgo5MW7fHKeQOz7xJWYvxmoc1OkbG3VX/hl9CXvdGADX/t2
RolZd18bI/tKROSyG5Y4JMvl/WC3Dzj/r6QsT5ykLS6tyNwOko7oqbrvW/1VN9EDDcaw9eeJpnS0
D7gzymTfSa3PK/Zkd3XjSOR9YSXbkXN9lROoZFq5cBR7gAZELWpDoDQ87Tq89HPh+m32K+65gfZT
WNhuVdpf8jzaUes+FHr4249Js8iaqyANL0LRbYFU/JLT/AuCeIgCynCcE3UplrKLNxCNxdqDqUgX
fP1dhUPpFAmP4jnMxGcs2Cmvefi1B+mkJSaovyGu3CHJb1Vt3tsGa8EYpPm9pPCmJ3P2pPWTMwAW
UERxQ6/YNfpWLP6ZH2Hv96yuwbWuZGRxKc+S3tzpUPkOrDNOZ1nfeae+J/3kmibW81HJX20KfkGY
Xch1bXmBfW/4xk5SRuslK5KrNjOualATbtwzHQnr3U+pfmx9oew1/sSo+cVtHITpptIFBBByJxPR
kwXGVgIiWrzRJ6N1dWv29Kq5T/Lx1wAH+FjRu8eI1AzQdrzQ6KPm2xSOfXQnMqIlizu/MMdwi0bS
2AVRMh+pYP7+fBt26mS7CNuxQ5M3xcZvdVjwR9/spIlKWazWlxix0QOi87Oe1eFmUuUb1LhPgT7s
Oys6d6Y+cbCk5065VxZIZehavT82VDlcVaZR4TVNjZfO2qctHDnpoUiHa9s3brVSOvgyHVW4fjzK
X+A7jlNt3rWKeTE3L2QaAB4/c1T7uPlFpWsw3SgKLceL1ZZ/0AspCKwu9wK/dzFBO2DOXQk16Od3
/eOmFCwdTTMbLR+JOWulVAJexvb7NGfiQ/eJVEeCOTDO9z2WdBkEWVGdK4h+vDAZ9Ywu48GhYUIr
4f3N1uWwQhtM9WQQxsFSepfN9hUgu83nF3biKLh0u7Dw0IHUtHUFNIwjeSEGFV7fdEf4a14WSqgh
651cnU3IWFoCq1oBY1HdlYnXUQxzVUXTC2OIIaQhzcgKNgD+zphe1PxpgXO5uNJpCmn6ZqK0XFrn
+p7Lv/qTodfySOBVcNVa7ibRCBdBRP/ATpdPf3kYQMZgmmzog5rHXrf++lH77TWv3xnAT1KdDWHh
ab79qNQw0fNy11X5NUmfZ9DZp2YMJQSLN5TjE6L89zNmnEUyljllJynnqKkpdxxRMCd1ZwIGTqwC
QigKQZ20Ry2aMe+HAduuGDPtfa8bOsewv6rpQMtJ24Nl2CaS+Zf18eRTLXhpVpw/+OvVCy4bnamW
act7MDVHMM3HrOilfW0lr3NdUkLk9jr+pH0JqvBomOd0oCfuKcxtOtcWlmp+xapSkoRp0hdZweMj
H5uIrCkBSYiBs+4U/cyb+HGJkfEeLfU6MJX0nVdvx1SCehrrqvAgoIuLUmQE2GRqT/NhiMj9RsQ1
N/O4tebWePh8DThxsn8zMh7D90+0lHLWBpOLNBvrsHQPfUv3Ph/ixDKz1IB4jLCa0R6tnmIwG1U6
R7x/YmovcmNv4aPmOCEM7cxAJ2bnYnunboeiVSef7v21ZKTFhv7AGmMl9Te1uq+n5Cc0hG3VBBdm
Y5x5u09Nj8UXSpwaH2Rr/XbPkjXWCbtrj5aZWwNsrAsA5+O5u3fiAS3nQ/LITH0x769euTpKZ6hl
vHJIEr7XizRR6HefP6CTQ9ASoFiPO4uK1vv7NuJal6F30TmMpivibytHba3H/2yMZZK8KeAGKnmj
oc0CRZKtS9vRaZNzTYcTD4TgERZAKNYom/80SN8MgeplKCln5F5ryxhNo589RLVQnv7G15l//+IH
5KCKZnh1u/rRykbZYJzcBBScxa+9htkc1fj281t2+nr+Pc7qlpl60FeipLaHVEdy5qTfDJb1WFHR
/3yc04//3+Msr9Wb+yYNk4YGj+vB4ncnm6ChIemdqXKfHAOw/R8/FeETq3vWTUZt2P7yfTL9beer
+wqk3t+4DHRNNgVEUmjXtdjSmogzKbgMErKOcZtf9r2+/3yIEysZpUZEHdgIBdeyWizl3kadaFPu
LWZIFH53tYAPKpAXs32unX/yhpn059jWasqHPp1S+6nB48+9cUGYLQCAGOv3X78c1DGEHfLwiXBY
fsObB6/YRQLyzsg9dEjX5PwBOLL6nV4twdrWmUL1qetZNn9Y6kxsHObqY2oMbSrsQmasVr6bm/sA
KsXnV3PqddGxhyxxkqhbP2zzlLowyJ3i4UzZ5XKqXHzxmRmd0b6cGgYJio3+BWb/x3xIBCRWADvM
00xIHtCIiYd0DQAgn1+NemLXyufSZHdO94RwgNVbOVMLt3zgsx5F6JtioppIYKhiOmVZbcxS7KQY
BZptbtpaHATlHGJavKF5Tgy4d4YC+Sl3kx9w8tlDzIQ+gzNWbS8h65r98DEf9Ie8mLeSmexrrXMU
7boX4swH8sTn+N0VrL77TdigBLC13Etbjerya6urXiwXV6peb3W19j6/YSdHE0jZMFTyfNZnpsDu
5MgsmcxRHW3k+QbuEmgkMF3F78g+1yQ8NQnYafxrsNXSnI3Y96yIwWR4Z3wPnLAzHdP4+ncuiXzD
ZWOIinJ15iZ6tW2skRs4ksrJC+OOcugF6N5L9vaGeWb9PH1N/x5t9Yb2PTXnEoSvB8JvZ2qTJ6Sn
UD2z3Tw9CDoO6BJ8PRdk0tslx+9N0L8lMhZLmrZSfifbYOXq6sylnFqn2bH/a5RlrrxZ2NIeNJxp
qLTlYuiA9sX8B0gxbhX9P7yc1RQvEUf3k8ZAvVZsrOxHqj6LSj2zFJyc2SiVNGJ7ZYr/q8PBkrje
Z/B02Qc0njT81ozKI+J5Q7nLlSr7zKHr5L3792hrLw3ahahrBkYL9GY7QmaEq+dMFgDc7i+LT5Fk
2svXFJkIfcX1ZDAqudRkY2IyyKTSFsMus8wz9+7kfHszxGomNF1gyb00MhNMdUNVmWjOTaj9rfmG
YZfNJx83NP7v5xv9nMinu5FzTr0SoYxzg5Q5mVPxORPkyYfDB87i0wPbYX3MD/TJJKiAr2hLy200
je2kkPegQjDJznxNP45EbU3h9Lvo8ghFXm7sm1coV0tbjiO2OgtZSNOqQ9PQIam6m5iD9+fL3Mcv
HUNhF0Mqrv1x6r4fqlfLUOmwvHm+ZO6sanpC/uCFSngtJaGXaZe0a/O4PTPox4nBoNTYoAkh1EUr
837QBPKskcGMpHMxb2ViEov0OmuGM9Pv46vLKILvkUGhcrFbvh/FJgNnBubNxIjnLZYSGoAZRLGv
Ua9SVTDOPLOT18SxmYoojuAPyvUKU5kIKt6nVko24MK8VKJfOIzbz5/XiWEUKnm8sNQOKdCsLoou
ZJqE8ZSx0QKTWkiXXLlTdfmZhWj517wv21Fvp3em499GxbU+MsgzCt8osTIvaGQglFYpt49WbMTn
VOKnLgc/mWmbiO2J31p9ZYO8J03WhmORFfoD8TcbZRC3mFv+8gZ4kddreCE4x6NPWa0RypykWmpq
GQrSpHYtgUYyksSZ79GJ+SZI0OMPHY00G6H38w0+N2mr7Zx5qj1tBfEdmWxfQhreqjBYiPd7/Xwm
nBtudU0crQeS0uXMq4ZpR0vihpBhZ+kC2AtouGie/8ZwEEfg91CsRiTy/urysJDV3ugZroT0ZNke
KU1emGtOGlmguJozL++JdQnJCyuggTOC8/5qYpDmGQ61nGXeMGfQXoMXwu62yPvgwV1H07TvJnMv
Bec2/icW3nejqu8vsjPKZIZ8nHmoEQhPmFG5QZoD20ro1j9f5L9El/qvoFDvyFH/b3yp09DP/w/p
UoKl5r+mS+GZa1/+23304+UtYWr5Z/4vYUr9B5UMjM3AFnA4Y575N2HK/Ae+Smh46LTBB7DUkNDe
hv/zvyvKP/gHUCXg5WGloX36L8CUAD3F3g6z/+I3Muli/a//wd0PfhW3/1wOm9X/f0vl++NOertq
crqmNiFwXMFK4CC82vBI2dwR924nu6HgA+Gw+2m3BArVRwlHbuHa8M03VZiq1zWy3a0kGeEGgQCS
HYJFXhNUOmfe2Q8SOWol4JYETSbIS3BJl+X3zUZiJkFTT3rL3E6jpTyGjaUdaqOxN6FSDrc56TZe
b0T2ZbGogiqiVb7mqinf5VE9P755iv/nVr29Nag3GerdvaFtunweqQ+p3PK1eh0WftrARIRjD8vB
ma2MeKCxLw75FCgXqmL/DOt0dMeakGrXIhbbG8eiubDC3tyi8pcvZ5ErtwJBhDvNmvZN9SXhVTUg
qDlSkCDl6a4LW+IHIoyaV60ZjLsGaQ3mC/m+Eu0Pn0CObZH23aWexNYVAs/wumgm+chRpnUbOtOW
U9RRfdvgOLs3w4JGUWaKC7srYQQjpcJjgw3otzbqhpclnX+RQkO/Qp5oukWXLhm2jYcToXAjKeu8
QdN/gA4mJ61IvvND0ByJcPqJViHHYyEhKml0zQ3M4F5P04vRDvSntDWIX9ey8SVR9HA3htdpinKl
krUfppQ8G7F8PYTll6FvzV1FR9ZV8+iKbMz0G+DP2k1LJbxDmBs6Jkp8EIGKuKxJRXVkpZq2Q1M3
V3Ml5o02+OMuCUXzJR9yeN523hwga+LjTBXtQEItWWGjPhEApJYJCgftBmK//gPVUrQVBEEhe4p/
ZJU1lhxMJPnG76QBQUmMZK3Q/BC1mzz9yucAbVUmh6lT9InqtpFoOji0sMNf0qGK0iN8k0tJCSN/
X9sKmWgzG5liT/an7Er9Uynkb4bJ4yuDynaysDFQYWSv0lQftSb8Td8WG3HYbvmsw3eFz78PgLAg
HSvqi1hujP2EqHczGukP2/Ip1SiEdtnFcCincSIxSrRXua61Xiei0uknnTg/MVzIsR1+USMrIbGw
lQgjxM3Qz1hoC+0VkvWuGRX5gIAu21DkxBSoqemjidLGwTt7GaZhuZfK6WeMFGxLKRxDxADZSZUG
mQSj8JcSl/tiyr8R8KggTvPbPakUgNqTuCV5RDyAIO8cPa32piQjFDStDPyoeaOhQ0odybKqg9zK
8pZO473f1erg0C13wdzItyS5TOOus3wblZmh3wZ+MO2nubO/ANTkkVYEAM6lLEVO1fjR0Y9k5aYw
kvE20ghJd63JLC9okBq3eZr3lzkSsmUmY8zZlsijhdupsNs3nUQ8nGs3Q3hRsJpsiDGDfAo8HFdx
N71EspzcSZXhSWKZg3OiS+YVEUrEpQxmYvgXht2X4U3R04p2IxRSlMpIp1FnxycWb3RG3CeWE5bA
zO/kQozznqS2qdiZYuTn6EOZIgizkpvB340iSL7B+j1AL36Uo1JsWrIN6Cl3vkvuNEz9GQfZLGaZ
vzUsj5o+iPspnsGHE+G5UyuIsY5U1YCIC/WFJDrlhQUP7Z0gdc3xM7RwPW4YgjKSSXzPdF/6JRPe
fGdbnfwo9bhjNT/Dz+D7ZvVTKoiQKNSk2kkw25y0nnqnlsuQsJWhdqpxVMEzN3AxLBkJnR+FGzNt
Z08b0qxzxRhGe8uO569IvzpnGOXmyxQZtmfZ/V5VmmGvDpH5O2n5fGxkhQpjkffVQ5iDFnbrPjMu
hrokFWIuFYQgMVLGnq12Qm5o2W8iQe0AUCwVrAq9j5iYaLVaD2S/GWNynzPDWNOYrrfZKNqnMEG2
5cw9XOldJ6T4IAvTT55mezCsx5icZ8tDE1q3s2MRyVP+mi2CyxD8xYp/Hel6vLPthkJp3MbGljIh
8Z/Em4grIsltN0OtazyZBK88+mZ+qU4+WjRO7beWGOraqYPYgsusK98mdd5GRDQNmOjr7seQkl6P
4UI7xFo+EIQkAxZTUNsWpV1qfLHiYROPYtjGXaO4FvSJg1aa7NbyLs6Y7WOxq2x/PHa+NueLxk55
XPK0fKfqiVtziFCitifX43gbiOC7Nvp27taTNbNO5P5llZjpF8o/WPMJHlE1Ny/i+MdkioeoprIC
Xc8ab8G/j7dMmfHWxGx7SfZBSLJBHkr1tmlK5XHpXT5KEX+TbaXiMPgoeKqeBeN/s3cmy3Ej2Zp+
l94jDfOw6A0mRpARwSCD8wYmkRLmyTHj6e8HVVVfiZmV6tq03UVvlGmiSAQBh/s5//kHOaatJsJm
uCS2mHaA6uUlXsrioprSmfd92ifc/+OgD8zr1kgWx9iw4iDtJAU3ZWiTE2zjXVoOJQ+xoj6uh/Rq
FiMLfFzLe9McR19r8cx2s8KyD06m7ZtJw25Zw+rtQayt9rpANBi8ciY04JJuYsNeWeIwrseMQIq2
hyea1LaQIdfpzdFKdPO5YR+aXXOosyO5BaUnxQWZUpVlYB/Wl/HotwPBifxfezWJpCQpLUeWVjf5
nVYRlWyRbzdAuhbmHQNJZSBdThKETbWVHcRts95WZmtBAceNWTEJnAmITyzupSoOVLvJH426NOKd
sdRsA+PcP5SLdZj1UQtZhPJ+SW2CCNaxDJwCB3JfHqca9ek0DA8LwZ3nOBPrXTXWGiEqmnxVmsV6
KJVGekJqXnhkcl1JEZ6OMAyNa2VaJwzo8va1WAnkWKJae1X7evKINnF2dURCdZwn1UMnsvY1bmXz
iEqtOS/4x50ySTihGevw9ZbZ4Z7y3sVkPYcLx0YKJ1cjJhJrBQsnTAiFUaaxa6XZCzO6/B7vGDhN
8iSCeBXRzZrb/UVWSQD0zEEm46kpJG2fENIK9TobJshgVte6dKTNq9PNBL1O7YNcZYSl6qSQtFu4
Fi+D/SVfVI46KauT85hTpMIn7tpwltNit0xJ/Ggq1QjHulLNO020w+SuxVI+Z/iFQLAvSuPaSEgz
HElChr9q1Zz9Zm8L30TbG3GgJuLa6LDg97VO6z4InYz9vDeD1hJ5qEtZdBarbodTY3SeomjVHTFd
zZEMePUjQZAr+z/eQXUtWCxJZeISqMNiXvoEF3eOq5ssIiTDjhd5pxYt4XGtMkNXGovrOXWa1x8b
RJymwyFznOh1LWAcF70TnRqlLTUqOJk3LcqrdL8oUqJ7rKw6iPDoNt1sJDj+ep20QT/KdaE+iL7E
2XhM1Ydi6PQ0dbmzs+M7ma31lwin5I90HNkKTHNim7H7+YwBT5c+JghlOyqRhFgOwsR51zR0dn5p
CxY8OS8zNoARVZ1ZqfP5x7Hcqh02bWPXOt+rJHYODjTxj6qTnaF2NRI6HvJM5t4qUy1DMhdCITbJ
Uka4sG0fVR4GftkclnG8nEVHrA/MrekFHAdJJoFEZ2LnoM3AaMUoUeubV61eu2PkKCPUylafzz/+
kkqDBZkZGn+aEM813papecU8RIx+PRh26gFq8QvUOmRpFNxUC8ncmO+JUebfTS3X99AX+DbdhO5v
lzHGMtOszGe8PppX6PjNCwEirE/HylAUK73Jl8yxeSX/Vz6PVP5Xzdxy8bSwW68fWkdxOyJ2pUs5
ltONqEesR3SZjYkEEv7W1of47GSYGPy4/YThOre60f6jVfmPGvO/7qb/79ry/4E990Zp+vc999Xw
pf9Wfil+abm3b/lXy23TPtMm4+CDixCkG1q7f5o6O+pm6szAYkOpgb62L/2r6bb+gBAHd3NjrEEg
2+Cwf6ZhKNof2J/BEsDjFcKVieb8U5f9d103Fna/tpbYZzBPIveMzwbzBNbYr11uPpU5IocqhzE8
p0HFa+/WRp/7VB1nOSUGplcMLAiy+LudKdWDbAlps+W5g9C7y7JF+GrSdCFehjH25+qyj4w83qu5
NVmu3VlBBBI+kSNAQFSM+BFnz6/qiv/nojeNOyzTW52RdhhvVW9lDHDMdYw1JMvwANLucnt8qUoq
LSeavtB1IyTIR3KcZnsM2mVJPHVqvxtkDoFOm2RxaKa3YuxzhacrFs3QafEqpMfphgUfNbur3SFh
1uF2Wh+BTm1NR8WcJewn+SFWMsXVUkvzi8S2n3unlXu/iPUKQ3UBR53tI39feryAFsKGQ75sHtVx
Xu6ajGBhV8PjcRelWufbeamTrRrVWAGk6clqlNPMvTzaU1eFetpcjy1FlmbjKkOiHvtpm6DFmpru
hsIxtdwKk+YrYjmMtzYaNF/QuBwzRZyaTHmUI5QdhKKa+GVK8XcE/gJ1ouOc6hjJzIAAJ2a3Vdk9
is5X8J108zJvCGiopN2Utw1RQxP6q/Sod2IN9VI3HkkRfzRwyty1kxwfq2Qo911lq19qUeHd2y69
7qc0Am/FhNCqUlaV3i0fu2tjLl4RiCwfhtV2h1QvzD0ijuWlbqXuq1q3X+R1qXQ3Ry/Su5bWGjKe
DiR3AREOM3fTmVZ63Mnyslmk+8mQnFu4rZrbGnV7TWK4RJpE1T4QB5x6jdlJbkp52TVq8bLqUbm3
c2Xwx4yO1e4m8yMWBK9Uwsw/UjFQ06NyGNS7xKw06dgTZNjv+lntsaLJ55JjvpeygOz3/HolIdzw
xjkaBegJRlCMzkkAneO22pFVhsojsos8AzBVq/skLuijYMDSPk4EGdeAH4c1NrQDAqF7ziUkQOPG
bK8s2pg14TQR9rM5FSeHkBbSXRevbIpntSeQjNDJpy5yOl8Ty4XqUb/Qjec3Vp1Ujau0eSn7A35Z
g0fztCzPDarD9mWUivpotJq96wXgmFEN3fMsTWmYKqn1TiRn1vhUBOvF7PLomhTd2I9jc3mWo6kL
56nsLxlOSYeyNKIHEtacq0yyKnyBZsMmWoAkqiGDRWMxB77Pa1Hczl1avmgLr2wx1PLBkteMDPJh
yepbdZkk1kOppSEBUtJzXXI8DQRRU9yoLYow8Hws+8xSyq6AJeod1csd8NR3ORplb5nqLVnUsVzT
Hgp/VRQFm2htuE5pQ8g9KG+LKHrJ5dmXRkveSdNtWxNVMRt6voeOlcLBKr8RUjijTdOqsB3lsMwQ
iZPUMvhaJZGBpimOp1f6/KAUNHJR5nU4mARVGYdDhlN6lMYnNes+Ilnrv/WJgN2cOgqIi67nmDDe
6EqSSI95Z9pJehCxVBTdqdHz1FiCeOrWbAk6oENMRUwjUmECdFMzPDEIv1kjU3vX8JD5AMAyX4y6
Ms9Rl+jXbYsFtOiJupFABeKeHHOOdMCJtdi1rV7umlUAVmw+GndZarz3PU1WNjump6KVrJLRCQpd
oeOPk/GpSyLtVEn3eK4vphcRfeZjajMdh3auifTKsoNj58lr5vTRLT7I4zFKy/g4APQxUMF/I0yE
ZJ7KoevboJO0EDe7wzyR1h1ZN/Yganeeq6/qAv4hYxEzdhVS8mbwVBLz6MPFBXWM4neOfGesM3Ki
yvKnpocOT7i912XzHEp5m1/X7Ws7J16qIT2PYUPfYHRpn0UR4aOWNOOtk5WEgJVa9kQPOFCeQ+p3
0ctTqSvZlrMHQyiUcyV3a3m2ZjeyLIYLSl2nAcpHfxXrewGldG46ql5Zm8Z9Q+igX6WJ9n20cMcp
BqCvYVzutj2T4Yd5JJhnxGFHueF5AQKa4ApplRIG2rZgErDwHkzQCMRbyq1dSNWOtPf5QyUcNpw6
QB4nXpTruU8vnY4RmQXG8qCZAJU1bsxegyGWj3JkwlVIxDv8JOOA9dt4SgpT2a16+VIIqb4fu5ko
wbl9kSW7uCGB0gqsOP5gnwrnliBy9Hsask18xa3BKUnmSdr10ivOE9pQK6yqJKQ6yFHdFs8xGdVu
rRuxr8HyhmWziDOEVdbjPPdeAUAkRHQw8Bd6Y7aGEziqE1eLCjk01+kKS6HKr+f+KiKjMEhKZ7rF
190Tav6oF2N81VZjirV2O4e2ntthx1n5YPXxY6S3gsdMxF+dW5dxWl/WccovY5e1tEbTeEAhWe70
sUu8eh6ScEBv6VODYLCioxBEhoncuD7F83DqHBXFeavaN07W4IiEVdoeVsByk0Ak2GFyLTyaLXIJ
8W7BPWFDVqmHg3QBAGPK6/ERZRhj0p0tD4Q29EtFwlB0m0fKKbcoP+qhIxxWh0xjWyMBKmY007Oz
MYmVnarPo4dhXsNs0F9WjJbImJba9j7ZuhIOoE41Mv1aGxN9JJIpMQh2URelSQLABdl6koo4JwgT
/xOfMHO7/wJmUd0uTn1bKWqoUmLkRfXE1m24uqmCsY29EsyphE+jSDJMtdRdX436s9KrBgS4ZDc7
zlG12jsyrTF3HJejVuuMC+OEE9A8QnkMcRD0K1SEdDduIqV7tBLCrSE7kDZVhdmEiDt95lj9Mo4x
qtKZ5sfJTXdhWdgzuNDSCmotyBdyT75V1LAzJoCLy75K0mBGudqN4n1o4uQYj858kabkTCl6nyIx
DxNLMXdSXsu+2uX46GucdqZfIEN0WfPsXHaUv7d1olyQeodWsdVpSUYe2hQZj8bUJD4DiMWPCSm9
TCoTA3VyvhnOUB0HhZHyOOvvMx1xWM+WuJPEMHKIRH2DfjU7wGSXAQ0HfZzUhLjiJc2CoaDwDpoB
tVnv1nWSrkchYnXwe3uu85POWMI45gOtY+ZqxpxZe8npp8kFNl+kvb4k2fhMcGzqvC9LRwCy+6MN
+H/WCf3SL/27Wef/wHZpc1j49+2S+40M+Y9fmqXtG/7ZLJn6H6YOddjBSguX7Z8TcPgSPRRiORNF
BoPLjVTxz2ZJU//AV4pQDThmW6u0TRb/2SzxJeQUuDUwvUMMsjHr/4NmyfzMGtCYTOJQg4gQ01Js
8rZe6qeJYDuU9OZzL0KCo/cJyRoNZecURVQa6MVxNTDuIQ/6Y76cYjvnBOiv+FBuv3FZE+WYWTn0
N93diEKMA5Su9SpALlAcr+y7XcSGSvzzNVMB39E+9P7NsQrwvWFnJ/Fzk4tHDvAwahFpJtlOETIa
Sg8hdTg3q98j79kMDABGr5I+eYYDxwhH+Cvc6AQ8N0oZhKBbyWbtkIMIOzthTiVoNjBYumD8VmKd
q1bZA74hL+SJ368JjVtKiqDT35hIZ0lH68vcH/g5gPP+T4vgryacvzahxucbq/16Y7HVGE1S2UXY
t/V1AxI+mWcdoTo88vDvr0RP/csk9fOVtq//9AibtslBYXiEjnqW1NdR+Z0k4TMLYhN+bTpTxuVQ
tHCO/PUCrSVVnZpNIrTjYyrjCGtf1jzMFQLiaYdoNFVm2c3k2m1+apIbrS7DXCXKJ7vFoh01Dmnx
jA7x3bjukE2a4/NAUykrTzMLJ6kjghEjiqmJWUHtbT+rb5eDY8SuiaXHpoBg7gfC7CEjQGBWB0hu
A45qts44EBpguESYRJ1jdEFVZVxv9cbf3+A/zap/3ABlG1PzHm860F9vALlExOBOowiFiS9sDa7+
nsWy5wzPQz3ucqXy+tLVKecoBCF8Y3agRmHEx/v7z/GXz+Gnj/GJTlBiDGACOYiQ6SOCPwezX4fA
u5FppfqbNbVBJD9P5z//xp+4S3Wjjw6hlWwL2upvpV5kZC7uKb/5jf7kSfuP6+BaDq+aYvWz4s2h
TSn6nDvbqQ9JY+wzOXILHECksrmSkmfhHExl9Xr9WsjD/Sqd6noMuvVZdVKPptmtCJuuoyCKvkbj
76honxlHnz8axJKfXyudwT/lH6FPmEUBc1rETGJbNFD1tnEQ43w+mhLF8O+8zf/6If/3Hfm0ITsS
5tjNyENuTdy/69qtVTo9HO6K6Hecqj9vHLzXyn9f6tMWVRlYSsfUo+FCbEcnqLTK3+gzfneFTztH
Mgg5dwRXmJY3YT10w2+2pr++WRBJ4AAp6EK3r/+09UHxs5uMDFAciG/75X2wWB2xAbb2/vdv3l++
DhRXyJloVsEUf71OSmM/lx3XaQv4BePV1hmvl7+/BkDdX710m8bWwMIKTe+n9xvvDkieJSuuFDk7
3BRicU9tZ+/VFSNwDLgrm6J/BYUrpzA1bzoQqDUGybO0pzku2UOt76qR3qbogW0iF1ycQh7HfsCB
K8W3gvx15hfp5OXRuJMK41DOj1ku7/SiChMl96okuZVA2cohD4rGuJKbD9KmQpn0psFZT731LjPf
Zhab48MsNTglJafRLja7Vdfo0R5jCYSKRfvo9Eel9lbsnnARzvTcb1dnPxIPjHER7k+8NZLj4RIe
xmsUTmXGFt7so3n2Etnyo7T3xfrUSgptSrYr5GHXT1dNIwd1V5zU6puMLVD9NRXWd0Mfn0xjvdjR
fN9bV716mtL5biis79kAp4mZ6KiIIMrkC54WwDfJTc+N6xJMEGrh6wmkz82ytpQDu7F8c6KPj11p
ehO54UrMHI3JYLK8uk0JBQRwpXUClsiZKOBT3qmHvP0YKCHWnXXXt+/5ehVxNm6/wlRtGVgr+Nj9
UH+pzPd4fRv0Z5E7HE5fjLQ8RzPBLguRscyS4Lr4ayP8esrgQjlQs0w68+y4zsSdzeiIksepbUPc
KK9hAmxdhjy0HsDVMVumkCnkYVsuUvrRpiUTvOwKqsI9j8e3OTMHTopyITqqNg5Lon7YwxzqdnSZ
gDu8VLY6N1byA2SxY63rIAvxdNLG6dK0+FZYHUyBSwSC5Cw3pdr5TQvKoU6eKps36K5cHVTKNndy
abjTdjykG7ojtvhZD9t/d4jwHAHzMPqvUpkxoGMfl4gj/Jj5R2lZuaJafPtrT8KzGU8BYNW+7fW9
Fd/UvGWGleyz7IumZRRnhMHkpwpPpbE/6njkbBVBYXqZNOws0pFF3gDkxJjbaBuxG/6H81COtx2m
99QhztL5NL9BP3xV8f7NBGZGp3oIJ/ks64D0reRlXXJflyPcet2fm5Lgm/Elw2R+1nS3Jrx3zUsG
YJgBxozTs9GNBof9WD06CSPuQgVsKk7C0r/kcvaW6tvcuj7V63TfTfahpJSV9XclwinGMFz8c676
4X34ge2JJw0qTWQ9jhh11BgBx/XXfvk2QTaRm9HT52xHWAqFEDnGorsQDBQk8uoRiuon5yEVjMc+
FNyjNPgfQI5ByseHvkbhBEXG5D40DM6ppJ30NEuSp+Q17b5nEhuQKVJQJOuBqDhYIP1N2dZeojbH
Oa7eGn7aoBL6U9/WKhJ/y80A6e24v63zjvswBXa2+UaMYSol/pI9QX0j86zcDVLJgjTCvHmLluYM
2B9gNRoCcvgCn5++z462Tae8jVsNT5KtK3BqdzFUEDvhbsWkyiwvLu5ECTViIgUavC6PZ9wDq7Aw
JQ8o+0nTxc7M4KCz+lcHJJQc2iUNmPUcnMW6LfADgZvsGgBnbrOyLMtu71gr3lnlbq1NLA9h2/Eb
bqN0s5uvRvUNg6Egqy4YZTLa6Zvp1NXVOS3TfVKVb7aQ7tJeXM9dBFNF8bJ4upqlg2SqXpsxiVnf
MjX3NZ6CwXbdLyIYiT/mHeubOlS4kNI0DCamvR4VOK/pOy0a9gyqeYXRdw4OJh8/ghoDWz5TaELS
YIxgEuElqThAZbtY8td4OjBeCUiov4py6yYR8TNSxSsp7w+l+l2eHbeTz4kz3CyA9ZLZMpnaILI7
Sx1PWvtGXPI9CSN7RKuNDUC/OAHpLMDaVciEwJWrPeQ+FyXBFc505J7PJwSNTzh1eJmS3AhzvMWI
7bjm+W4wVC8y0kCVCObuLiIed39/Cv4pHBSnf6j/lsWo0EaLZH860iWSu5N0qEVopPV1Riw4RrWu
oZKtbjuurBZhWdESqpk/LzpIaO4zoAx0O7nJR/k4UysJezxLyRNeqL/5aH86nj99sk/Hs5XbVUFB
JkITToAmolsZWzU1W12jeyp4lk5Xhhvj9O9vyJ9Kj09X/VR64G3Wi6VrRCjN0O30p34gOwlU/e+v
4my13i8F/3YZNFNszCp6iB8G3T9VUtBGFIRfOb+chUngQHi4RLU99OdBFsEmcKtnJ1Cm6XYrADK8
yRc83Zx1uBlb+yXmURQaGHHrjUvuWcON2jce46gfPXoygRayrvRBf9RbuBJ6T8bK4mv81Fb+MBKD
t8bcT+QU3ffpQ69oLgRYnKyZXirBuNNoCUcb8zPhMeBy5TpHO/hCthREvlCOu2Agm6Kxp3BJjCu4
tSeh9WfdWkNb+5bm8TmRuvP2zpnKCN5cvkhd7htrfC465g9OeYzgSDmEsSSmEtjOdMdI7m0qwcKT
ixlvagMBsWJZLx3ElGQcdtUSPS2T+VL08f1KayIjn5VU1UON7jZW9h3bcXcYbD8uITHUub85m6Uc
JFrGC51o3t8/OeU3T+6zHShbYCQWudiW5UlmT0zERZfCDcaxV8JWuMfr03A9dDhx2JfIef/7y/8J
P1JU8K0NjIJor/PHr5UxBoCzIXSujmtJh8tys09OaWkc+mr4xxL9/+jjw9J8+9//670eKt7k+29x
Wlc/ix2AAX96JP4X9BDfqj7tl9OXku/b1dXHIL50f/qWf7E1tD9w4wJMJNX2E1uDCG7NoKUgzf5H
zPZPAKRCcDdoj44BzkahQE75fwBIRf0DIIQpGYJhZ+uJ9P8EgPyR9fTzxoN7EZs9JiHb5zP5OL8u
IAwXhiLJTTOcl2kJNCxK4XoZN72c3WlSx75ClNIQmRzoNmL69hlGm3m9xqW6H3F0CiirEMWWWlgq
6f1P9/EvELwfXd0vH42kHJxrIKVgPY3R/6cNP7W6Se11pkbrpESvRVRFkNHLPK48uFEgpVNHaQLX
sdxb9SoXB5hhQFAmAQp7OZKWy5ouTdBqQ/cgJWO3JSN1uq9LCqNjCIVnte8VvOvjJD1n9do3tOCR
PnprXaqkZmSQNYY6ir6hhXAwDk0E7K+IKdBB0jGL//tf9Udr+elX3SSRjsYTULAW/vwaJ0LDpHRm
igpX62GuBhq/iOEhjpMKDrXpkOLIKq17WyJkQ0hD+loajTS63ZKw0ZBbnB6lXs1uU2z9rmCe2x+o
bhSGwk3wm0/6+TxEULP1x6zOH//5rMNPYJmMspMmV9m0zuestMpH23ACgUvbNXqT6XaEsfs4J2BX
qxj129Vp7H22Wkjb6z4evIjws30f1ekNZfAU/ubTbav1l/uIFBPtLH4UMJ1Qfn66j2aNxgDWghE2
Tddf6r6dfRMLWm9SinJXpvn4JC/5LbT+CINQWzkYqLt/I9X8h5//pw+BRxEE+c0XA2bVp1cKGzmk
tiLWQqszpeJIvlusXcel3QQ04y8xbHB/0YrFgzJIH2F0OlRp8FMrflwH/BpI4FJu8nalKrcm+SAZ
xB+00+Rp41q7XTzW9/B+GsOtpWVnUjRCYjTUs5Ya1MW6Arcle1s6oRB5JmdPBPsUG7E/f+oWkXql
hSnrpOqekKYHuK3NsYWt5eoQvUfSa4b0IdGmhEFlrGIeMtbWF1S0CrKonMovklSj9iAyV74ZDclj
KbfFlSzkA0btq+2isVhDp9LJQ8NJeNzXwskpFZdepr8z7OchYgKKCQEGGCh5IGUVY+OEzigHjpI9
YGY5+xAHVAVvcv19Ikn7zVbydpe2ZKt1kBUZSMcyeR/rbPEut8UUTIUBA6shU+2bJBWK1yq5gfE3
93fqReRaTQaZcUR/+QTldIHnQA73Su7dm4Pw5SSVmwUeVjkgF0MUNBGsocSY652kt92XCOg8K9Pq
YGM0FrbLWF4PuYqZLbwsYO5C7MuuPs0VnWk3twY6jTEjs6Uwoe0QD9OMUhMsJhKAZFGqA5hW8s3p
ixzmdDvuFam5aOQU+6WAjqZqQPtWNF3Jw7K+WEXd0EWbzm3R0mem00gBvnaO89ZP0StE9PO6yCOV
3mBoD/VEcB+c+Id0mpvCT+zFeciI7P0eFw14yyw55gkt1YxQRFFcS4W6PUo4Q7pLzr1HSTmfYjXp
4FsLtbyYCzqFpVLMK0NsKPvcX5aSLiq3WpivHanY4IBF7+Iv8pAkmePD2VgGj3zG2S3KWgqclIc4
q3USQglW9pCE0m9KtxieI1dFUE82VNN6S0eaXovEkb5JCSrzcu4SCLD125yA5Js1N3nN5SmgyYyu
QPHepQWj2mh2YLdO4jZa+q+M91VvdhrDsy1N8moY3HUWj4EhYXFNlm8brFnV+SkLqexm9WZcpbuk
ze6KyOjOOUMxXZjDvshXzeNtjGgDo/4jL4yzoUTr1dQmp7KJKeXQ0uKwbb1LI30kXepm5WwbYZaC
SA1OyhNTU+GpdZ+6URIpTOw69WYeo+Q7JKyOcjCXHZqkRH2dVoYptZKboRIxs0hXdNZevQqFyPd4
2YPRQi5pnG8c1Z0LEtl7rMnplsHVGuZZ2j8spIu6cd3q55aUpmpZFTy+i9FvhIGJZAqD8GC0Ii9d
o0rlgFNjfsMx2/mqla2+R4pivjCr098I9NHdxdHTQ1R2suYNRU4CQUpq7M7o1vtaBWlEV1KSoqWZ
t3Zb4Sy/PMddhzADAPiAhiLeEagShVJT609CW7tLkkTXa1Ss13VZRnf5bK0HgL7NbN3cKVuYXhYt
JilYiprtcicDtTIyO6VYr5Phe847+gaihV4tKlRoWrCWd5sdaFj0E9SOJSNjZip8JV6zq15gOQ7o
MjfPQ4WCIisnXjfsbIdiGb7Lxjqd4DeIwFhFtQZ1VCATjM08OztdJ3mwVl+yZjmIaLL2Scc2hp14
6yKsaa8TsySvNYcwt3RSfrLX2HxO0U5WXjvN1U2NEyCUlfS1c3DOFtKG8NntSY/jYgdrZkjccqqu
FavVfcuenIepwoSSfVe570AIfVntutA0E0ooGVULU6M5aXwjTm/jZNDC2kqfazwMUp848a7xy3Eg
QknHMaOPR0l19UoRV9mKmqu2QEJkrcPVZ6NosCZKD7uAGtw0LuDP9wRmpl3pt1aZ7EulzV6mTEkf
5bySv0MqnY6QY77i95DeWIbTAIlIxsOMcMWvYkfdK1P23THby1A4xD06w8v6o6JK4gaEGiu8Y7xk
1T7HdQNtYWMdWwvNSCXG6DYzy7ty7Z8yvYYNpJgXjqnkWtNm5GYb8lE4TiirdXNtiumQmd2ttRha
APnm1IA7ulIHZpmnQuytpoSVp7fKLk9X60aP12vofXfVUAzkGEygJLhnMegTvXQ3Ei2Gve4Sedqc
IjARaRJGWfSVBtHyE7R1XskQZxcvMUzWsXkWbVx/Udq2eUzVrACsg9rvaKPw80E3rlLAGmQWeoYt
oz57Gq7kOzN3Yl5QXQ1mZ0z2etJad3pvJ36ytiAhBYou9Yfixxb67VBmiCHaDZXl5APir8b8pqbi
e1yciuC50vqYVQkv5vRxyLCrUZbo3I5jEwj0JN8XvUR9AnP/mEUWKrTZqCAfRVMMjSU1vlVdWny3
mBad2rGNfdH06HzKZXZHpZLPc+Y0HaajUln7KhFYq2tJDGb23RjNaMDifoPBsNShJ43nka4UygyI
xlB19o1ICWIIKjsm3KUdF1kPmE9IylU/zjWcIPzzC+2ypJaAVJxGRUVaa9sm/iSlleoaQ49rfwHd
t7gaGq18rzicimM7ZpN1Y5Ya/j+KTWLpB5b2UElT3DtlT2YB1buKWHcdwQFw/gW6X3lQomJgf3Kg
q46m0fdMPLTa3MVtJy1uqahyvJflGa6COmliwkJ/gX4sERZAyWN18CShvh8VfYq/D2JhQOkkyXRR
a+qrE8t8oIER5FjOSXUw0ObgMz9zP1REQURnoUibKMCy8bDFkpf+qi7ds64UyuMgYH/r41icmspm
010MybfS0vki570GNltrQZXZAPm4lXYWL2yT5AG8c9Bq5rUQlTEh87Qh0YNhXQp8+rt4IY5WswjZ
VghNBoYdZ0jZar3WQYLfPYb6tQWvvQeufbQw1ZTOJdANgQhmfB6SNA/HZSoDdhn5Bn27dtRMTTkU
Ux29WgjhRNCrVt74ozXWS5CA5TExExke53PDhAj6U3QtlXJ0ncMLk31T76p9U5nTRRv19lodBmIx
VBmmVJIq6k4gd/vKHaBOG6qooQbNzPu6raPrJB2pzdaSXF4Vo/1orcavTaem18MqKcITUZqeVTXS
nmvoam/bvC3gn6xfJc1ag8iKK7y6pdr6hhAtsTwr7fSLVU4XsTGYh7p6KltR+5GTPqfcN4xYkbmp
2SmXjOdu40GvukbBunGjsbSZAzXv7sd21A51tcCg3rjUQ0pySV/JOQRrs63ucSRPs12mrjYU7Emp
q10TjZGntHBjMok0Gq8iedkAMjKy6zLpoyzQrWEsgegxtDeiKCF9IR+IdkiivlPv0tVJkHqmIv+Y
HNInZMrLD3i97Y1sE/0EYa/ci41dnkAzrze++bxaKWEf5n+xd6a7cWvpub6VvgEanAfg4ACpiSpJ
pdmS7T+EZcucycV5uPrzLLXdR1XSVrV2ECAB0kCC7Oy2V5Fcw7e+dxJ3SmlDP8f1/lT0ZPRK57tL
pU9grbc1/PVJQGVPnmntmmS4289k9+SZ+D7PkgSv68X3YRiaRxeV5xeSwO2t6cCab9J6+pklyddR
MurLZ3J9VApU8GQef7PjkgvwXKchpnCt/j0JsnwLuTrctfgjnMRBj3twbX02JJd/6MJdU4ziiwYV
AdYq1cLKFgBqShvZAffoTP1cAOoRcWBHcFXj2qYXi45whBxHxtbPXORXaqYkF6zffCfoDYOH8fND
9AWGsVI0aLrgpxa1je3+IgnSXuVDe9qLHkF/qp6iCIuStVePxi6lRF5HVtVeVlpOuIWQeSsmzYpw
ERTZTHJB44qfKHWxBMzNVdkY5SI3SgW1nVsM37wM8rvqttdGEPJHCkQgKzUpgofUNAHplMJtfYjg
YuWMXX45lYg4pBA6czhSyaGDD5lALHH7XlmS+kgQLmRVcqaVFSIUbanVnkKDVXnCzWC8TJtky7nL
LhcU7a8Y+VVLV7J3vZOOxquzqpXWxnW/aMuT1mzCZJ1lA4p7Z0orP9TaudkKUzQ73vmvQo0hn3qT
dWKUDdQskkhqxSwXLvrIoTGirWJ5Ldq9/Hpo42yVpu5DWFXzEikhxaRRfw+bcEBkyPqyetJeQT2v
0yTVdiORV59dfcYI0bTS6UsYsyoXmQejA9FXviFMYnxkR5kxQ4efNaGS4b7IeJkmlomgn+zZ3FGb
zo22IRvwCpASNJVMMhpH+Dkw+WGohjbZH54X0UOi2lnGiQNSNUTJ0qooOSm++/OyzKMTSrr0zKxD
dVG143BnW+Y2G9vzWquy2wlji4We5dM6ELYUx9Vl8VnM5biCEdL3Czrhlk22iWLctmMqiarkeS0K
U81r+sZ6fRYR9LnQK3Zzb9KsizEx9WWYjca60Ylt4MSB+5lgQFVDwtuUMYnfuLM736H+3ovMdi7s
NEge8zRvzvLBG9aw0SNK1mYbZgltXjf9GpCQBFafJeHWq43kR0ut/BCNtMNjewjvKWyVs9LrtHOR
98P3bm7qy3mq4F8ZWCbKX5ZGW+Aww1zjnEb5gL/AD3UIoQdrk3ChIthOv1Q5DAgvwaNBuiOukMiX
Z3GiJ0/P7ZP/bfEea/FKlOuvGaZXcfsDy4HiH9sm+1783G/1yj/6u9VL4+4TZq60fTxVN0xDWt78
FuZphvpJkkkxvdGxZX7W7P3mmhLQ/YnsN+nTjaCHoEYVhOE32ZSGyieVr0nMJ3xuDau7j/R6+WUv
m2PSVtC2LEcK/LBrfWWHY3ttJXrCZC9ocijrvOPMqvEFKcY4XYUKkUAvXtIb/VtJkj0Yz8WtUzNw
AcYLENdO/v0LTKs28zHWvEi/UAoonqTqZms9LqNl09sX86B/U7Ws3JRBm6D0vsoBhsLKQBygT/77
P0Q/AElol+NNBLAGnomtNwXc/g8p59xuh6YsLwTSPRpr7O1FjEwb2v4ZrZ4mp6g1YtJ5yIRxTura
+hU2A3I/14Ah0lkXJI5ddyXm07kx3Dllg91gbmo3uhmctJi4ItHPq1VVc0b1Lackl7Z4O3/VbUC3
Ih7KI6QrQzvowRJXT/dfNsY1aewOTLv/PMKqotwaK31HahNU/q5G9rgwflh2sogRTuqnnWQVnSJt
CttN3Z5kzTXsjPqKG1/SLZBEW8rSfipP6fzVtd+I7427pt1Yc47S17AuqpS7667cTeV5Em/kPbNd
UL8UziLEqn4dbu0K8fMyNG8QNVP/V8nChpjxkytvqmyQTc4XcAhFcRI9aMQqLyfHj5tTbdqx+Q7V
tsyW06VX3Nv4fhjlj0I7tW3oLlsHtVuxCk5KrGmAL6Es9ytP9bXc71yfHhkC7q5DjrlyJC8aQsIC
zUZuLiNvGccrcdNd1eHGdhfZtfjsfDW+ojOi2HCuuMyqzTJMNnnzwI3RS1ZlsIJRoZz3G9t/DNce
12dnoT2U18qDB78HbgB4SE7DE7OxHyPBevqqjHZ0i9ofkD6qYNmbq/xMrIJvlXpiUWUA5lsoI/2p
XljYyeySnbO1Vs5t5VL7L4KnBjNHyDrjojwLH/lq1m3DUyUnk7PkEHbujIXt0+zyaatDOdvFD3O4
CqaTudrC9PAuh/tNsPPOu7PgYnIW1l15hv/k+fiFq7O5K6C/hqseZd7jDAl4OZ0C3m+DmwzLG+Sa
0XIUOL+gv/KNq16BzbPwVna+SC+9r5mvnM9f88di51p+LjDvWIabYAnp6Rf6luA6O4fLfe5to7WK
Cn8RLsW3aetuxvtwiYpmaa95xm3KmooW2ZpCO8oX+P+LX7QRxkXyi+txgnmLu7ROEYlsyjNusyy+
+SrZmeWKF/q18GnYQjtaCWrDDcZDP9Nt+WVKfO8Gkxzf2/XrYes99RcoHq9zwo6nZXYxf2fZ4siA
tBPuLVymK21dXBeEJEEJpnmwiFPaeihgl7a6pEf48UPy3/OAuxRPxW1bPz21u+/i/+wJK/7v/j+i
r/59SEt8ce8f1s9Y43X3JLHJpsvaP2oD+d/8d//lb8Ty6DHIxvjXx+AFLnDUjN2e1EKTSSB/oE4d
HTmnHooGXAn1Z3Pe3+ef63yyXQdMRFqMggfJ3Is/wnSOON1wQdE4M1XVlWk4v48/jUMTdi99RTBA
cNgPCtP3jyNL5q5Co+d4Znzk6QdwopOpugfy02zoDVYACJZ165j09o2gSI9gQAcHjhyKQCuwW9u0
keIf2miWtiGsJPbg3Trltspb8tBTH/3ZnYmJSOsoR5gxr4fjlVN9QAVQsXXjNe0dtKlQIWPFFhSE
zrgzA3dtIGCnJ5xki2LKdnOShUeAtoMTiAdkRL6wKjMfENAcjNjXjVVPHSNG3MS4jFTrsa/WdIeO
ZSW8YqjLkQDAUcgwE6TL4P6zWViIJYU7Qf0Ng+ZEymDJJmsR//cinLjhRumZ5TTtHX5KAiVjv42m
4Za/6Vtvii/5ZPsFd2994QwehFC7vlTNQKxtPdgW1PI3VpdXR47n17lkNlCu6gHpMMckSL//ixMd
L+HMC7NNorQ7u6zOp7y5ckJvwoCffl2k9qse4HuR07pbY401rF+syrfqroM6j8nHDyBpnMUmHbIP
c69HesrY0rok9GgY7SAIKulDog3ceFzVYtQkC8JHtp6mLN1OWc65c06o1+kYWt9VdTgrw1FZtur8
g3yjYfH+TzukcPHLHM/FsxAbRAD9Q0PG2I2SyHJyTlY9JW4PZTOd69CwGpJpCxXsR+AMbAiwu0G3
yODDHd24ev8n2LJAf1mWsgs4EGrZU2A8GCyag2pQYtE4yXjxJqfF8UtJMBWbp8mK8IOUsZvY3pSL
SBqQUbXmX5WgvguGeV4F+B4VuPAN/boXM+9Nd60b/pg4BXdQYfV65sZw+rtO+p510gHNZYWsPFHe
0drbTtIlDYBf7w33ziQZWVkDR5poJMk2GnAnThx9nUxJLNYlgvvuHMcDxIgwEtRHW7ROfxMamfYI
By65KALcG7kfKt7Xuorbh4b/POB8pj4Crw0CHWZNlVTQaUN2PVXA9EWc67RdgmnTiMTz+67mSh3a
jfR0UAvCVfPiwhkmbs1R2fRPMZmeESzILqiW0PvT7w0BjPd1WkxbtqHUWGOkNvtFm02btKgUn7SB
cnzAFENL/ClQJ0kF6D3g6CTdOnYte6ukEVy4TV6u+1QRTzmD3Rnk8tqLwnWz86jSmoVI1faXPo2U
QKnmBhdZ05YPU9jU5wSOqiY9lqmyFhm3Z30R93Nf+pgIZOdG7bS/In0ADVdK76HwsHVbOKOSfykc
O7ggiHTYaU6LKYOW6dusjdNqoSCwWRXCwKqhhYiaLmuMl0+jqAVz6c1yOimyQNM3De5CEKjzjtDG
zKsCWhS2N/gRMtjOh1wMMOCGEIXh2Njn3txQByaZ3jyKOFIuw84S0zYShZjInYX8t8a9hPZ6Pdrz
vAyMJGo3vEtp3WCCT5/mlVpvMdEXPKTlpihhkYBX05aOHNpAcJJakvMja4kw1dlElpUu+0pQepEy
mLuXeozo7kQn+jBY9WjraA7b5bzEwkKrF7grfjZDK1FXgdGM33Wz4iKABSKRsGmNOGjdz+0U7uYm
VBJaY1RPY5om10FqCg8XkFy5C0uXRnlNi2ZVVPR31l3aK/GjNbv032Fd2KR0ESVbktXuWNejMgXR
1pV4Bdel7FftTOaT+wxnNBUobyoxjhlYaldZbrvjxSW/aomFWJN7FUzYMBhZ+NlzvV0qcZMZAEVI
JMUp8vRMybzuJDYoqLFhExl6ONCXACRhgWPitIglNjP0BsZdEJeuJ4ncaORGrS2J5pgS18F+cVwS
g5mcRRL1yST+40okKJKYEI0VtOuzV35uJGIUJMWDAodjqRtTdpIJ+vm5RJiQEz+qoRtudIk+ZRKH
mjXgr0ZiUyRUNJTAErHCVJB3PZnXZT+euoZwzgaJbylR1K0yiXklpW1i/UEIEPaMF+Q4GmtF7y6x
IzvXJGaWA56FST6izqq19Ry188msubfklaB4bmBA9PC+yyJTLtXSoFWthdF6bFptO3ROvm1LV+yy
EbmHAW+E6BRwPd3uNchc+pUO4odZG9BfTBvcknCgompcEyVEOCbpYyVBQ7Uw5l+jBBJz9s0vtQQX
SV3OkQMU10SH2guDJEP4/xKO1CQw2fBOVkKClXjp2ji+d9wzn7HMWMKahQQ4x2CqxUo8455Dnj2Y
lmpg1BZf6hIcbUQJTmr9EzOl/7aBJV+Ce2k3Qxxz0YQI4d0BYZgrfFNPi1TD78d6hmPp/V3gihDd
pHmydMBszVQ3KY3KAtVpCqKrJrP1UGECcREkXXoWS+iXbkl12kdttypjOojKUDpbYxrOxYBzbVFm
8UWRx9dDrHGlsp/RZSGBZreBrd5L8DlSXEP6ODRwAgZ30T5j1LWEq3WJXNtCyyDhZ9tcotr0bZ1N
KJqfsA+cpavX1aWW1qKg+agqPor37leLqY5HT1bC5fNUZ9hWUlYsBN42+H/dj5iUrVV3nM/N0fau
i9ybTjW7rchsNZNTJ3GM+4jNwg/DkphkcIhzrR3BWQD0U4nsDxLjL8t5RtU+33hkh564CrL7rsT4
UjdG7rqzZAlUki8QOjAH8llMXzIsSk8zySuw63b8hiPuvPYcCC+LWCmN8xYDUw7PmHPFxQbVF+Q8
X1UlVWEiOQwk98wbTfIa3CzDStcxpB63wkBRciAGjM6Wsa4SI6RLjkRI2timHZtyrSWzsQiM6CsY
pOGnTTcjG5IEC45kJP6xVy4sglPO1Txr1m6sY582Bvz9UTT7seRqmEb12BfzaV/O31MBfQj7lmwp
eAS66cFjw/a0dvPixmuMmV6ucWV08ImjqP6ek+Prh5UOh0mU9ObrcK31cX01R/YlxKPbQtJLKqH/
CA3893p66uuokLnmQTpuQk1bAn7gv9ELru1Jli5zpXqcJI2lloSWAOc/crJPTcx2oHAEfpGi7rBj
zu3MHrjXo3/IpyiC8oMwW4hWedKd5CYk8Dj0MFAVbpSthcbZpkiqjV0JbdtKGDz2Iu+6w8EZ/wt3
JKe58yBEl62J2yLx1AtVsFFlpt1tEvrjNk50j+BA3ffomQw0WeCjs2QIRaSyo0vUa/ML1QZtu1ml
e9HrLJmTsUuyz7HSVjRqYCAJSUXCEsu46zMXhZTrdVdBa3diHaVmjbE2jKY6xMMd1CC7zei1f/Nq
JcbZok47fJnLOEYXpkPJnCLv65zO6FHQ1mAj3GIGec9KiLfYOeFPiotK9ZRaLlPIi6z2yzxhtawp
w+jHIgihyudQ8Baikwpppi8yirg3LDofc4szH2a5FbVEbFDTxQK/WsKkIOCuuKGSRaCnYUUHY6r1
S4jx5ZWCnyCS07wu7wNbGdWVsEa9gkXmFag8qji+K+ME7hzmsEmJTtRO7o28MIGD3br51XQdvsyD
MuLnbKRuXEK8b8RdJsl9MEozXJOLDjJ8xi4kFO0cwNy8iMEAzNPUCJ0ARk0yNr6d1xbKnTj5Cbsx
Q/3qRca2sVsD6RnpwyI02xtvyoleijmfHxL2gGVjtsXt2JVrIzfHMwGJAYWP2hZsWWrwdUrJZoSt
M5zhMjacwIIVuxhnrkdcR6gwkVQU3jdgSPdXllejzyyfrwcnDE6K0Ei0lWgqw9dHorUQdpXahsjq
iU5gmjl4iBYzKGqXzeHandLpCg2J3d/EnjvRvovVnCPQRhDntAZ/bZP0y7FzPIHtUh6uZ6ocgfaJ
TaZsk/Q8ddxkRAhZjF+0AR9xteqsyFsFLW3WRQ32SBIPeYP5Z6C68YfD1epJdO50q4F+eqs2EzWJ
wZVnrawxBN7Ta1V9jDGySdDeqOVtFRZZdNXXcjMAo5msJfsGp/BUenxLtO43iMvS0J/QtF/AJQWN
q/IxwwZlKNa6FjVflEj3vjT83dGa/kW+stusv9a4I5zS6G5vinhW/GzK2nNnqJqHBr/emIJ6pmGq
Avvfiwl3W4qqjshvJZzJla8IgSq3plGG6Jny2ZiXeTD29n0WWxRi9WztwA8w8yXD10YtIS1++bS0
Np+NfyHdTPAeIwtDYHZ46Q4cP1sFGwKfizu1yaLsvpVuwgiVqAi80cNkOJN+w+mz8/CzCbEj/Ygr
vQb2M6VL8SD9inPpXIzZC0FiIVa2c9IG6WKMdTyOdYUzsJbGx0bmWWfhsx0yV/HqdpYeyUnbYpes
Sedk3UuHk3TqTip14hYi/ZVH6bTsSM/lNhYxBsvSiNmWnsy6W0S0Nb1ya0vHZiG9myNlrhcUD9EO
oBsdoPR4Dou62gTS99mTDtD6P82gpS+06+IQPUdOd/18h/xfnOxYg/DFVfuVEOI/6u5xvzX4r8ag
7X0ig86kMaGjaYCgzZX8d2PQUT/RkqPrh/RJpuLKf/WnMah/snUpcIChrdFVdPc0ECZ6KDx6SDsH
CDG8j+Bizzf+l4Rtab9CE4uuAFoazGIOulmKCzsYT39nBc1nutCDyG6WIhtvtT6kLsrZepiCcX7X
uUoIjFF1s28BoS+FMqd3MeYAp2qcZ6uwhnhJfgAozFhplywI0XE0Vu1JntaJWAY6DNPebdxyo9v0
OD4+Kf/NvnT/VLdd/fQP2tLNPzZd8fN7i+hlvyX937NDzZf56wb1fxQhXjH7vqkSO/tjBYRwRqfr
AzyL0JcmNG4Iv2ehbXzSJUDILARjVfEC+v+zELdVzDFUMkFdi/40U+1f7Wn3k8bfhgpHWpOAcn5M
icN03utLkZxMVqNJVasxkPeMYr6AS+e8x30Ro+pVyQa/stT4IfTw3MZu5UfptY9u7F531aSdRHoq
TpsegtlkQol48cbeah4eKihYqHItAjcTzGTgi7TfvcSljZVIZ2PVGap61rn9qVvkT02S3I1KA+lA
wRgswUSoLMpzvLUG/8j4h71sOb7DW2Z1s+jJodof3+NOqDUd17rcdJV4RfvOWGKTWF2K3Iow7IO4
BGqoECFFO9dR4RS6lUJAQ5MOmyFDmwr1OKY8rkJP4JyaRCu7wkFBJ77gJMuEKP+pD/3QWfBvLrv/
YXCQyav/68W2/D7l39+kRMg/93vJOd4n7Ho8DVkA7Ab2fdbVH0RI+2TSCUfgxsLDMFh6h/zZ+PlT
5LSggkXyup8PpHksVOalp8GzsMn00j608cuN/eXGTxuaHj1YFd5bbA22bBW/WHLF2A9EZkQUsHHa
+kUI/zwV9xSPmBSii/Aj28mWraHRQ1DNn+6gh1dEC0x+PUPgqXDGEWkfrEjy9k7UdioXYT0lxkLE
rr7u8zm4SkMVHStESTz0f2Q4OjzFgWZu0jk/5pajH+4e8lGAmkyOStNEc3RwhkVVBn/aqNXNbPwo
RZh+dgRaPr0agGftMeoupmnyI9x39SX2ygVdLjFC0Sdd4CRK6xingZmMPG20zytlNE5VuKtcL4vR
Wmjw2m5rNxU34yweYDod4YkYr74ClBlLSiTxkJG2ewc8Ed1N4ypkd8SESLUppM36zkXa97U0uTcv
vVoDGRhF+b2czOJGVMPnqIrVXRFqHVJXtIdc74vkqldzcZ9UGOXTFPOCFoMEbm6hlw9Pkd57W2fS
79VqpgAnlsaoFtVkWtyrI7Qv6oRYZFSdbe2VurOAOBywwSFSIwCmEOia4wfVzlA64oIjK3W6/h7O
zm3y+LyC/iv2kv+xR7hc5+/sKgc1pPxv/9lLTIS05Iy5Mmfx9xn9Zy8xP3Fo4nyuu6rDsSHV87/3
EshV+OPpuHFpOv9/R56qf9BlqlI2Ex3RJZwoyzQ+spVIJ6WXOwmRlqg2DROCkU6/XCakvdxJyqpt
06Zte79p3GlTG1q4iiN9/udhs5dw9jK263ClyFGoNkyD/4U3w7OY98V+lSTeoDpaDiMYWZTValyF
3QA7/hq67IvX/kYdcGykg2NYQM0Wg531viJ6/ACqMgXkiBIkVYa3fn+oQ1CQh0JU6koltDzwTc6I
l6+ORm5mZrre0Y5UQvAoSzmHKtkAArWRIEHHEz5SpWbjGVrzdYBkyS3kXzPsjUd949ORqQktj8ui
hv+CfBUvXqqmwzknHLTzbYJXF6ri4ZIbEGH88VFMHd4dwCMAqLzn7I0y5K4yq0VH+9JwN0nSResg
8owj5dsbn816OcrBZ2tE1GhBWnU+QSrKWRIiwgmCCbaWVh4zxnjjtcHuYzLieoeH+SEFoDAwdUW1
2PoATmgV4TbfUkgXRw6Ht0bhjJbSaBMk+7Ac7By6/ZkwW1+4rXk2lWMAoNOMR0aRJ8zB6qUO4FbA
/gBvw5JT9MUUKFvCs8pBb/1QL+otuCuc7Up1AQsz5zTkarDsHPpOeUyc54enhTy25QWDMgSQcX9k
NVGcvC1ass86lJRKSTTpENvTkSX2elo4vDy2Tsgv0HCsA8KgM6tlXOU6pt8BzmDlWCnn2hjbiB/m
+vL9B3prKOlJYUq2j6oechMDz5rURozCh6nvnM46vD7ErPVF5VjF9v2hXs8N0iNVZh85GHyzQ+cN
oNlOCOyvyQ6yMENBs76LyzA9Qq45NoosvF7MDYO2n9nmpDA7bWOclGZqnWH2duxZ3nptL5/lYBPE
tTkysdNmFOxGV0VTE2yh6MlGmfVjdppvDoUfhaTu6Mz3gz0izokrrsKQoeZwOrFAzheeYsXSATpe
/Y0v9GKog8oOIWwbACmXfjA5Ls5iRNTasf70/iDHnudg8cJ5qkQJWuuLhFC0KOjQLg0KZvJNfywo
W27S+/uEzCuFP/bMcHtmsb2cC0z3AHqDW/oI2ms/bHPrJFbbfEOoyQ92w+zvTD0PyjjXE1MSyven
XhQqtFldB56DEysbdDcA56C+H/5ILgnZBoYQXB9MnczVvQle9UQ25LSz/DRq7zHdTNfCw9nngx8J
FjPFGzxsSMuyRtofhG6+HgetmvktMpqlrUXtTyNq6duKGi7q+2O9WrHPY0F3J8vc5cmM/bGiOQ0N
r9QyvwpsBBohJbuKf+oxz6ZXph30iSx5gWVD1aEVGgdHeknydB5BgvFVkhEuFNuLz4sJOteQWvk5
uFl3qaGG2inGUJ1zPdMvU5w0H3BcnpOlppCOhoZn3jmdQkZoMCZnnADNbYGq6Qgj7dWslb+Tl85B
Y7iEA8n39WIHC/QutmIUQn4Xdt63ug2sCw1emq+EpgPZo7c/eqYZjEUni5cC0Yu3tD+eqaMobUIn
83VNuScWmwAc1Rk/OmsZxOXuzkhEiHPt3R8knQtigVQMKNIA9yMnr/p1YPXHDE5f0Q/59fLIxHUZ
/iG75cFcyiraYEqnpH7DZ/ouACCnFYFlSF8L08XgroFDsxREYy+LOR+/GEbk+RVGu3ccTYBTeiNu
XS3UATUrB3iPF7GoFKINYP8185quRLkZRKmV6MJ7cf3RdaCTW0xyK4ITU32Wo7z87tBV5pJTMfXT
bHIXeYfkrFYm98jKltvD3p5I2xw6LZYmugd99/A4UUJP7dyqS/2gFgCLhAotMRwMNxNRxmd1X9ek
40xPDrSV2/cf71AGAR2EkS3JeAVbYzM+ODNh0hSKayMfwdMxIbJ0TIxba56s76Wop3gJ+wVvZvoK
4/WUqClRz/DHUpJ+0xDfRddj2SHk9L6lAMLfwsiexmVqNWoYHdmOXi+/35Ifj7fk8D/7M7WzABDG
ME792c6M1ZAl3yyZ0160eJyRnfzbp+sv74hvfQ9LXmg44Q0W4MF2DvO09GrsSX1CkXFaKSxifeSl
AFfKOPBt4pO+dTLvSUx28fn9L/J64wVBwUtfdnNo37oHiyXS62RqIgzyRoid6zZqSZoh/cZ/f5RD
XZH87lw7HIdKFgkOVhD7L7SI8QCI6yzxq6SGnZCp2rSw+3y8aZrRPEUEbZxOUAI+4zcf4LERmtuh
6gNz1RftuCXhwTt5/we98dhcG+lLIHNnBz882+IS688SWhiZgmrK5Mf4tpay64+PwvekeMcjyuT/
2H/qep7Gucus2O8iZVzTqhTwYrrkPznKwSfUSLLoBMeFP0xOvk45z7HwR9Tz/rO8tXRZuS51gO56
tIYPJmlAa8/tJjPy8dW5dAvVuI3isMa8BJEvzHXM+/VVNBWEg2q5rl3rga58qYj4KjZuYqvb2LNJ
DnYTT/+ps6h+idGJ3Q8fMGwucOll34ji6znl7sWp2ZaxosHiQ5HTQS3NZ3e+MjMIS++/iVfFK3OZ
lcJUNmkLMH/2vyo2TxoO0nPsx/iwnFpeBTfVozdA5d4f+bRyWRxs1NhSuZqmAmbRWD+YQNGQNTpc
18inuwKbz7lsYpK2s9b5LLDASVz98f1Hkx51BwMCjBF5T7PKoDtmHxzRkav1cw1RzYcjlPp5J0Mh
4iBsVxVX+EtNIy9Iqe0WnqGK5Y+Fty+N2eiKT2k9vP9TXr9luRMCP4A1EwPy/EtffEtYlPANUkzL
RJ/Ndzaxg1glIcxGg5sf2Qxe7/b7Qx285XI2WmJgGEqnrN44Xp6eWFo3+bDUwnMbYOs/Od7hgjWb
XsUhK/JpYmMFVgrjZ5ym4xIwBssENDdHlq6ckPuziJ6PrO0QfcgD5mA81N9166ll5BsYHp1UqYqp
ROzEyBCDqdd2SlGny8GByhgErfs1SwLt1/vf8q1pxSuWuSwUmdI1b3/JREaqVPiBwW2s9Oq6Hrry
3kFEteyCwDgb+Mrk3OYZtBszPfXCKlhDOPPShei37/+QtyYVzAUDj1zZn5Kt6pflVTSWDiqPOvLH
QVMWoBQqtH+0mKGdqUf2ojeHYgiOPhqlXD/3h4IBVGshiYw+2tR0OU/kW6ZQh4jjEtORXeKt+WuA
11FasV44ZfeHastkJEDPIapLjXDwicZhDfuMwPRJurdFWXJkPr0+PKF4SBQQtE9jIzxYL2RPKBi0
GSExjlF5hpmQ9kt1iuJIV+r13scoPA1dZhQfmnvwVNWYiLbBGMdXy6B/ILVZX3ShoW10BweRkXsZ
PlrJh1u+rA5LSqDpKRs6DJb9VxnSe6HULEI/M1RxO2PcfR1pxnBkA3ijHCLBD2KCQ9MNbfNh1aUo
7jgiH8EmMzPz63ROpx+hZjanQJHBBXGmzmkzOdHaxGOanlJSLPvCGa/wLUR4Whbzkfnzyg9X5akl
eUBnfVqSQrD/1CTLsYFAJvNpRpaXMPiM+yKaFU5Qwom8JDVuVJeU9oU1GdVTmaAkUPPJPMFnIdkJ
PQy35MhEx86+t2YZ9Aqu6mTguvSs939Urmr4FSlViM+DZzypagGhze6JGHt/S3il/Xp+eLBsmVRB
w8M7GGcajAleZhT6HajUY6kLLI7rWpx5+WydCQQZ28mrI1QejbLGIF1cz+NEdtzf+RXEVsGi0MGD
DjVzzAWvCxxF2eCeNn8phtpcJiVE0zbKmmXVtS4tYOL+2jlJLuYYg3uo5uWX93/EG2+clgOALgwt
iDPPKqwXR27vsGVBOlQ2ueqk1wqANXTFtD4y+d/YrQDw2FodDe4MfbL97yqXHZGsg0KURXuvQBbf
xVG+KSprZP/ybt9/pLcGMzTu5AY3ECyXD9azEQtjTvtW2SCM6DZcSZ019QSmgVnhnrHrpzfvj/fW
KwT1oDp20D4gg9x/uIiUcwvfMx7O8ObVoKXDkjjfdPc3RgE5tUz5DlF17o/SFQOFU0cEs4OYagGB
mVqQMJDV+6O4/C0HZYMJlY/rL//heDk4wcJsqrt25iKRtLO5a8XQnlWt5IA2pfnoGENw0mBj6Qci
cDbvj/zG1r838sEUAV6J5rri+fraSq7CifxpzDDZdbAuX3ZlJYPNm/jjL1WCSZBKuKlxbh8MGidG
S0RWqGy0KIfA3LPrJ1D0/fcf7Y2ygMkI8MED8gWlf/TLCiRObW2w6tHbaLmdkTY8oywp8ZMqkf4u
Pz4U5xjdPCn85Q6xP1Qf1BrePTWKgKh3P7tDNSPmN+dTV42mI1Pl2ev+YK5Q5FgU7GzXLLSDx0Ln
o9ZznZFNWRvjZrTLiEDPACMEYlXVH4Y2FJs5UeOfduKSJTFaffijNDvtgpie1HfsFA9TDt6rpjOU
ENK/U2sLwW6I78gsdlFhoQHouuGI5PsZez/81Xiw6xYKV65z+sFNTuVmEzgB+b1Eu4oLM4Oz7M+a
UeP56OIRmDMBumha0NKcbuJsNgnSVKP4R6qU6Q1q2OAqmhyUK62mQnHO+O7kAJilURBtHHbh1Yc/
pwt9QINuyFbmSjn+y5nTlWmYeCCcG+IF6m7l6ArxMPixeReBm9vrvzGYZC7IgoDO0MH3VAcvlGoh
d+PiN3vJadFsdX0cdtU4B0e+gvyrDj8Cx8C/hjo4f6vU62xF69yN0hcYpAovXhArna2duk6PnLLH
hjo4DaaelEanbN1NlLrNXZHW6okDWnNeRd0x2fQbBwGxVADToKqYyTsHi0+h7dOPU+1uWotIZCWS
oiss7o480NujOJTiHNy4Dh28O3KPYfvXvDva993CK3B8EQSwHNlI3rg/yoitf41y8NpSF7H0mFXu
xkD5dV+NFdB3oJgYW2nqYmxlAIpSIyBROztHmUTu+JHz4M3HpAi05M4prSD2p/7gZKiK1IYpUucK
5q8GxtDT8Nsl5C+7sG+OQulFBBqxDNj1748yz16qxSkGXq4Waz7/hAsjUeFHyp+3R6HhStkPBq4e
7DnulExBnxfuxkGmskgCkW60ouqP4EdvznSu2hIDkVc1+StelHIdbRxunGwWcdWZF6SYZ/dYTJP1
IYJjTbdjQ8l//2KoskbLG9osqipt8zMCUz2/NYd5iZoyX72/K71RF1Du6MBhKpAuBIL9oUwnwFqt
Y1HhIpltZifDUnvIxXIymt43VJw5YRTmHz+xifx7PrO5sQG67g+K7jaSXCN3gzdoeTK1SXOKqihe
eUPrrP/G85mkOmpc5WC1HMzAABVOWvQJX23oSeWc4viUtHftBL2tsYh1tz7ri0g8vD+o3CMO919P
YqFMfIy2Dgm1PfaYuN7azibpB7GWkNh6bEP42Y4WjuOCvLb4yI7/9oiINqQdFjy+gzcqau//cXZm
O3Lb0Lp+oS1AAzXdqqpUPdlux0Ni3wgeYs2zREp6+v3JBwdwqWq30LlJAAcxiyK5uLjWPyCuOHME
mizHf14pKzQ9tNdt4LZv3MQqXh8+/BVfS+Sg7wTe9nIFZW5DHh842EPdVRDaICXbtWp3YvGNWbEl
DZvuo7vC4Df5oyAYzrpkFEPPkUCKdRyPJtsBhmRoH1t/3LvMbhURGJCzALSah9Q2Yc3qsukkHxlm
ioDN22pm/96M8VSHOF15X8aCWCkaq3qO4TiGTbq21hTijI9VHpv3GrnLzhe4EQl8uusUu1Z4GQiF
y+9s6aOYZ9NyQ7+O0mM548Wu61EbCt//L0tKik6tYtWqo1xzOZQArdnlaNCEGCKn76Wyk0DE0tsp
F96I1TwEPDJ1nczryl0SbQql91zuIfo/zWnUMQlIR/zsXz6AN0cByMa7kXHYJpdzicelz6KMURoA
9GHmjt+WDieH1w+CsI1A/5wTcIUYyV2pN0VpuGHaZ8sJVQQPXivegv9hlJUiwLOex7SzuXY8fzFh
+yg3tPyuOyByjsWEl4w7y3JrnwFLoXsM84Ze1CZ+WIZWdE6CPhsS996d0mLjIdKS8j1X+p4l9a2h
gFyBElrbeGL7nl9gm1qQm90QT0Hn6MROetJ4iYRVooudFbo1FD0e3p70nkEubJKcPDGku0yxGwJd
aI5LMZR43rglMo8oS7+8TLfq8fSTSOmodwG4WQlSf97ZhpEBuAbvERqdfZ/m6BWYyEtSrf7H1TA9
0GL3U+V746GtdGJGj7nX0H5/+TfcnC5wEzYKSRC9gcufEKk0ynOagkQv/Mxr26O8l4vq1LW+2kkb
1tlsbrg1FYLSAu2Qq3WN3H9kKPaEWkyJwg1COqb2iK+neWygihzqCPVxOzWrYFJVe+qGRL732n5P
eOvW+abfANqR5jf1Gvdy+Ngfco2j54QQwQVSjtVwkMTKneB7XcfEYWHt3VHkcqiYb8G9KCdXMwLf
TsiTUARegQoyN6o7vjEiLrymj5xTV2f1p1EJXCjhrT2LbDGnnZ9xNVl+BfESuAwIJopum2VdWsOc
8ml0wsHTy0fhpMWDI/VXpiwQT6iag4MBAMwe3mbq8ewrrBykPLteW7/pyacPyFi0f8cGro0VpbG9
IvF2s/4ekPI4ummsIfzByyVsEIKipw1VwOna/pTlBbySQSIy0PX96eVzse6GPzcrlTuSMJizoEY5
Ftsetp/gh2JWi6SHLeZf1A5/LnqDv0QXt3e548V304Ia0Mtjbqf3e0yPa5jEhYG3ZzFx56ozJd8T
VzoT60zI9npSewcgYPNO6NlmSRSISN5hAHPu10RpkyXZXoZWTuW054gIHyJO3SAdr4sjz9Yh0JzK
3yFFbM/+Oh7lZhAugAr59+bwIV47l1KO7XmqrP5cT+ZyL+OsJa/F9+ZkJIie0uZ18KnpnEfawInY
mfD2QPz+AdQATE4Dp3J7JbY4vniRU7TneehdbFSIvUGpTwhjvryG1/tmZcJSGeJipMvqbg6eNxrk
vybEC99LY3jOlSl/TI5cYfF1laKpMFrHEqzj+eVhr7cOw0LGWRk73ChbYA8SdatxltGcc1l8LTwP
M9Gm/bgY7h6P5sZ3pJoBKchaJSH1bXpt4VaptcZcnyEA2ve4hNQoxWrz3aunA5cAyCV9cp5C21Yq
rrG608gO40dHV38rK9Lu6VdUR72Ca76zYrZ5ddSB3hEr1wVzqJlu9mbVooUwIoVxbir4Awc1N2n7
XoyUHE+gWPCurxSMtlOONHkcKImCR2Cwru/Wfh11cCTuvnNwC3mYsVUtj4kyMedoLKwDkNFwH/Q+
R88qx0vgu1278c88AbVIxbCMhsfFQfnt6C/Ylh5KOno/KeOkH1XZTVj3oDMndbN7l2eqswLNsHqB
r1JXlWflzksMBKOQWG41i/VZH3qFi6U9d1DyHP84R4b1tbV4wgJ6tspT47T6tzRSxb/aLPT56A4K
CqPX+fr3pNVm4zQUY3QnNBsRHrOpyyWQuUtt2BQxTL6qc9Od8Hq9jfjmeBWwieBX0Jm/jOQLmk1I
6mXVOdEgdAoXx1RQkntEm+soByUS5stqAwk7agun1etZT4Goluc2HrOjbwziQNftrIQRoy6EK+vL
u/bWpHg4UAWkJU81e91ofyQ4U4bdR8XL76zV0j/QCYjDIp/2MMI3JsXjBKq3bxHOeMddjsKny5YS
gZ3z6OR/OwidHLJc3PVDmSGXY8rjq+fEyaJyRbmHjHgLWsHN07XJ1OpzN+nLe2uo51D5+mvxtuuD
ayXOIy8AlQwm2+WcVjMlabRGfW6bQjwpyLSfrVpvd9bnOkiuWgMr4plbHfTr5tIr5go1sEHAQVj0
KIQaRYnbkOI8ldYeqfjGVoDRSDDhrqPxs82/Mh2J1FzT67NsOsTiAQbSwB+X8PWLs8rmo7zAAxkt
jsvPplHctoupgL+hlHEwm2WAiaDttQFvbbhVXEGQJ5BzbWGx/gSzt2rQcFc5jskY7RincUb4MPcl
6o9uG+28K299O8qLKE5YvPcAYF/OqhiNMm8xjEflm06W52rJoUy0/3BY2QhUE2AvsuN+4yz/PKxj
o8wK2YPVeVA/VX0BoN+p3ddvubVvQ55FHKJKtFkhILhxZ6RWfU6ULO94dJQnVMtykKiDvzPU1cuD
Q8RDku4DdUjqa9s2WoM+Z4kma32mej8EXuaBXrb+pnP8vUuKX2UhH5Ox+lDP/mOTdq/s2v4eGyIM
pBEwgs42vVJdVCiKDfXZH+MZ73XZYP9S7U3xxgHmr4c2AtqJ+/r3Tf7HmpmExT4S+DX7Ne6H3UCA
zfrifep1e2HvOl/1SOOoNFiQAOBFr//9j5H8pXU0WBL1GUAM1miIZwXos43nqOizt9YS45oI8OMO
PGiM0pXod/KfG0eAdI6hgVRTWttSNGwuraYd0/rs1v6M46hphzRIh50dc+NgsyO5ggHp4qGxhdfD
QCx1W0JfSga7f84WDfR3uoiWdzhJA2Y/utwZ8To7Xv22oRfxNKZmtJVIyY2y0hAKqs5FP7ePTj1O
QRPX4k2HTiHeB9CIEakFcrCT4t08GlRnfcI+othX0Dw0zPpKixJC2LTQtBpT7VPcVfmD15moICJq
HJDuWc9DWnUPJun55xH4z86PuDF3AO4kzTwOOKnbx2sqSmWMul+ejcHXHjK8A98InfJ3bw8QSzNT
vgEqsAc+uLGRAO+ttwOy2hybTUoCE37oVEMG1AEpu8Mxx8ffLh5ev11tojVlJB6TMGc22VxKtPbs
0izPejvH75ekGY4a5YbTy7fd+nS6fJKjPESJfd2rrON2uyauW41Vocpz1A6obiyN+Q7yZ3Wc+iE5
Rg1kzKzFgLdux/j48sg34g6aR7wP2EBQjc31IP0RDQaskTKra0uMHsw20HmdBrk11+Fi6mrnoXwF
AiSSwgJBjIGNSq9k2wfiT0EVqaY8a47zg3fGk40W+pD6x6zoMN6Wdw5yfmQU3n0LOz3XMny647uu
qf9+ec43dg5lakqgFCZXeNimHG5WSPwNXFrQqzsiIGohwZDny+t3DtxdSizr8xUdsU2ctTI4RUW8
QDjEf5ls2bJDtLX3QMA3Ah0fkxfHCn6msLMZRZ86RLJLkM1oFGMsg97vvQYYDa0STE4wBg9f/elW
eh07leyCe3jz6axoMsahcfNz2jX6sWir7ouQann78ig34sn6glql11bpDLFJLUo3VigU5vnZ9vPp
azKZ/WleJI5rWFo+FK00HjIZG3sM0d8t680pJHKvcFkEGYAFbyaHuHNWJbA5zgBVazzSxrw4l/B4
7rB8G85ZFqtTVM7m+8UojSNMBdrQWoeqdC+cg4by6CHmwXq2o9bdSUGuGnGcHK4y9CHWWgepwGaV
Zw2PYvCv+bm2avzNtMjl1V3FYIH8J09kbxE3T0O8MN+5SfmUVept2XpmkNnTz5cX5sbJwS+T0ijZ
JVnztj2edZWQdgtrTXMG42Hs/Tac51HuRMOboyB/QJ9vrahtkS2NHPBXqrTsLFrQcYXldA/RYP94
eSo3Ah/l3XWpwUivleTLwNdXhdeI2cnO0SKb44QqMHbYMKdGf9wZ6cYRpb/DRqZlyeHZZjzWBCh3
QcT/7ExLjlcg8a3H6jIOyPwXPH3yvcfgVfOF7QKJygCWgXEKE9wE9b5SeSFTuHDeksYPtjWh7FTG
WvpBDbF9bvypOGpT2h37wvPxApiTx27G8nBx0nJn595aSrR0VpaxTbK3xaKsmdJkRGV2NnTZnZa6
1A4aOM8dIP+ttcRKwQMTSwOei/RyLT03iYsEY3v4uHUcjqVsjz4wmyPSUPpOaLqeECRGsqz1puYB
bG1ihD4nQrkREBCYWRpWydP3Xgn9/uW9eSOpYxTeAWxNMJwgHi8nNOttlg2mBY85a5a/Zec7X9oM
fy7P0Lr3TZlgaYsSHvdJZz64Fdr+hpe/tltIWsVvoIgFcJ/MbntAeA8V5pzZhEBnicPJlEswNXYf
DALvwZfne+ujYhJEAw3EEo/jTbwfVT7qvY8OgNki9VXPUY4x5394eQBgI9XxoOBDVdoC4P3GsqvW
74pzkkfWnV0qDKQggO3sxVtzIbmBjAoqD6rH5uyJOOeTLgqqER4fugT1H0WltpNKXW945E3+GGS9
QP/I2hJzTpN8ZpA8zSqsz7383KQOpm9avkfFuTkUrxp6RpQanW3TuIqXsXY7WZxlrPfQmNoojAA5
BuM0Dzuzug6UzAooCZnFGi62wWIBSjIjqcYCoXr/0DeDWeA8UuoIlXcNZmLVtNd1u040GJE7huoC
+T1oucvvmEUdBho4nZ/ttrfeuNT9D/as8GP1avOwSoiEMsPT7uXdfvOLrui/tXpG7XETQrDQoLDm
J8XZkalCfd7CmAQaAZcCznUvD3VjM0KDYMMTEyEdbc0WvUnJpar8/DynpXpTlKbzLW9d7fUlQTgd
axuM9iVp/VZzx8XBRdc7i2FsU701+7r/MlRxuRMVbywWJ4pbjWTX4b252fRkuVwwEB7OWV3Eh6Rp
jXsk//BMh/xrvFEydY6yc70dKNnNUW0uF7ChIM/FZovA3RudGUPWcwyHKmwxDThgmpC9daJcDxHk
zj47i2+fX79uzJEWkHCpsW2r+5RDzbVKkp+HxpB3qT9EQeumr5XRIsLj785ttgKPSLM3U+NTCqOv
h/ysljZ+mhqMn4PalvVORFxv38u0+nKY9Tz8EaxmnKHFhBrd2R687B6x+sYF01v+QP0kD/20d85F
5oPEn8vEe7CGSOwcghsryO3lIidJIrJu0svx+8rEdqaNsvNSieGtRIrqMIm4PUxyNI+yF929Vpbx
55dX8EbKTh/RXu9vmrKor2/ugbSfy6xpWxQXbJm2Jy4a/23adHj0RL31S3le90N2uvtIe07irZ5N
yJhr5tmBi/dGL/NoZ0fdCDp0pH5jIQXZ4RZmVBI7zUlrMgznDHWAGVicqtnQj22CZfTLU78RdBCa
WPU32Ly8Vjbfu/Si2cRaJj+zsQfMmNv8VGXjXpvt1oTctVgigALCs92kSCLVO+w0WNUoT+AdLwtG
b3rmvbFstdeWujmhtWW7qtZSO90EbLfWI6O1GSpp/a+x41Uoeyd75KBbuxRoBM0b7kCD1O9yl45T
AlHCM7Oz5UUp0OZ2OjXVHD+JBKuQJHace/CIey+FWzOjZImCDTVhigebj5hFZT36fDYo8JEKqLGp
vyZZt59e3hA37nV6U1yyK74eoMsmziDAFQkTL4Kza6fqXR7H3XOVRahwjJU/HIbIsncizq1psSUQ
aiDfo/KyRqQ/Ik42t80g446HPNZLZ1sTfajN+p5+3q0sfUWGCtpTK5trq1FZaHopRS7xJS2ketAT
Nd2r0kifLFxGnuMYYjGJTHFfD0P6re8X6j9JudSvzyb4tCiBoeP0WxHscq4QyoDiLjFxxlvEZ1/L
0qDVkVfoIrkH+b/xWTlsNieASa9Z2uVQoxrV5JVzinuiXn3zU8Hu7P3q+PJuuTUK2RidHKT/VzDp
5SjYaAAwnnMkTTTja1uCGrRa+PQvD3IjeoDXWaWF2fswPraDoKsX51WSnqc81nBeyuWhMpw5KE1r
2JnPzaHoB2ByyOP0CvpULqpyusZNzkaifWnjKTqmynzGWTv6DzuB+uqKeUdOzdsWkbn9Gjm7yKfU
rhMf6rnXT9aUYhkf7dIIbq4RD21KQSsSb1t1FOiCQP9HC3sWuO3CD6pCocXe6eVFupE4IFIFKNal
CUxIXH/Fn8e4s2VpVl56pimFuAGo/igN3SZ3+hNkg+mk0HqfDxFojCVQBcwD8ByavcNzuQpevH1o
x61tBkC6mJte/gjMd90h7jlf6D3W71KZ9TBC0igAA+0ecUiMXls2XscDbr6W+uBLbI0o/cHoEGaq
srN03TL0dTUGnhjinf1/tYAkkKSVqH+u8lyoJl3OSjjIzPLgTs+Gr3602iiPuvH/zSf+T7rTlYXG
KpNDDYqUa617cXtdjkJxmpJm2qZnjVpCE8xpD0BBQ5StSHrrLy/187eOyqKjKTrt7GbGiHN3Z5Zv
XBMxvLjv8/LgG3IMcSDsg6JFmxTXSMgjwAnDwta0I65W9iHBekM7uFY7P2tz6uwkclfHd50D0ABu
Lt5rvAAu51Cif9iZA19K4APZH9u2EmTJnlPg905CuxMsfr/ILpJlxIZ5S61IcO4uFO0vhxOpyDPw
2OiHmLjeBPHcZicvomT3gCGuFz30rqpFUHQTuPdoan92yxy/9WtVo68y1xrGZYb3ALW4+pk4lnau
ZxMHxD626zdp5cq3uG7Fp3GM0jf1olzQpWMVSHirWGIt4n4YMu9cSb27K5Ww7ttI+wbkd4/1fb33
mOKKIiY7/i2fdznF1NArgzY9kkN1Yb+d8x4/coHLz8vB44b2PXpg5B2rK4DON91scSezYqNAUfkc
mXjmjYsZ6o35V9IOoLL9z/1oPsL2ekYvrghEKUJexfc4QWMfVHWHpJqfp0p+jCSVdqUrPegUZsPF
aAUzojK1Ne2UPq6/CRUpKka/7aEhNmx/bC59TdD5CkUlsTCqalHiJDaO2s7+uo5mjLM+AEAzQEHc
FvDjHGEHyO5eWEaL9SF1s+p7TRm6pHFclH8toAF3Brw1sZVzQKcNaBKePZeLnffu1I1cDWHkS+3e
z3h3WVNSvDbhI/laW+8+9Sk6Bs7m1Nh+6klQa/A1mk7di3FIj6se3H+ZC8AFEvS1GrB9BzhWPSxN
yVxwBkrexHqrgqbM053n03XA4VUDx4kqB9kW5+Tyi9n9UIgULD1GgfCpjo1Z6Nh59crKg6Hq9oAS
t0ZDIoYTAmSI4tu6Yf64YxPPrGWuIEkMuMYeHYxjpVf/W4HN2Pl4N3bemjtS1kP4a+2nXw6EOfdQ
J73nhFUcz4+qLXjwWy4vHWmrT+3s7EWZ2+PRpFqhdytb7nK8VNhDiSWtE5YQXb6qEfFJp0QYaUCM
8qRqw/78cry5sdFXThpYTLIEYMSbE7zk1WCgdeWEnjmYj1FiZycqVFP48ig3l4vEC4gkzlTM7XJW
0Mt9JL3WWVkAZxLgGHe9NU+BPTt7BP1bH5CbjzC9gryQd7gcypo95PisBbYHteaHZWmtd3ICoLs8
2fhW7Wz666+35goosdFXXtF4m9UaUruurSi1ws6cHYy2cZQblGadXvv11iYUTB1Kr5RCtsC4OrOX
iWHM0Gv974uTGwcb1EfY6WOxUzW8NZ9Vj4xcnGscGOPlxxtaibWlMs2ww0sPYL49Hsu4iF4d9pgP
uE/ScJbpt3fVn4d3tmJdxbFl0oTN8BfLR+OT1hvjx1d/NWIdIjBUIklKtmr0PrKMSR0pM8Q7JgpR
SUnDrLH1D71pRztD3fhsoApQxaJvSeVoCy9YBALBWEqbZPntfS+F/TiW7p443s1BWBzA99jjEGYv
12bCsRvZXgZxMIamt+B6D6nS9npa1wXANe9Y270UHmltbWvvlSzQPS1LI1y8qvvYJQOIDK6WIXmv
CZ4Rz0ak+j7I9SaHshVVjR40MIzje/yAi5S6pEpqOrK23AuM19NnP5L3r5cL1dBtYNRjzIZTuByh
iJ383wK8Id1vvd3pk15HD4r0pPzUfShjX7Fi/HIu+8KudD4y3TzPm5Fej4snmbTNwS6Lbudk3xwO
ZiN92VXfe4vl1jMTZk0Z6yEHZrmvGmGGqYNeUSzLJJj0ck+r9Ooj8uXWdINMiu9Ive5yD8koFZ2o
hB0K6eD64xrVSV/Eq8E9jIJSBMwXyG68QDajNPqCKNvo2WE/pz+FHNxD188CBv3wQ9Pscuele2tO
lER4eDgWRZ4tamDCmrBvO90Op0YUB5TZGzxlrWIn0l+tFHOiQ4QQAKjhtRx/+eVamHu42goR+okT
nyefnoOQi7rvGxfEJD7s4cvR6/dHunhRrRxUUpuVyY5XkLe5mFUzaZakAhkKQJnzaWlHow1UV+IO
octxCr3KmH/SBdGSB45cC7ER19SH1uvzJSiLKaa2IHD4Pg6qRrVJDrovzxIr3F+1cnM78CcXanwX
NfKRa6TNAzVjNPth6kz9k9sjwnmSxvpkq2xDVoGG5vTOB/0ti3s1QbIctuHqNKRv4lk60gUbEUkN
szaiMdsscogwDemL7rC0AoKOEE2TUOk3EXXvl8K0g7aL1WccOOzsiEW5+CTLxv1UAGkyAi9Rg3Eq
akOzuB3beghGNQC6LlQz7/UN17R8+8t5C4JVh/ABP2lz648ZK5cZrQiJedPfFbiK01xpztFq4Aei
leQ9TZB5gpc3xHVgZkNYyP6tFqJrV3tzqsbJW3Q35skXL0nxtp6l/+gjt/HoFR62Zy2+EUHu1Opo
xw2+hiuzMaS2Wr8VdRZ9l5Yz3r38g26cO2pFQM6g1NFc2CoNxEg6SJFBzPerRLydkV4K9GLuX5sr
MGv+cmRGKFVfwzmoQA74ygwIYQxifhKqcSgMuubrYwitC2S+USQi6d6CHv3CF6U3FyIcFys74lK5
HBxsUHcqnTdiCOiwNSyuZiWArS9jSEYNSU8nzwqnvo+9A3JqGshZTf8wTLP1pHJP/PXqJWJtIFCh
1wkBagtQmXJ3NgqL9FSjKxuA7OBUD3638/FuHAfPNAGMrhQALs512n+8xVQlRr0ddTMUq5i3bzDO
CX014xgp0pUgJeZjI+gMn1+e3BoAN6cQnQP2hg71mLf65ms6LBcSmzP5kDHFwThPxcdMTe7JaGaP
+mA0nmov0t9H3vzr5YHXv/h64LXzBK+Db7t5YbSGi1S5JUmSzbE/DbIc3+bI0d/Po2PsnLHrUiSF
d1JXj/I4oZKX6OW3TRu/ZPaLEa6ko6Cbo6E5oLfWM+up0fJjRP3yRyIy+wgW2zvR8R9PTuZm4iCW
ejghINc9AIRZjkNXYvVIS+KhiBOcXtwBcV+N7qM/1uljy9EIktnEqGcuOn0ndN2IFNyYoG+JFiAh
tlwyHykunaUxQt/unDttyrNDRAPq+PKy3BwFrRBIhSviZyuy0pdCpxo1GKHmdO+6PnKfhygzdjbd
upc3aw8jjuAL4Z0LYItwqHsKw5M+GmGqLYTaVH73G4zbm0Tezz1ViP8wJbJdl+4qdY4t4rtKrWSM
+sYIB2xPAn2w3Pt8wY7q5VF+02m3kyLR4KVEAFytlC43WYUTUFdMjR7qlV3hG1/53RdsxCivUlXy
vmt5mXyuEzNLD5OFaBt12Un1YSEp+AZxNurwHT2j/9VaU9QEHSKf/1r4wn9TUSexVccRU5zgOXTp
QeuEXRw68NPpGXU7bqxCjEuDvLbvfLPLxvePwpoRMeMf0Jhry5Apz4vIqoI0E9XXUkXeT58O6b8G
r/uPUnjq0zRoqQD+ZIkvGDXkUwBf3v5bxD28ALgtgxHoUPFArZoeUMBCxPp0KBG2/cvLpe4dMDCh
zQRps/5QpCr/EnftFB8sUZoSzax66Q5G403VyoQphoAfPtun//Fq1028vsJrNSoyJ3BiwL+BXnvV
952ludpuYGKJrSw9qFj60Jcr43tFswAi00OD98PJnIommLS0wQ5q2lNpuqY5sMuQj4AQwxH1rkKN
bo9d3i/tEiY889oDL9rlnoJExYVblml3P3WZ1A65lWTjsRhj5zNWI813s1bl45hW0XiYC0W1WeRV
/ePVX2GVnqaRtb5HUXe9/ArT1DZZDR8J6nRrHnyYjkcasUZgNu1eI+M6tiNrtNp+gFUivm8fE0bT
x35nJ0vYRYY6oY0rQk33FNhLuffBr69NhlpLE1xia063OXWjPmiDV9szGpsRL2qjjZr3xiJw3hUi
1p4R58J0J54txKpe/pzXgZIsBME2mq4k33ReLz+nPdhFEolpDmflLw95Hf3ybaXvJAXXHxI5C/ol
mBRAf8Ss73IQB0cg6ZkFg1BwJjMdRiRAa6+npGnvkRCvJ/Q7NV7v41XGbDuhkbqIMrJmDtNadod4
FP67RCXFz9d+NhJDF/VnOo8gkrZpjpHKubbmago7Kd6gNuHkgd8TBV69Oki38OjD8QZHA5QyLz9c
No+abAxdhTp4S7pjwIIqfd7TSLu+x2iegvIFX0biiwPt5SjeMvQ4stUq9OHhvymzpHzuSr94MCLb
Ctvas3YA9TdeL2s3nGbRCnbnbG12+5K21mLbMb7mAq12WyaPZSfLwLCmzxpklcCrWnFokeEJ7MX9
EJfZ+8wZnsbutTr2GL7Tp6BtYK0ZydXv6Aa58Io0B5himbpTDaK7FWoSr15ERoHeRB+PGfO6vfy8
uQnoJLbUEAJiBHPcuf2xiJEAfXlHXp0xIjWJCAUCXl9UHTclgtqdCjwiJSJRkZJvsgIdUGKGfR6m
tNh5ulwdMbTv6X9w3686CnReLic0TEMTL7Iow3Zw+0OXVOlzP6Vq54j9v77aZSpCbEKtBQ106It0
4S/HaZZq6CbD78OoVrl/1/rDrJ1KYSz5yYrm6auwW0RA9Dq26sAZfOezTL1MJ3gqB/WMto+iY1JP
hXGUdpmZAYLcmgjSwWrTwDCUkZwmv7HNE4+FSZwSe2o/Tv5SJwcVpVOG0AiyOHe4i1LCb0t/asO4
6FGmsJEqP1VFNFt3i0qa/DD1dJ8CssSiC2iHZfEhjegDvG3KEq+keSnc7FDaZvxPO0tPOzSeTLyj
XzXeExjgWNw5cQuU3+1qP2hyZX7Ux7GNAyQ7NV4tURbLk3S6Mj9FcZm+d1ABKWl3x95w+O39cIxG
PdYDy+QtGaC/1P3bdEZUHC1jdpogj8zyn9bpio/wdor30oudn200ah9ABNOSa7XG+OC2hvH3aI0e
5MymssoDVn9tFbR9bTuQMkz1RhSGCVvDnvx3FacwCvzczezDPLPrwh6HdkTHXW2pn0okxMC0LDXE
NplqYwziwaN60zaen76lWFPqaBG68gNXnWkEOGPon1rpFekhbyyZIzq0lGWwpHYZBamF0NG5dZqk
hM5pRtkRLIbxl1Bdap1UYfbNXZl042fLTqxvVM4G5JFW0Za0c+RbR9OSIvBibAQ+RWnTP6bJYi6n
VvgqWRmitXUemGx18PTcOWbeVHqBsGPxy+8ix6aoZs/gekUSW/gIzsY7qUjLgjxV+meB7EoX8m6J
/RM7pXtf1Jqscd0wMFgzFnOgSuwk/hC4c6bd9S3ojwDRVy0iM1zmL3mft3w0T+NuT0Ztxm+v6Snc
SL/h3k9TWvlFbSfNAZftmgZPvHyXcTsn1Ls8XnZqyfsnqsSLFTa9tD5K6RcjrzU9GcgPYuUfHHMy
HQz4xuRXZdXiybRV+gxaAyEXrfDS54I3619e3BbFofDdSh6H1qNzqWdG86NbFP5mo1sQBEetj+oD
96zCcmC05EOd5Pb3HCAWcAIaIMyn9BdxirN4/tV0uf3BVNJxsVwwKU7OgzOro3IpBxwwU6bzgjVW
QjpTe+NyB7KxLw/REOvP0tGQqXAASR3MMqFoO6kkmoLS8ybAhlna/DJrO/oK37j9UnkwjINeedb7
nq6fdTB9Sk3I8Bjdm95558r4qU2b6KNqWu2XV0x9fmjl2FcH1Jjdf5WYui/4U5vGufMLMYemtMry
sXDEMAQqzbofEBTtCgfLxEtCc0zyNOg8mb2tIDVkB1fM3rembeW/KWXm93ydCJEfts500NFE/rf2
k9E9IDehVYHCW/cbphTjx3lWenOuEVHnT11fDkerNKz6MKLuHgVLk2cf6aEQonUgBUZQIazxvfep
h55mDGzt4zhH7Iu8sKN/+N9SoLSjcoI8VllySO3WPYG1dni925r714DW+XhvZ7kXWEY/PBdWg2Af
HsIum7FPVleH1GcN+spNmsCCAfDoKzNq7yPcAmTIQfLfObHwsA+cZuBIwqi7OOgdExxHihimG9Af
UB95NSHkzhKqjKeWYT16tTP/ZZWZflCZBTFf6bN4aBffYNMaiaceelM1MNsplAwH9JbjMmCCChdJ
1+kfNdtJ30fOMFXHvCpsnJakLj5ESVS+d5K2d1jC2sDkzxmMO5vO53PtO5D/XLrFvMTQC2tPvcCE
RPOHCszxmD4tyBR/bHHLWULHbez2ocKHsj30qUR+e+79xT+kMk+eVl8n9oZQzhTWTenKcJmGujrL
MWsqKvqVV93lqMeC1EtLYPZT3f9T0MrsDwlAjrMXxYI421TYLZS9sp+8sUOSoTBb460OsNQ5qDJD
WLDtEforcUQ943FL8Kyw2kwfsDGPBxyIEmWcbUcSKlv0nT52eVb8SExNxWc79aY4HGRWpedCLTol
E57A1jm1lc9ztkmISFmcNl8ZYKJ3k/CSgX7uGx+wxsllwALJn63ddl+FsjoZTEKb80NSuMU/ljM4
2rkbpavfYQFtJoHNSuYsTtqYh8kvJzuwxsirAyjOwz+ll+rIlWQ6slaVK5Z/8K/HAnEpB/O9Z+bF
vTWCswpS1dZTYFmocJwyN077u4g4rB/NeHS1AF4juRzOAEAcJ0f7ggJK2dy7bqPpeAeIogjMrCr+
LdKxExQK0vgLQKPusUbLOQLianT0cxqXZ/u8NPNz5C+axCuqKgnfXWRPgZtlyCdkmqhYasT+74sp
soOa4sF5bF39sMSkkGPSP0ul2Xq48PTLAhM3wJ5EqZF8AlRfMAWMVwNbsDjjs0inOAsA2cZfelsr
x4PdSXhH9OazB320m581ZXjqPfZoZ0EmdB7kPJu15lhkFY/maJ5bI4gbp06P8+xqT2OJ5C/lVzv5
YonBebPM7f+ydx7LcSNr2r6Vjl4POPAmYs5ZAKgqei/KbBAUScHbTNir/x9QUjdZ0hFH8c9iJuIs
ukMMsgpVQOaXn3nNmO6IlsYUNorOUZZoGTdqMEs7kF2r5UdRm02XVp+Jj2UdFXVg1E46E1AtVNHp
ZDRRuACPy/16HK0hZNMU3iYuB3m/MIfdITc/u0yE0vyw7Tg/wsyhpr3PrdxeNmk+xtpRUinJJ0cd
zCY0EkvPQqnFtt9MpbZmjvVWpA3SaaaRt1pQzU15yr3MaNuktaiDdFHiJtClq54vBazzz+Y81U3Q
59K+bTrLeEo8G6K7LYpR3RTSxSui4sv2fqZxUvuq2xEiZG2Li7zr2ifZctrtEBgFKGuIaKYXROgV
T/HYuxxNKrObKlLn99QJ5dOwaDqJQdvN5m0+KOOD7B6TYqtl5fKIS7v7cSqWilyuYUo0RRJQnA56
y/WVwbHbkOdmgQPBNfaq7V35IPtieF8jPlf4LdT9u3RyhkfaGSR2ja01oz/rgsTORDm0uFkzk6uk
n5VkNxQJsrAe1niDD5EKGlxnyX4MEMKZkmCZFqiNqpcOt12nO+8b15IfcjcV/TkyH9UDAgC5HbhC
czq/jJTu3JlE+sWSlf5BN8yG8tWMoi8EN85noZt0abFYLmOf96mue7PS3uVq6dwM7ayCPyyVpA+A
QBVtOBHqlJDdWHhHJFD2tMlrbTqyF5YT5IV19eSws1AcSiCOu7F0rrDWywt/SpoEEjXqhFdqXRhx
OCqy+thEufWUI6dH+pwN3jvF0hMDJQ+rfBKRp1xU3VydZaM2bdJBy+dNpXXlamqS9vdlWbcPcyth
wpZR1Cy3I0Rg7diZxuZ9Rlp9WBsi+zh5hnnqxLnmYGuK4J8/RAwq+TL5jEBAVefvuHP5cDwgk3SX
1EpaQCirleac+k1TwkFlphE6BP/Gp9XN6ZTlqeXsGk1j1IHISmxRckk9pcEhyuxCHe25fidSokcg
OsNcwnxSgZoTEuRVMrVdE1SeM0u/ZM2eV12nXs2FYuM/o47EOfKwavYbhifUrAlOyr7bZ97s5x4C
qD6wBCs+1D3MHzGFnLrUB+LS9JtcuvEdttLeY83UHdSyMyWLL8Ee3+StjVeWtFXlU4lP0UI2XSTX
o86R6qcpHeypM6PF1xMmH/5Ux3XtKxHPlX1ZxdWxJbUpwUhmMM5L5gf6Tth9+mWSVU9HTs+j0Mum
0oFiO63lR2ZoMsBGpumDDsFd5XjEpS5FocVNbjOnGEwC4axMd/h8z8OhR3dg3pR0jzBNVe0WiA5O
xJw5nq5YDD3svtna0ZJWhy18qlO9k3IOcyNjwrQUXr6NUr0WSHka1pfVi53EdKxc66ju6+kRoLvT
HJemEXe+UJyIlq4el0EOzeuDYdRsqVw6nCh110/iQsfZuzyMu77wgm600jzUpmW6qwzZ30dAwOMg
74dEBPoom/vUS7s4ACHuPFTZgjlyX1WLjd4vzy9IMbu3fFOR3XupAhcAqlq690XdI3iKHCR96rK0
4lOsGVplo0pbyzaGaBLsHzmmDX+ClhOHhZ2pcags8cDtWdJVITXOl3I36CWMMd0ZshT3InR9djYO
DMQau2dQE2e1MZ4jIlONl4Nw7HeKg45UoM/l0oWNOer3YPBG49Zp6PpxuyflsNVneUvnPzYDNTWK
G1cZOXvpPdvMWCOXpjj60yiLQuObgfXTZg+seGjVw1YUhv6xwHSoP1eEaNwAabPqLJnjtj7y8jk5
L8ktbLwLKrPyqVjlR6S65GWnObHlT0ttZYGnkMAGRAJYxYul91FQ2RJBpEIHgeO77ZyR6mdFfoNK
W2H4/VB5OOyKXoy+jVh7FZSuJ8adZFW4u9TDLydw44SGj14Z3nxCNoUji9No7lHRNiqg4Qpd5qDI
nO6m0PL+S5UTQcMxn9vrUTWtq7LPKRSymEryJItEQayB/IXfX1PL5FRplG4C+9A1A2azZY6yfjqx
MadkrDsfxS7zHgUJkYS5bTWX04RX0aFC2rDLcxAsm3pQo09zzgMJO9LBPHBlq141fUuiaYxqnW2G
flC69dY4/RXjrdoLZd5L4buL1xp+VhncOGnocUMOqtY9Oc/EeqOFDH4IjLKlneQp8ek4GTpZk7HE
zXtHUWV6lMOv/OiqiJOEyxJ3S1h6VTSAH5gRpCXjkjvZM1xBfDzCqVfOzvRUInFyLAaLOndYMODz
ofAi2KU2bRkR1dxyYERYx2cCav2lmzT2la64hHitjUt1M7ttpPuDTcbNlCbLHVoqaeJxrT5vAi9x
vcbXl1F9cIcOSUa9meRjm0GSPYTIG23rafGi0K5E9dALo1PD/zCSoW7wIhy3+Vo717lOstkqk/qW
Ac2Po14m5qihIWVHa0jbp57T1DJLQb+Opl3BDGfg5LGzhykaqPyVj7D0wMS/BcT/obmGOJfqrgxD
mFbMX/f6sEWPk6NULVp4VZYHWpkpoQOqL0AE+7fpjM56GUYWCOiBxd3/evoirCWy5Lw1caHxUzKn
3QJc541u4Q8tvOerQI+B1MLc+rlD+2JMX2RlNfZmy7yhUZYNx/niL1r928Jc61X4b7VNB66yjyCN
S2d0NFnNjE0m27corLepxL1xEco3xez/fEXUEf/8L35+qJu5w3dX7v34z4vmqbqR3dOTPLtv/mt9
6V9/+vqF/zxLH/C+q7/I/b969SLe/9v1w3t5/+qHDb67cr7qn7r5+gn+lHy+QPxUr3/53/3lH0/P
73I7N0//+PMBpqhc3y1O6+rPb786evzHnyvK/D9fvv23353fl7wsrMu0Sh/u91/xdC/kP/5UbO0A
UPyK8NNs0BGoofz5x/j0/VeQc9C6W4W3VuktuvBVTXb9jz8164BpF6mISSsZlfUV1SDq/tuvVnQH
w0EbNAJrx/vz+2e7/Nq7/fpUuBXffv6j6svLOq2k+Mefz1ialy1eAgZOeCDpgR9CltzHgjPayBKZ
am2oS1qDS+bCay9MXfEjBfp1UPYGI2anQdXUNxEm9HxUckRoaZEdtnnpNP4oVfcpr7Jjc5iVlo5W
c6lVk75zpto1/bms3SPAN16Ic4OK91dOaeDnmkGIpA+r7apMqhdZCmzRT7LYPO3csT/N3GF+39Tk
TpvEHMo7u9f0d1Vb9jvs5ZZjr02nk2hq6pb2Kpk3hqtOs6mr8rLRZNtvnx/nby3sf7lcXy3xXy7/
/40Lmyj79sKu/rh+avrPRfrwaonz2u9L3D2AJwBskMVNuIFD89cSd/QD1j5DQMbmK5BrXf3fl7h3
gPCRCYoMZRFAIutw9/sSdw5wooNKDjCLeayNhstvLHG4uIwpXq5xoiuKQOg2MO5a6VFc6SUkqlEK
PZuNYtwwbHWdk4wu0bytJUpa2zwvsludZvq4QSuIns8SiWzYCgA5rd+LtjgRmlrroaHkcX0srGLm
Dz112PUanaog7ZP0ful1utRLURuP9L9xE8uBUZR+05j9uypD6SRwRrAvvo5dVUbRlnbVEQPf2g4L
p3PfpZVW031EIp3sURpy9tPKNXNfOJRnAfU3HQ/Yqm5+VhWliP1uGD02Uu9EWQAOY453os4cuIuN
o55X2jjdOrnQQUr0Lur9WjmhD9wtgh0S1c7w5PWWQ8dEqabbTk2d8jAHCU37w7TN4bxNSsQho0E0
baB4Cernnhc9roJ2vQ91UTfDgez+BhB2YZ9Vmmi8ICfNOhu9weuPMWDVZ39uhEvh1k1luaVa1uFT
jQQZtMNQswg0qsBuKzU3Lc8JxHIMq3Iwen9W+7bbUJINIKGZcVwOFir34YiT8L02VXnlOzavDABM
T2KDMiMa8YYdKXowqmk1hvUk++RTIiv1gspMbfx0cWvagsw3h3OSOHPciXTs3ovSGpiHeBBtho2S
wuE4bJsmv6VczM1gSL3y1EiTYfIZQZVnkTOo96PjZhegdJ3PqJebwo9Ir4iSmG5PvhZnpgbHbs4u
CtOTd03r5W5gNK6a+tUEgylMIsX4vDhTPPtiypZ3MeP9kU50NDEos7s+3bYwI2gkKouSBnMtgLp0
DVrVePO2lnOVOdTZtKSWwdotSt0ax6aZJDop+RgNQQ1SDU8tSxPXqHE47RZhrOissQaph/QvnKcV
s1Kc01fRr+WA5/xpZg66fdj0hp6Hi7m4OGdPUV6GbjkV6LFHEIZPajhe41Gl0BMKBn3WR8qsSMhQ
yKmJg0LGaAxlGiqjgTa0nrlVGY8oYV9aRR42uVFEO6V1zTPTLjMZxFKA2+mw9TN2k8YYZJunM5DO
pBb9tdAShyw9csYHrRynwbcVIL4+XcpkOK0kIwdA+eh4JuTxU+DR9mx8R+9cK1DyYTnqTSHQWLJH
Fbkl2xg0umcVyhe0Y1svdLu8vsF+IKINXimxF6DIqMEgLkAwfuwtJXKZ0iCy71tTrryXAhloX1iT
ctelwziGaelYd+44qu89ZoGRT0ZdOTzxFfRN+4zVmjKJMdypffDqFik+M1M54qosnekOd8Nnp8qH
S2WaJnTUh9lgOAWV4wudGdTv5xwEF0pYa7NYlk9zBGJ3N9nLPAVLmkeaP3gugnepZoYE0K4MimKy
8iBPYvEggUrJYCwW97SJAeD4ddaybZwknW6TPrfOTaazdMwqr9VC4Gzl1kH2iK5SPGO2I+omPioL
vm2oSanTMkUpsQzrJlfakMS6qUPd6jxgqpqkEikRu8Rqyexw64HayjzC6xcxb2htOWe027UmUByL
KYE30WsMqiHFjW+xy9E40WMLbZhSVR9KPervq86k62mN+BTCRi9MsgN76bXdBIP0nZllFa0DAO43
FouwgdOdpPTUY6t/r9p0vvxYIsEAXG2e0PJCAqUJ04GlC7A+YbbsmiNNjJRHoIG5juPPcZSYZ6rM
rRExWN1QiJu5VwbxZKut72JIG2/NAeuvrdsbebZ7cVL+JK16xgK+PnIMSGIAmFcDSFTi9NdHjt6p
SS+mDtASQAHp83QVO1Aly7Tvl+wsydSOOWEWfRrzxDrRFgZroQkx9Gvu8ionf5ne7VcZXBkM9Sp+
iomzgZr6649hpJORLkU/btBfy4mXBreu0N5CUu8XZzbvTuqI7q/5fM6vv39RyyTCaMfWNtqNXZfa
Ma244aPVZOJdm1YmScVfKchPbuwK1Xh9X5/h9gbcY/BxJMivL1VVkaeJIm3gFvQgwgdzssQmx6t6
9D3ZuNpp1xbgFpNSB/4JFEntA5HV6Tep5X/nhH+uIiZ/PZC1lnpV7Oy6p+r+8VWts77geyKoHbDe
saiGEUdOBxT6r0SQMojWKNgYErrVMXTVivieCOoHiKKZQN/WR0uBTxn0PRHUDigNkN5Byg4JSbjm
v5MI7i9T8E6QawFZrdAncM97a2cGblk1TpuFRqZkgTBbe6Nogzi0JumEL+7KT5bpDwoM67XQxtCf
dbuYdu5dS6uR15zQwg9by1POCrpWfhSZduiJ+ZOer03SvEg2K38QD+7msptGuRsRGiJp0JASsOIs
yGW7G/uFTh3twRUTK0DvKf1uLOttOdQZJ23nMRZh3FW5ufCXxcS+pWBUYicN54VXL2SM0rj69Vfb
7/7wzehXgFJDTQX+yz45w6k4s/KIyy+KVmwlOX+gTaLecGa0vgEnyy96z/YXsoHfDGZfr8xobV1i
NnC813ufdB26BKImoaZV8QZZF1p1qjm/0Zh5Rg6+DDFchqcGnhxGEWX2PmU5HWzwrZ0H+T8essem
0xUQcq7CkawuS4HUeJM2mNfE0QOI9vjjjLZqO2azE2i5Yt+Awjl2ONx3gI8YF1lUBV+S0U2vQDbJ
yscY2jBDbU1GvC7vN43eSwNrMdBFUBLpkQLRMU4UOTP4Nj1ay88P799x68/VLuAXcau/f3ziSGie
Xtaw62v+Dl08b+hvxBn1WdTmdegCmUuHRn8uRjlkv4cu+wBEOL1CGjGw9kE5/x26rAMX9VZOf6hp
VMCm8Tuhiw/26tgD5rcybUHv0vtBg2kPW2hTnXmzMfQhY+H3Uacvfo07TzhOlDJgFd7YAs/4wVdb
gMtBd0RmH0lHbJ7XtOLFgU6NxfQv12XYEbN8JKlcuUGTbfwU45Z7vIwC0QqQfhqSAbGTPMKIbKrD
pjO0IzVfpOrbWqomfur0+sdOLxgVVpFynTHXUX2vM7aLZtV+18uRhnZWBbXXmchvVoW9U3KzOII9
0O2YgKhUI60LZalNjxGoqY6LQtdvE5gJTTBhD5N6A5TCqVSPGK7kx7qXV0HVKruRRvg5sizK+QxQ
qAplqhQPJTMzomU05FdjkrjMt70heyM0PqdT+/cN7Dj8OLogPK29CKVEKNtT8UoGY8r0ORqyxQ0B
LFgPAmHTQG85f3x7Ghw84SrlE/8y461uFkziFWodyvwsARO4ZEYIZVel5M1thi+eqON3WVMyPsrT
VOCalqJssFTwLG2rzYEGZUMP3G8ZtI1W29qjGIYs2/aEYUaL2cxkJ7NadD/sw0mVgBcdO3NP1BT8
3jgbymkNZwqX8mV9J0PUT4CLbplLxPh/MmtZIkQS3zgen9O0vRu1NqbRUKD5SIq6jz9euqKBzylA
FC6uj0u6RoiNZYmlq+sOuE5lzSlquspOA2sltd7iPIk3MkHGV081/aTSpulGjqq1YzwGVFOA81Rz
9Q5yTLwrxVRsXkSLn5znP4ihswFXmjE7D8I2uc3eeV7EztjkeiFDMlAGjYsbHQ6T9yHtQMoBhxf0
1gnWxqQmYZUucluucq5F3g1vILfXnbd342D20eJChHQFNO+tMFlYVIdWLMNFSmNDCWsgOSfeSl+e
pw8/XsbmEbC3gRkT114GgCxrW7fIMxmis7jWxN0UumA/meGbIhDSmA494OwbCIgg3ZY4OkZ/SQ+s
Gsk4rYjqt+7+j+GPWoqG9ypIt1Yxex8HMGrl6DUaA4AG21O9LpojIMf6GCRrLyVKxvJKNSKQxFXJ
6DnTl+OZkuWkz7vqwtHlDur2Um0z3j3xx6GKzsa+a9/SaljX7Ot7hpYKAl9Mp6ipSXNf37NJMn/v
IlWEy2jrYeGlZ4tWHUt6E8e9eyEXqX+9Lb91mP+y5fy6OT08dbLvnv5gNCP+oPP2eC8ZdPwfmL9w
GL3YrT/UJMf35f3e/OX5Fd9Odsc+WJXa2bZIpq+9ZN7s2wDGoXFNkbL6OlsOJlZrmPp+srsUJSgL
sN4cNjwR/e+T3Tl4ZhIQ4JlKEMR+qzsN5XJv3ZDOkmmiU7k20Fnle4tbl7BxvEbLOBZVdBARfEnv
3dSk4zGaJs5L+KI26x70tOtaU3PgNKJqhxDfsmH2CxVoTwDXErvKshQN42dFM7GNZeJN9p84p0xN
jZJp9opqmQz6Rr1dKIdOWiDaNvbDjIO2t0R+BCdZB5s55O8bibHEBie14yRKyuu5yIwmgGmAsqUd
uwXAfEz1TL+k3gDBDFK18nWEpePNwiCLiWlsGXcl1pmcYqDxT4tIrz+0Bacv81SbD6gb0YVb1BVg
gxx1FmxAei/btZbQLsWogkhKjHK6s10FuB0w7qUFva32ZVC2ownGUczOAHbEPa8Bb000pLXpKdY8
xkpQBaZ3GiOsw0nLizJQ8YI84keONx2d4veYZOifgUUiR0CFmt73ut2NfqvnMRo+saWnG9nrU7bR
ll69g/ljvs9FWqaHQL69z07aticmKD9ng/yZ0gQY1aPzEKG5O26d2o4+K9JzQOfUdv7Bc2yTBirA
dSDGfcLDEYabfWgcoQCfXHGiPvgEofutFkWz70hGvwG9QOUTqKVBo/kcWau0wOBuOqNz7mtFdyu/
VFL5AXRL8rDWkq5f2010oSNDlfqoJXdGiPmM/ASa0TDowOkua4czbTkdxjz7oEC0C4Q9uEOYYpHZ
03+V1kQPTUk/dabS5L5SWsIE0+wZT0PbM/xDKmWqoRF0GRb2Vvph0COj2NgxTXfFBNbpT5E+ItoJ
50D3O8Ubo2CIktUNqR/MK1uAEsQ6LRmPzdnENIQLQJcNXuz1n5zM1g+7ZzXboRvETkWKztvLjLNa
ANoC/rNlhF5tmCOmPhtb30oP8MyvL7We8S8DPBJW+N078HJXY9YfnH2KPi3iDrr5FkTzpeIsGfOb
ETsNq1M2gLtncPzpcNrwz0stU8evJ/+/o/3etB1p/heP5Ydof3bf4TKXtv3Ty0ru+UXfSzn1ANXw
tYpD1oHZ4jru+3viTtsCkqdDGYVaxipU9z3gmwdrPrqasSCdSpLxd7w3DyCO8SuG7as+MqfRb0wj
f0zgOILWT4Yc6Cokv5dIAqfSzCpG79iyhReCkVSP1Fl5izj7rEfzcq2SLFEoAsiimcGmsPcOlUL0
oKXqpAqTqgXZ6DlOdJhBl+x9e56X23JITDDjubOdRmMJk7gf39uLMJ9KO4nuG8U5xNUd6zi9yTyk
dSa9BfOr7Cps1KDCTsqNKdFVWbLOu00zzAycMSt2vT564ZQ31ae2F+ptjUDUk2isqzh2WtufDXUI
kcNsT7JBTy6Yw0XHALKSwK47x/D1WZjn7kptckp4BGD8XO3RLnsLqLzTXc6DkdDimsRN3OgCmKws
LQwRU0PeZEqlU4g2xRcmj+DyzaVhgqTqg3Kn6a3xuGQQC/yReHDFTLL3Y6ORQN0n0wT2B/4N3LAF
CbKQg1VvjUGAhKu1eRMZ8fLBtiOY/hxWZ3WrDp+isnWoYEfA+XhvONt+dhjr5bA3j2ov1x+Leoh3
be5tQYpdNtGovQOg1TzSg5d3hlKDTQWJqh46Os6f00JrKcQAG+3UKWuPbOZXBbX2XH6AnwY3aJ76
0U/gwHxtof/PBZL1nf7C7fzvgODoq57Iv27v3HaEhMf7xz/uq8c/buvP93H9Mjo8v/rv6IC15MpM
RtEZzYjX0WFFJKwRHnIlMDP27vfoQGcbVSu6x/DQPXqCbNvvPWr1gG22CkKsijUWsPD/r/Cg09kE
+0DDiNILiN3rIoLIFU9tDCc7Gcd+NwwCpt00vaWn6u7lnAiBraoCVN+AwpBs2Tdy6MZUU+wpR+Ep
yqLb1CBF2RRAGTvfHbvkY56YioLSstLaoTpnk7ZZBmhDvian6WK2qnTeApFLafQAGWUav8Ag2M5p
z5QfYksaiETVp9PGMPsLbLTmYrNAJvtsQjk4Ro9RwQZlKuUd8YY9BA5VtcIBkG0TiEITHxer6S4h
FcTxibAXpHOZtxtXsFKQkOgx8ZEBsXqmtarhuBEINc6sowhuQ3+UOe1wmRkCJks3NNP5wHTf3nhs
SIXR6tx2QRuZ1WlZkQiCFa36wq8ZDtvMNfl6gQoB/8vojG0c6ABcLxDzSu9SdDqyQAfQfdfqhYmr
rlmlHflnNZ+i6p0ZKI105pGegUuax9RZfJh0w7JpFosmWdkWgJlX8o4V1HjvTQGeufOKM+jBfnIS
3JaLuyhhbZn2eQLhR/jtaCVXjamMOezMItoaFU6T8MHMyA1MWbgLaW5ewghRcv1cGXL9cx67Rg4G
anIfX2yin+RWe2eVzV6gwqELTuaJluw+ehAmqdSduVMCYxHeoZig2nhooGx/fZX9WenXyzD5QVUH
1pa2XzjPVeRKrxdIueI5d4S48LUYND2soSycuEYjYPNG0YmW1X3Ats1Opwhk968/A+f+y9Tu+SPQ
TEHUCqMHg/+/3nZx1kRwrhpANFYizoqpMw5Tker+YibNpk+p5399vb2s9fl6BBnuL1uRoLJ3PWka
oE1Q0gqakowYfokMCwlZsqocbffrS63F8v53Q/yB6zCM4h7v2163TRKlwsUoYJZVquxaPRUflHmA
TAFoA+IlCHBrCRV0TXP6ieKy5oh6QqYuzbcGpd8pvOXEDXD/Gy7agc+N16EnPd80hjSQo7RkwFHZ
pmHD9nEDzBDdzQQB+YRzOr9KoHEAD667r8qQv3WI/TdBef9n+x6kqi8e9Q+Z8O2qAPN84gX0P2rx
x5EoOP/E65OPt/jeCNEOELdGtxtxXKS6ns+w740Q/YDJLIKKTCpRuGYX/nXy6Yxgbf56RXsDD4BE
/9fJx69Q+mIioWIdguic/lsjjnXJv8xYLQYNq5kuEn4g/3D1fr0FZ2XGgFpiEqiPubybS0AnSB7W
oV2sWDiZfhkQDL4ztPr+xU37SZDb24q0KLkucx/VZLC5wtpfX3eZnWqEAYmwMwoqKKYa3XWGnk+Q
qlX/26BvroVuHjAJGj4cvnvbnlvZD8OAiHThxpAbyjTeQu5d3ggu6yfev5Mk9Fi9csCTxuyBPoQw
ndLWVqlq1yk3UpT0JyItPxSwpuAiTuWpUkcb3dx1YvxtezU6G6pqmaBNwG6SSr2+mxZCG4tbcO0J
oZONkwDoVZYzCDA4y3aptukasu7ffoCIVNBvBb8MwHNfosXAUwmGDdi1MWrTIKpUg9ubLYHVWskb
8oc/ubO2RlOQ7UCehnbK62/neQnK8IqibBTRpJc6EL7QW6r0KLKc/ERhtG/l6omLMsdhIem2/Pp7
Pk/d9p4rO3CtHUlQaVuuSd2LqZytiJxrW8qmGWoX6zpn2dH9M3yKORevBa0LDX1x0G6Z+22aLdRU
clBCzR1p0dOSAiEUJGr6lk3ST/YPzm9McdRVDwog0OtPxSwvEchuKxu6gd7WbpcCJxxQdjEM8zdO
6Z/dAegS9EpX1x2q2r39o7XZmKJrn2yH2KtP6iGyPie1W3yiqrSQsaDA9OwxaNSsOurzUwXoWUBO
lW1S5Ae2oAeWq1yLtLeM639ADBBCVsNYDQALajYkS69vgVWqDSDHdZY3GSjDdYVTIhc8u3WIYiCY
DmYp7m0Rz9q5MSwG7NFxTgLImDOeG8Z4POqj8r63J16FQGQS4gS9BHFVNYw6egAileFEoSzjEE6R
eZrGyucyp6OYJAm1Ixa8xWFmj9ZNxExU899Yc/tDDQY40G6cdfBM04t1//qr5U6dUKvwdLvEybcW
PKcTx8tQshC1Cg4vqhP1yxTVEPtgLE4hrOoVpjkPOtaegG38bkrmMyDIZAnN0Hjv6VHbc9jGcQJf
Eov4za8/7w90Bj4vqSptFUbvK3xjb4Ugy23N9WRFuARHdSi7rG+DuqogFIKhPEF2RLsWRaLVBN+q
P1sYCV1mej9iPzRH8IiR/WI8ahoSJt0EXtsfc0F7fQRG40vdg98w6agjgDaMb5AlHS/TVk2uuiim
TaDUk4PKSW5dQnkrrtPCCuKi2sYk/xKNGGnu2kTox6hLWtepHblToIlp9uk1eP7INPddzojgXUa+
+CBN2W+1vnurg7mXCnLWMelQOaihnZhrlH79NI3BGqzYMCOaG+nwrmhmdVe5rfXG+fPzq7h00cBE
uAwQX1+lWZIsUjw12nixK8JRn5/qxnbfiIbrm7wOhuvQhu/ybFJlWWtYehEMAUKnS2uNEXRWW4ZW
tjgfOt0o/TiuCpraDhqkzdgFc1fpR79eYz+58ipMy+Qa8V+UoNda4sWVMyG9OdWFtxksI8NUY5V0
GJF5njtR+bHzDhxqcqe41VuOr88SqntfmRjD8iaDsFbxp9cX7hI7VZLM8DZGrSK4ZExudGcMnbiH
GY/8O0p5SlhqqgK+eiwpZ2d1OaynsrGCPtPRMJlcpzlNcnV+zER02o6lCHUQC9JH9aO7jfRMORkS
x7hdNQVKSN9Vcq3kVfnAvMi8MBovu5z6Ny0lfzxSvwZO0DU0UFicr7/U1OC41DSqt0kab9iao+vd
0F6/FrkkwKNbvgVhcw7SJtl5SJW+sYh+fkvZcLbKMB2juL1nmTPCwjGn8zZ13vQ72ZlJEClY9zDf
cXZZ3g4XBXpofjOPUaiACkPUycq3S6Eal0Ca501buXe5E9UQXKMlNPUFNIDqgIWpTRoPqDgFZTfq
YaM2TzGIZb8vu3vQq9G5XBHJv16XP2AU2N3sBmI1dSWUMtLxVwszniZtSAbH2bSx7lwvhBM/Mr30
JCmlJv157PQAdox3lOKOGhZW6x1NZVdfRp1407d0XYp7SxW3Hkp5Emse0DMj58UemSr6qmles0c6
OMCN2nf3Q492iW304shdNOXCSRbVb02UaFqBNEo+O6ea0cnrN+7JGtF++CAEu9XSzkVpbm95eTxN
JMATPkjbnVa9frQslnoEdjU9JUNDkJyJcYDMwuksFPOQZoO3o9FQhE2qv0Wb/clKp9lGpEKxiXxp
X0I+QUGrVEjsNuh6Ge/iJHfPbHYqBKOqBdgQO2CeNAwR5XyioPn+hgLkT4LyKldOtKSGQ5d/L3jU
LbJRWcvVJy+KziLhuVujNLuva/DfZfkLOqi+lsD/uhd9c1+uJehXZulKH33++281OBiDA4pcssXV
D/Brof2tBkfDEog0vgm0n4EUOqzUb81nRTMOUKBU0QflvFnrbB7ut+4zw/wDUNN06NbhJ3GMg/B3
plNrjHixXwiBMFHRx6B6XKucfaBh3PY0VdmgtzpN3tzvKozNAydamscmjQAsS8sCo6XF+GWj1kga
pS1RFXAe5s4Rnm/tiOpnUylB6XhiE49jiT5xYduXJhR8B+lMgyZXnM+6E2b6XN9ki/KpGwTiKRVz
7M8qhcqMGIQhxg3WYso1tdiCGJaZIE6pF8NMM061ksfSblzLH6vKKrAG7hacyGTRXKYIBSOJOA5t
MOrDBLqWmb3yUUks7wIlIQm6VkbDUV4Mju3HVU5mPk/L5Yunffn1Xv2CcsEdxLwJKUjcjigGGDO8
jsIdT5bMpNBuCyTHAqH3HcAM8y157b2G5fNV2MzrkBN0KUPJ11cpukL2bZNqt2Vlik2V1AjiGeL/
sXdmu3FjabZ+lfMCTHAeboNkjArNkm3dELKd3pznafPp+6M6s0uWXBbyooBu4ACVqKrMlBli7OEf
1v+tYavoBNbG+LFVyfuFwa/CNYlig1KRsUr7X0c9g16Ui9Fa8p7ZOnkSVAO/oCZRDLJuj+4eZrUt
TTUt9XYNw1ssBs2Z8Aw0aibI5soMabohnAMbbX4rSrX/M1IrL93gmVo5fu8wAgU8rzLvTGSlK2bK
lA+DI63In401S0hqEBMlV1gXwnCyBx+bgqyC1ABjcZMN09Kv+TAoDUz40qtOow8YmEYtdQAd0aXi
MWYU2GZdn/TIaW7pcc5PzDEDmFC6wXi2Erv9YRYZyKjUrEnDzDFCUPn7dfHuG1sNbyn54C1jckOv
e/j1C0Sqq/XDbM/3vSh/RNRHBcgcf9G9vZLhSPrysP/EOVz/ZmT/f2Mn8PfygE2b9PBD/t8jdJmk
/GVJdP0D/m4Gmn8wjQLJm7oKAfVrbZiNHkBHV7J6ljG9/CLt/rsZ6P5BgkmybzBShZhgnXf+uxmI
okxl43tMKCAMJz/4J6fxmyVDJkgpFKMblZqC+z42lkvb1nNne1QEACKZLCG/7GyEvrsh/6c2Cuuz
cBlDqc5NQnTyJj5QO2hBY4eNal9aA8g1kYZ2o9ahF3ePv98I71wUXh714k5BEvreCX1eUJxFCb8W
9FYsQ73T6D6WxTwFmjSzbdECbJrH8WBnkYJpRf1ZOnOwROp1nIjqqTB+jOKWazFF/VqoAeopQGXM
DBuZzjiYUYRxGvz+A7+tgayfl5bxmnpRuaV0/vPOTV1sfkC9eaAgwYstXUNVaaqYQ52ottWgjAKF
Hwp//9CXXPzVTcwzKakBIiFPdyhtvr1HsO+y8kEWXlCnNA/dproRzfgj1738xp7b8xTFqyBsqs5x
oswck1poSts7jyYzRDSsAyjtQZK4NzHyLCCrhm90QFJFc67Hx1nJuKg1TfocWhY8PwfVVAG2zxXe
k7TsTZ7V1d3U2jczw9JhbypYlsaLiXbQjUPLwS/AQukcFcj9QOBJv23RcheiXodL80/d2jKcx+QD
O7x3qmReydo0W5foqt2x3qxRdBdiSrKe8T53mIPWKSzfkNl3xuKTDYOyzFZ24nPRA2fSSHDVyDvm
0DYYxBf2B021d3j+l4+CDpxuIR9JX0Wlr09zWWWOWVDQCmDLIZFbc2lZU83Bpr7AMCkls8hJahM9
yGKNceGu731ptkgnm09AWj8yfXl3Uqxv5tXHeZvmmKAdsxEakrcK+RgcF8FotB7Vz8d2wgb5g7XJ
L/dmaaI85Uh0PJWxvbdFQUIpkGGj5+JjHOUbb+rHEMji+MEOeGH6vHsMh+ianzP98pZyXZi1zOG8
e0Gu5Exwdx6gd72jgLbsJKzlYx2TQ0eadZROLQMa7w5WKh0cLKSNTrez5+K2NlZYVT7uaax+ByvQ
MVZ9HnItOkNWEr5iDNuo1McQL56dYiqYRpIHbrzx0liS0W9i76G1tCva8uaptsH6LV1WbxoRpxsv
wVenBjom7aK/1GTgaslwgOxUAIGkUFAozk5XsxgCFThXc+5aPByiZ0VNv2fl9EXA4b9wsS1TPLGg
rVfRM3gcJ1nyMCYrgN1umO6oOgrBcRqHWel2wMPKj+qlv1zHzCahRNNILQB1/LyO4zlvJjvLwU7l
oLwYPq9SvMroCFf73lLuAYVVJ02N7a1Ns3jjiIBBdsraI+M2ff7198vqbWFt3VOcdfTEKcQwX7gu
8ldFA8erh96NIjeAioGQpGP0o1ArdaN+86ZN3U0dxi69+sFa/uVDyYuB+6P8Q3Tz80PVZWKcSPDQ
UlyPfe9thY15iNk25yVpaaaglMVV5cvvf9NfnmQ2wSBCAOSI5ttCbDlRwh6heQWdNRw6mqGhK+ms
j9DBqlHx1rD0yakWZTNWzpNUs+RUjNbe7UB5fPBJ1i/47SZjdxEEGdRImFj/+fePemup6kF4gWgn
05cF/NxIBVUQE777ahPX/oLtmt+IuT1GbToHTde7zCoql8Dy5qNroxwYqH/hR7L//Ud7Z4SzrgeW
JZffKsqgm/nzR8uQ2yLK5pjxii+G0+RXucToG+32ZG8BLmnsnZXsjMe4YWByGckz6LR0M1rJEKYF
kopMcD1pKvNEettuqtr70hWG5eddXPipcZvoLSDhjpSF2Uz+NJ1SEDmEb7jDhtmtc+NOblgXypc5
kQFGJMxuZc82tkYbRbI65vwim9I9queIuVdR+lg3pZteaWAi2fEzuhp1Ey9y21XaAlrzqnHK2Se7
hjcugC6rzRBAmE/9nBctxJwGKJScIIF262tNfpNk5gfdy19dEg4aF0JdRq54Qz+/Tytu6nKIHDeY
Um8MjEHxYdiHep88JLr+l5fm/89AqOeQ+/77+s/D3W+TD372X8kH9xr1FqZHOYCJ9P6lU7b+WKt0
zF6CZFg9ydm1/0o+TMbPIIMRiqLOWjtgfycfzh8gwRAW/3d8hNTnnyQfawTz08Gwnk5ooSgWcjK6
L7vz1WlMSKtPotRhl2bjVk/kTrrRBzf8u7PnzSPWs/nVIzggNc+Af451LFd7Pe/w9Azt0bt79f5/
UZF5t+5fHoNsk7YJU+NvB7p7RHKiV9UoiPJpW5nFRVVBSLW8R06uw+8fpf3qWchEV++utQv5Vt7t
WVXbqIuMAnccT7HWn3ChAncGBiWSu6YE8G2Mpwpmk4kddlLIy16aeymM/fp2vUnuVGbIf/+Z3t1w
/PqrRTGgRsQnzC78/JY1AEWYR83Ryr8kIMr38SRAZgwnsX6xAKhEPn/g2/vRI99ExyZGgKhE6JkU
qvhUSh6LKHQuB78cUl9JBcAd74Pk4FfL9fVvua61V2updyGKYhYWBTUDSqkaH2Mz++BCetdgecnH
0U6xMRwXVN6buzJ1JMIL0fPlRtX1opZPcLr2Cs+iZHu2C/M82sOp64G29tU1t/5Hz+eseLclaXmu
OgPuIviUP/+OrWkNepa1YD/Hp9psr5a+CGSX77PSu3Cj5ChFckwt73by8n1TuA9x139whbz0kN6e
CkzRwV+hMLLOUfz8EbxIuoLyYhTIAn3Rkn7R2+KiptvKEPxDWS9BlYiNCnDGEICqNB0yK9BnN86D
QYvCshl8wVwOUs4DS+Ei94ZT5iGAV7P9WE9wj6sPqrHrnfb+8/KdrUEl2/LNV9a0dWnjesFXJu1z
33HbKiI0dZSkk3fH2PiJasi5VLuvv99zvzrZmOpbmThELvZbXGkROWy4qWQ1ltNXKNXXdTWGrR3f
/v4xL0XDt78eDZ21HmvSlPberAhDuJgF9lRtMuYtsvq6NHHAKhYjrPsKyyrrmI4YQQixVTPlYj1i
mAkJPalc6NK7mMr8pi6XHS2xjZIsweyIGzubwqKHoaswUW1IziM579xUbJUq33t1c4XxUAClCjBb
wfC2cVTBqPFwvDI+SLHfY/v+uyQFPxBJvopc7s13t8Sumym94wWl5t3HTnGtz+MJbfzZ7qIgB0CJ
VCjb6AauEUl/mO1abPrsmRpA6BXpMTVMJBnJl3me6PJFYY0EZZqvGpbfrJh+Lek2RxYj7ji7ROD/
nBY2Pg4UOdrfeLL3y5LeypZ12QL2zZTQyUAJaXKnO/l+JmWcmZsRndiVhbWxXFJI3qSKS0mkc7KC
6dO66atDH2NurH3LGxX8/dibLq2muYqKp8aZEXx3B8DgFzBctowR3soJuhxpYAB9YdhkIwwYUVx4
zhhGneV7DZh2VzDjDDq7qK7Z5ReDFL7D4IzAj6O38y+N7E+F436fDIWRvXnXJLYv4/S4zPpRwQAl
WpYAofB+lYhZavusm8kxScvrMQH7rcTtFTWwsyvkbrTjnYWXIAbQtCWjO/DKz0pNnF2386U+sW1N
97HQklsn66+SJreCesnuadAAdijz69Qz954pQkXE4SD6K9dVUGQl313cY7iMdpVIwrwemaTUPyUp
36jtPqbrvQBaDaBZiEm5PVDh21nGOWshBHB4rAdJZf+Iebfrubu+61rW6ONDs3mikIphT8nfMqzv
szCxOUDJw7W3d+z6Fk+CixZLpgIzM2WaTnmibNtSuVj/rIpyqli6Ky+Lj04chV2fXwAYPxbTCoi2
5I450HtguOEo4uMKvqBa7xfK8hAZ1tm2WHjKckBOc+7FwFhkflF7866ExA7Ze98o3s166iiJuhOa
cXbzeKfbIgTIsMfVYmMOUOZL6nLIK0qfAtdXSesG/On61wbnaK7NjsGG3LujSPKAdCmcewjbIzOt
m0krLtJG3dWDtQH0GxZad+gaMGORCcA7Pir9tC2z9GhbIpyc8WRUI4UxGdRRf8hHqNPTAtGPF+vY
h0QMtxGDDm7TXiFuCitTBhjOBKIpgnLiZzDBAtLXA1zWvnVlgeGFCgNEbw9DZx7XrzrO+f9ouzJX
ecTF8zCZU6g12V4VOLI0K6RS2Zpi3iIxcTedxzoeh0M/iVuC42MmF5SU0csa6G1uMlP8kNmya/Qo
zOMlcHRxZ9PZMnNuFy5WW793tcHHhvJo4QwpeK3t+tWsuVObfOkQxpkF4xeskxHPC3C1D4U+f3BC
/eqQRxtNsQJbRSAobw7fpcWKwkUVBqCvvXKYrBblvBss/YNrX187hm8PeVJgcmEiWFRtb0KbNDLz
uoFvGkxe9iNmF7e22Ii8us4tGXSaeUxksR9KG8pgNYSNUl7Dqfy83qmqFX2KmfiFPFnc2m7/CY+6
iwggeDrL4PdX0ftKEmEmkkyA1syzo096E2b2RhqXRQToV9Fg+9eamm+kt3ybLHOf6sZx5r8VTzti
i/V1MfSzac07J0WYJ6qPypPvqyvrR/GwN14DJQ1V6s9Bim7lU27kNBjkFN8mvXtvlsvXIZO7nuqc
7ZDzGv2pnJpnfJf9xuGwMJXw96/jl2vj1Ud48zZmOrBFR9c+sIz50mlwsYkryBSdc//75/xqcTiM
ICG1sx1UaSs87XXcO+ZNoui9sTZT8i+1ap5tRwlJ6/b94r3skXKMQseR1MZTvzHiz7K9wiFra3AK
eVF7UNRx23reRdUmx2Jg28bDB8qTX4XN3N80T5BMe/yPN+/CFhJFbLv2TypmwOUY0rEPOlTUKeYu
dj5utTYKBwVXE0HhCeeHze/f0S9yshXNBM7doplC1frnV6SkjhE3s+ohjnuauzh0I/1bQhyUlx+l
f7/Ie2j7oYYGmURY9hZro9SmU2U55FE9PUDOxvtbD1Jqi7Uud0ZtciI//f5XQ87//nDgkaub90qg
st4qrXKbmdY+4ZG1SSDGxTFYdItaRgwIdFsNYykHD431H65ZJ9Wl7WC49Saasv26IiRJmdlQQjem
UJoj3Bp9b8l8b9v5BQibI+jWQ9eLz5S7tnWl7oZiDJtpDFO7CGZ+ppjH0CEKaoU4u3ZxUSTKIyWz
uzmLw7TprjSZ+qPrXSQZl19sHft29AFEwItJjl2BaLxNb4p02jiUNxs7pdZZPsnZeVTz5qLlQ68/
38/jVlIE72tjj8z6iE0v1NUhBPx5VOb48xqNDTyv7IYThpRhnfeHsRTnOU2BIPdXpozCkShQLuZR
U5edS5q97hKoE9yH7ZXKiYkd3X4NlqZpwD1JfBamQmGTjKVPj0i1foxutjfIlc1hvm285Xoowfdm
kKLtmhAx6Q4acfAaaTlctv04crvl+yhWwlhV8LbGS0wTO247UAjzN1PvT4uYL9fzW7bmMdKfkia6
Xeo8JOI9dR4U3QiUxxqKRKN7gaMlXlpnOy6ftEHsIjjBTRU9qh0huO1eUIbw5YjamO8hQgnR1awC
L7kRRJ8NUa9TCaIa70I6sPna+DhhAre+w7FvrtRC3HqU/TXd260/lywEhtyo6mztx9k4Kx5/Tcrd
1OBnw/ur0uFUuPftKMn0LN/0hm2vJri59Qc9owkTZTcZ8jlkgbeL44VtT/yU58Gkyt0ayJip9+ji
5r2xI+PcKXPgIZiNyEcir79ySnk5JuPJzLjwU75T1prAeEHNigsMmC6t4mpx0tu0Jejunmhm+GhY
r9eakRsRVlnTTquN41SMh1rGR4NbqMdYCC+rm0UmvqimU0lyWlnZTUnCmnrYcSktr40fjgFmHZc6
vltrIesasWe5W11AxonjiTW4XrGF1x2kkyEVXHamWrBepxDXy4PN6dojjuoZO9db/LNiy1+/mxb7
UBsjMSdW7pyKF6SQdqLWhza811oiuemeLf3w+xPh/eW3ygWoJyJnRbOPBP7n045Gcjrwu9MKFMrd
mg/o5nBaiCrXZVCm5j7JxJ3D7Ehiyl0XEQYa3gdp6bsDl49A0RK1EJjI1aPg549QqY3aqsZMdyMX
4Vj2mNUASrHyvSx6//e/Lpnu2wNwLcagNUd0hYKBY/Dnh2kldo/And3AtNKjsmA2E0uUXohEbh11
CYyFML4zsxtQAyFDxru00R6beH6Cun1bS6yjqMAeo1q5GOG4kMgwUTF9tc3Ex/vP9s2KlJOzQUu5
muRIpK7YygXmVscRru6md9cwZ325JGn0kXZDYu01SVJAVxjj1tV0yF+LXYtNFIZb0s6u5W6aTGjS
RbaPouHE2MWxcoxzlRlHy6B+5CS35B+3HVsH8fClZ7Oi0B9vYvx+wHUT/EvzjHFtGSSMLneFs/hD
LD6lq1LOthcQ8PJy6tcMNOeMMvR+3swlp+BSXJitfZ76+HNpYJ+ZVdd9W5Qbd47C1iKpqDkv8VTh
jGWt0geRenSLk+0dBq2bclJCzuGX376HLZ2Xyp3CZbtaht7Cv2eYVM33ptl/Vdr4TznbxiZzjb1d
1teuPRxGtq9CKaITym2WYviqjNFdZVu+ZvANiEa5KDLxqTfICMkcy7EEVt+MISfBUSRYNyXpMXLL
694iqWOu6xiTrOklOXA1bpFFzH4nxG3Tq1tOZCPjruvdC0X37uALHSmZ3WhRv1WX/KJRDTiB6tkl
n84VL1z3Rcd0i1GaMINkwDI7SpJ97MT3OD3vB2vc9nV8rHG7yVpxux6zTu084KEFtGfwx5bGklkr
wcsf7qV7ukIZANTEdxgesZp83+tciku7x4Ivw1AARx63v9NrtODR6t5peN8duxfBgCWXFtN77uPG
2NPrd5FBIpV0fzBkXm86hio2ZhQfcyXbZ918abgysHqL8ffyOcvcu6QdLo18lYZke6evLtbEO+VQ
XkikarX/Grc5znsFPL9MWeSRzvpN3zuPQHNuO929bTicQ28oOLDc4lp00cOaYsf4Svmzk/hKyzgK
J5o+0zO3s7CORGjn3JQVswUTjgg1uXWlhEz8HFTyZBDhT3ZCGk+8nWteAnSkW8CnRqdKM46U/I+5
Y9+Dbqetv8yXmQNQo3Iwq0obGBiQkr545RhvjbQIBlokp/Wmb0vxQez8i5NjdV6hzUJMiPZrDa1e
l4wpbxWyA8ntehPRES+TixeF+qkDEpBRnfj9UfX+cdBDKVGvc1QIrN4OmqqJDQeqL0mQ8uG0xicx
WbNbls/rSq/n6YPH/eIigP6CEG0dlPsFAkYibkNdNjlBxaGfk2C3iYPQflF31GywYMueVBnfTW52
kcQF4+4DtqN/ETH/A13A+6rgP29pdK9JJP+nPIOYz3y1Ot7Nbm+q8jlp//xJJr7+xN+tQfcP4KvM
3anAV/+iz/2NMHL/eGnxwbTDPeJnZp3+h4Fa0Xk1j/0/rUF8WGimryudAV2DH/4nrcEXFfjrigST
4JC0iS/IO9fh7zeVWQxPU8YbCw2/7177FNsIwecejQvo0ha1UTa7TehZC4jjvHlkVE+9a00zOnSJ
7Z4sjwa5qS6fo8nEALHJ3MFX0Wsx4a5iRgq4bipwF9eKzWQZ8bbDWRRcxjKEC7JhQufMfhgGARFv
amfvS5aX7hk5kv2nkog03wCMbQ7zrKdIEjKX2w6T4q3ETgiPjiLerqTAZjNVU/TF6bTl7tV3+ItG
49v0b30tVIOYBkVLg37+zYHS5mLRrEjHfnxsImqbRhXk5ViHFoD8YEYzfegWbCMKDOR3L0/+D+yz
q/+7OIQ1t/33fXefGaJvzz9zf9af+NeWYogVvDyDDcyavcz5/72lvD8Yx2cqZ40h/9Lz/t1tZ0ut
65NGPAAUJncIZf/utq9sev4JylAoKWyrf0Q/eBne/nlL8WeY2J+gRIK78nZoXyaqqcRA+wJN15Xv
SzPGl1k79fVprFt1n404yeD1Um7r2rT9clG/LK6enlBnOqj8cGxd8BJpAmaONVSH+NLfJAB+/EVj
YH1jTh1GvGbdtXdCG1s89CIv3oxp5ey12KOBWOKl82Mc1eSwUC6ywsqtyFqKJBxTZiDP+AGfstbJ
MMhOli+u2UB6t7ypc0K1I1VzYyKWSkONCR+H+xuTzrwIMKVvY/JSShFzHw3HV9/tL7ba2xRj3Wrk
OLwMh5F/3tnPd/eC9jOCOq8HXm4d4sU4IY5+MAkkfK8o/oNalv/Du4ul/e93193z1+efbyv+9b+3
lvEHt866rQyLXUI69i8hC/9oVc+jungh8b0WsqBWgbOP+gUUhoFRCXv1763FP8LrQUUZhx4Q0wbn
n9xW7zUZNgP6MJNNthWt0reVaVjStrNErg4zGRCUKZO9IXIZ4G1vIAObvnW4cEdO2oazk98g4Lhi
L5Zh3AACKkf9jEqbYpphnq3+yz8/tX8L8P3fOH/BTvz3y2RT5Rhb/7xS+IG/FoqFrxsh6YpKQGgJ
m4Q19K8zGIW97awzuCaiqDWa/esMVrw/XoAwLzg0EDHAcv9npSg6Q3N099Hn03FYpzT+keYJ5Tar
7lWzZSVYwJIkQl+hv5zrDh/xdVLgTmOrT2i2wnFoZxFGsM0o4aR6O4znUiT6dK9Q6FKPTg7JbKPG
lU1gXWmm/GrJ3vwqRB05T8zbptTcPEXpMd3BYmqT26YwBhqWS0ZZqlLK277y4mSr4j1Gp71PPUus
9QFYjdUiS+2qobXk4V9eT8vGag2ruVDVynTxYzKceLovtdo6T+nUlPtobK3KCMfMWmbTX/qm6ahA
NjJ7zKumyQ5mU7XF1myd6Qda1/4pFS2ebG5PKzaR+EGX0GGDyEsuZ2o29+1QlD4KZii3aXWlDEyX
ZQUgwkQmj/YwVN+USbcIcNoqgH34VU1c47TMylGoIvJjBzZC3CPCXEoQaxhllJu60Mzdwmw5AqX6
lGVW5+Mz3m814LUHOXonC1e9K4OWFV5pjuGTsN10ckmCrMVSPMEeJRxhM14yz5zT+0NwWjnxTVSg
DnbT9hLH3fjQx7K9G8baDt1RuAfUM7pPF6rfGlb/Z1loc6A1zpVAIXRoRuVYu9UPDeN5w8rAxFSC
ZvCcPGDSgrnKKJatI9PqRsv1r16amn5LbTgw4SM/1EXShhmTcGGqZl+pOT2Vc2VQYlGrna0u3ww7
Vq5UY6hDPcGW2WyXmXbomG70KhnvMm/4LNkEt+s8QtC6Cg7dpYgeMnx6nxJWwD6p7Rq0DPd2jw0m
VnlFjlWVMw3zfYLBuPp9wkj7UeeeTjfN5Az2XcOU5sH2isjAiHjsje/RmLsOC7JSFJDDzK3ol2mC
Q9S2Tqy+36WKrV7U+mK6oZeLBpXU4NISx6lcyxkRV8YcdxWzSbQpwEzNlcPZ7c3YvsaK3XOr0GVW
2XIpKIheygvhDJ2nX5PGKpMAldGrGkX91sJywVycsdlhT2/QsxXLcCvUupInt1Kh1Ail1e6m2tKf
HYjRvtLTpQcd2NwQnXs349S1e6av8VNZ7dCoUkcwQpPehu/A8liUAfAxwptp06tFv48zpNptlNY/
UBz1SGvLqoGkrGJ9UAp5OYjM6bqwqqNc6R67BF8030kBH2ZjqSO7nZJLbTauhVMZARZWhd+7CiB/
Dw6qGWQRCACIiEM9njBgN9yjruUSMkCHrfKyB0TNVJaYldOk5ere9ai0ISkxQPMpksEprNXiJGq6
i65uRLvv6jZVg66cIxQlVSa9r17cRPvcGuvBn+IIFBvMw2g/RIrYyKZ7iNvKemLCJ97gYRhDIZiU
aSuHOr42K1vuHEXRQk/RvC0aQ3VLVNZDORW170auvdELM6fnmHxe8HrcRH3ZHLQJQESbNssmi9sI
C0Qq43CClmNn0iinE2saqXsF9i45tVFdHmrRsmHXyqCrttPWFWb7uSqkcsK10Qgmamxnd5nSZ8Ek
3iabWfZCLrwMQ0CHs9Z/ZWFGiWJnvnOzyd11mP2JDYFkcnLb0d2pVevuXF3pDvkqvU4Hi2FhiDkX
2eJB9y5NI2BGVN2rZpKepnhSTuTE5kNiqfQ4BDjYrmvzUC7poYvn5k5lnwBS4ZEZjoF3dH1cKK0v
n8p7FO2q45lGL7EDvg6em/Tt55dvsOpqFU7GYgSuvv4Jij392c5tubeK+DmrlOQ0wx0/tlU8HUSM
bSb25vxr6RRd9b3R+ZrT5X7c1gkD0H2/hd7D79dM0xbDcm9nDaBBnNozDkmbkNPOUkcJPlIzo67n
JzUA3Hq2v7iRTJ9fnl95dvxpcux8l+HZiQRfeJcv77AS1Xyv0u07uHAq5rPIrfiTytb7LjrLPZdG
bHyf01696cBSPndOXgIMwj0zG4z2M7YVy9e5GCHBOwL2JBkxRx/DhV8yTZkPvVC8e6ebx7t2KZXH
pI4bZsAo3KUaBiwNSfbFpNlAJnV3+pFMijhnHU6qnrZ4CC5Kr3Y/oST2FOdQR+msZus7tnWdrb5U
+Xg0EGelsc/QmCaqDWg6PaZKyrjHEaxq125qx8oOCgXP+y6x0Ao4iM76yb6KKvWub7JbaZf7uURw
VblTiOfDTs+7Q+mAdR/kfjCMr7VLxqLiHxy4oiuPKtMCm7h2ryajYaG72rUrlk+Ye1a+kYEBrW0G
DRf0Mjhq9kpgjgwGcefIbdLSOvBEl23NwVoNU10DDi8WJS7lhVAknoqmJDZPnVF1OzWmeWqPieHb
YBsZjrHEHo2f2HSTXWjQLPtnp9F0fx4AXESTfEREkvD+q/tMj56GNvoGg6MKNErpWjs1l9wlHuVU
rJ/ARxRhOkysboejGBMwABZw1bB+p/wxV3DbMQzvPsu4r0NndJQTjpUKEhskMmWr0WWASKx5jeTg
Nt0fs9pt4dzt0eptCplPXFnJQoOB7oPSzjSBDPpcthHUUsuu9ExxzrU1x4E79cKnHeGeZF6qfpb1
YVHYHvN08UNUImlQJqYvp6Y7Nn36qemXXW3r89rRt3e9ayzA7bNviZnAt7e10s8rvf3Ro/bDTLID
nNZFI9O8mrPJNblfBqUJcaYtQtWby4AqKlqqyd0KszpAotYDmdKRFjlsmM1UzEFVMpuBvwHHoOUo
x1GFvKK2w4H9mu6UWdrhoNUHgPyc1VXs41haPqfYAXEp9sbNhMJ1J6Yx8q2o8a6ZFWlutQ50mOHk
Km5quXsHlFrfiVIa+6yIoOAreTIHouiSgDKVs4B+N8v9iODhJhLGgWjQZdzSm3ToApgEsPji5HLp
ivzKo5S15awesf+UinrTulH7Cbyt3QCpZWTMTVA4EpC6KVIYrhFb6v3RwXU3GV15STVpOqtln4OP
NbXAreviJlGbihnDRsAxwfInKpC2ceWBQYrMwdiRqLNeTQoIkVo221ZN2/uizsyWow2e4gCi7an0
SmXnDFYbzBZDMAtWu4dxLGx0AHRQkrlRTknhZger7LSTYafOfuK8+j4PVc2STJUrWDgjy1RkF5rX
YlUblxpNHhMtpT1Ps1/HildgL8shE1MQl7iLSwpvMXq/ZZP2jOuJRME+V7djtAELc2V0VQZixao+
VwnjcynGzFvqjAqGeGp7VzL36UuDiNF2kTzWmSOfRl3pN2muJ8IXrSNuyQ6mwAFRFpbzFP+ZWpUV
TqiMd3T6cib7VsOaQWrtpi9q+N1E6kG0TPK6nnTvpo4gLUM2h8eYKZdrgfAbf3B2zXBjHvYN5/+o
9svDSFvYjsx+A4opPSyTRzNDmoGdSfmn0Av7u1s7KoYWDEzVIgtQPdBvTaH6WlE04X6b0jeabCcJ
kCT3xMfcSZBZf1CzSGioOM6GO/lzn03dGRlbdWOi7PansnrEM5quS6zOx7LN4nuPkBFNnJUc7MqS
vtETgPZysMNU8ge5TgnNwL1d9BbFJ1fZBobEJQbNt5FqYoCDGTabaNKHfdtym1ALKm5MiVsEUQ2n
WjM7n3Kvv08J7Y/C6r473vBNzW1iL0vB0yOrkRdOGpeZ0Be757gs2+2op19t5oqCQaTPTr5w+y2A
k7ShuWrZYzQDMQaU1sBNWwNZItToaG7ZCAEyFfPrSF3CsXfORVnqaAFo+ZUzheRZzeNHFRYgThZe
7p4EE/k+9rU9obLue0Tf1IuraTuXnKMtud1GKGW9TVT9GYwEv19Ke6xfVwRB/FHWcbxR4srbR2ZS
38ylM/mDljenIs5KviYGUdrcG48DplTgP+WdLF17bzaNii+WA6+5m3JmSMzL0rKf3bx7SEuMJlQn
W0LZD/QyM5tuYhOhzlPzjE2/1LeKQ0zpCnf9Uv80EteB3mwP14gRGKvOmj+nTiHQbdpig1Idzqkx
lnd67Aw3I45g1UZPbP24KHrtW42bstiG6LFraiwfCbDs7US0hN/20kBNbs2d58StP+fet5E5AT+z
h9LHQAYKR6tHh5Grbp8byn1WMTCnuM0xMid13xvJf3F3HslyY1ma3kpbjboHCIMWg55AuPanBckJ
jI+PhAYuxIXaUa2jN9YfmJWVDDKLYTmsmsSEZMAdfsU551f27Vi0V8XU1r2SVsmJOWUSks/icYqk
pLYknr0TCu5RpYT5MPEamd9r8G4Z5yTHxDJZzlTg5Kyt6kOMKPd1Gmp0ePF8D73oswav5bmewEkH
Uzz0ipE/Jaau70ezMz7SV/W72VXfW/ISTqiBOAsdaCmzcruqzU3l1PvJpdKqccsIhMDYsbCr5ag1
RuezcN+KObuovNfXGN6kT7nO76hNeM5k3qmwx97v4l4LBisBLi37Mhr1sthbg66TRFcK8zKZQ/0w
me6waxXsP5YY3KHQC3U3eutwKMo1jra4hvMYJ5RnyienTuXV8UasDitl/BpjDvBiZNoWn515O1y7
rQPnV8JlKTBns8z6pszUab/apHJPmsIVFrsquX1uGWKQdVRiXqatTsnd5BjEWS69dQs1jdhlm7gr
CM3DxNgJFXFN4PEVtkUVpLD0bpCZ4zqnGCQtL1V7k+lLtccrgsg4jS4em8/1vTYhkudzOt7PS4n/
+daHUqwQxGAOFo13K9/M1IT50+kLIC0ILV1PWkOOBy1Gg8xdaJNHjuP93s4seWnY2FMhtI8WAE1g
kf53yqyW7G9nodYZzA/LVCZBm88F4Xaz+lorTref2th5KntHvU/GwbzknmC4ME8Khbm3BmOyJOes
Lu7HFqlrMtjGrtbLVxdew8E1BZzy0XWIG2/H4zQibHDTduLYsLN2Zy9zfMe3yyLctG7gNqDLlsZk
PWLp+LGzzdWf7SKVmACa3l1d1yvEAr1/a1DpBHWOvJgKLS6IAaISkbJuqc9sbC+mBHrOoKjn2kZU
4Up6KKoN7940yvGxd/WEnj2H1CcaY3lICSCK6IWLQ1MTRuEkubzQog5R4yTOcUy1PpTdVDw1XtU8
GPXCNWByzl7BuNdDVQ4djGyruJGxO76j/uUcr1r94BRl8lhZhuqT711Hc2MqHwbDng+NJw34W7W4
rZSi/ai2pjg5sjE/ZbUa71IHm9+BJpKSiSTBHDPwXSod7VCtjQyxrm8v+NHVAO7CKS/lYuUXgIZd
p4NP5SXiNNlZ68W06q+qN2rnZErXSzzpk69BeTsYxTxQJUjHT1EHhF6e9Aez1khhVczKhw7wpcF+
KCJM4G1se7kvu+ra0Vb1a9/cds5c3zv2Yn+LbRd4P0nkBbsm617p4mzvZHIlY2NMxKfNz+nCK8lQ
o7vm3lngVqtq2t87FNl3kibq4DaxehYMEwJJUURqYCshk9hsAsheFuEhOG9pfKCVpPbF9LQQ7boV
rmlLYv2St/nDlPYzhL3a2U9M6QLPqqa9VzsKWGWrfPAE3HnVWtMQw7TqEU7tjAA/EbyYtD0Jypxd
DwDj8X7hwheWpbO4DNgLGl6BaVQt+rhvYEJHcojbG7Tj8c3sFX1AoQqPfq7NTw0xxIzPkrxnftHa
B1201cNKuYyJk6Y82wNtR9qR+CB1p9jXW/evJlLdKTm36FKoR69VhwOfKz16M0MiZgjl1RzLbp+Q
CPqtXDNMwh2h7aZiKA9OU/X7sa2Wj73gUFFRMZMuXCfmF1tn+o2FqfvZtZoiypEGH7ChdyGq1M1G
t2w/lKpcojwz4XNkctDePanWL4Mr+tLH68B70ISr3rZrrn6pPWQE1uh2AaQS86tkTBTi8pVAPXDJ
IlvyeudJJi96XFoMRmbxwmgpfpN13tzg3jwE9eA0l0QMbZBM9fQl8+SrkZjFzZRk7UEOPQWL5c0N
1NDZfNBnpAfmnM8f3UzAWB5N9w2EOD1j4z0eCi7kKpgBfh96S8kfxz7mcG1aERCcTAONHPHUzBoM
5DbNAMW4XJqUbthP8KUyfIAs9wqjJjuLXGZvRjGV3XadJPju6FUOZWp1wnI0ctTgfYYype+cG8NW
iuU8rZhC7FPb6P2sIluaZLfQFE5v+FqacZnk2niG5twek8Ubv5mc/XuM873bes6dByZpxVUTRfK5
1DH28vGdxEl4WrsAd+fxtdKSzeuGu71jnvZkJnZ8xgdLCctF0Xe6l0ynJiOXWBrbFscm+qsUDZ5p
anbXt8l4p1fOfGrIrwnsAq+LWGs594r1itA42Y/MEi+5U8T3Cj8dBefiobUC3gdBx9FfluIqYjU+
cW5WN2mhGVFltfPt5inoO0syvHsUOaJJ3jBKeVMs9dFkcHqBlvc6QB/LjJVaZ8ScWbWwCHY2xUmq
v1eVlCSMeZ82oU9ZYqDbGVVyZnBYPg0YYFPh6KFaOM/2JCDjIVDG0TTZaRpWvBNuBqHGjoiMRQ+J
but9RaRJkBIQ6yOl39Wgj3urHTm+xUTxuIjT2CTDY6e4LJ2+uI5ponPkletuzGtyJAEaT62hj8Qw
LC9JLT80rdcSLymjvh53DZ2mr8XqeIXmS9haXB3Y5CRxaEp8FcMAtMQA++yotQONrMQ9VZ8oxQw3
wTcgdYgTGfIjAPRwWOYeJXWHskb1ilPTxQO0Xo5T7m3zbXTynCwmbnXiQe6Npp0OLVR9czTIYsuM
ZC+61fyKAVv3aBe9Eq0FJvmTQZO0EtIXGJ1mH/B3h+g15EVgpwRi0jeRJePI4jrVHnNVfPJIvLNq
OsQ8/yCh1oaYtKt3eT4o16xVNDzaVmlGruy8W1iXqAWz8anKSi0kZjSGvo+rWzsMWtBaRrlr7Ti9
H0kwjNTJUcLe6K9rQrXel4xmpeySo9fbzbVmTrRzuokeyaCB7hrevYsMpbM15WR8/2Ysh6e5Xh68
zawZfxHTp6akomvbzt+6Jt1LYZ4DPhJQN59icvpCVD7iZsqbo97kr6JPrqNQ3sWYw9zOoISri5Pd
qEl/jxEuEbHOsASJGjsHaO12qCaIIU3LfXNtnFkSt/7A+AarOpQ+NEhuelyMxA1EvNXklb5rZma7
q6wiDDyN+1EYLICpYtxsqEFPqxBgZNjCKBwVv/CMxvXnyb1N2dyBqYsNRi+qo1sRxjj0u544xGlR
sV0qHVrc1g0KM3vt86yJaA1i3wb62bUmce9WAaSvtasaAjxczbx5mq2cO440JJ5sX2qv6HyjAw2o
0xSut+HMMBrnLMpdsSM3gcldiu9vE886xOTCeHKU/qP0GMFBs3WDRHFmbk31HDdoG/PFncIqdfuz
6U7P/eIhPZONuquE+iF3jYSjpRgPRDU+NTblVDsY81VPMxiN9Jl7z4B6LSz54NgC5GMuxxtESwke
9LaCiVgzZzurXnaePn4aU8RsMeOOvMn3nPYyLAZ94y8I9yhntKSUhvk+876s0IuZzdUMdFXviRrx
NcnmW5oIbKyMJn3MyDhdwGpuCjhRO4nv7tVUtHcnhpfgiVDNVl/rBrH32rU+TGQcnQx33nNrkq0l
WRKOlk37ZSvxPXy6S1O8j0N1TBv9OSYnKGwK9WGNzeaUJ1V+6Sq6Vk/LQ92rP+OCxeyqoqfBnwjY
Kjb7Y2FYlBh4p5Dl7NZko+UnOqDkNDmYlOiK9qXUxFNSZJ/HLNNOiVC0A/YhJazyEpSIYvScDIm1
NyjVLuhau5SeeTr0jYeuwF6928XQ341qLB8LVZ+PjdIugZUKcW+47Yjnf9qESSrTgMa8u09WiM7k
G33MZq6Ry5RMcIWfONKnY1lNwjdwFtvrFaDNaDfJJzELDXFOzRJXN4m0ayLMy7E2ipUch5pxb9TV
sZzWj5XULn1CWLQxz347y1NZyNtGsgAzKy52Wpl/xMTxnvd9nA0zsupteRaMG5dWjZio7vsie5xR
7845sF4r6/guS/lLxFefu7bHSK0XD6BoD8bc7aSeHoXlhpWuozaEUKVVI5+wFcPZjAlilumd9LQX
JWGri/lYFDC011a+F+VchLGivfUkg1vshpGlsZ9kfhWqeyRI81EjaQ2vuOo09wmc6yLC8d1fCXC7
m/NG88HOJJFQkxtiYnAqm96jV2ztl7SrP1g4e6XEeH9sZ+XOKmDVaP2j2aZL0K/acQJlTOkEIzBc
8UFd8xucJqHdDiFXVDiX4llNCQigkt3VtnFjaKJH4bLoR4mw/iaJm0MzYBraEf8aZVVFluoCjqUr
WTgl89uKa+xJ6dziBCdOUmrFH6yturAUqijouKEtG4ySZNJH5TJ/rFIV9TExsKjdKM5UNeramLOB
fVR6Duhs490mgAM7t3VOiZt657bXMro3o3ZeGXZByU3yzK/jYbqFCHVuV2o5aOx5VNlDtmOMID6Y
3TLczY4J8z7PsqunrIIpgZMzKbU7vzTsPTOU7Aix2d4NGLiycx0pXkyCHN7MlqK9n5mpsMjr8nNm
W3Ti1NZmzJkvjEWBXtSJaKacw9Xs3bZHMyAyJQVsUWWIZ09CWm4PXlsRulxgEhuko+lEBr+MTUhB
VHsGtzeliRlrodN3kSWZEidMKvCHf8zczXTAQb9k9vKLWRRMFQCgmEf4UmZHfsGAirBhYC7rsJ0a
vOSlZZ30qXrQKnsErlBosJYXM65PLYxaX6rqnS3XItIdURLv0L6UqbybRv0ZmJNoJQG2r9hmHrZa
0h3rtSMHwXK/dEmr0XSrpL2Rk/Qkm9E5uWb+MKz20Y09YydbI8ZOT1t8aa73ulhFVHVjc+pGlPjl
UoK1ax/HAYOwCc8/KOWgaKZa3Fv8og4J8n6V4eg34i+9AHr6LsNXA9ZXUJVxEeIhf0Nm+oODa77R
ww8mr3XwuX0OZBCqPsEGu0Zan3pX+yTHuQw68MJoxHjW7/LhJWnkF08dMDfxgElsKyLQPmMdG3ep
nMSuKXtgnlL9gs91dVCglvumA/bmFOS+gQ9FxHK3IfqgczeMYSIn+9g4+UelAWgoSp1ScbjplMnA
LKXVdmvfPrixRjttPQy2090mM8aQBLDbl64xZRgPjK5R+w4+x6dxcjHgd6akCcGX09MwZiYBy21z
8ApKd6BxBuUxjahjN1XQJe6L5uX9TS0K65oO2blHTBY5dXLQ4vk2x36TcoKLJqbJ6PIiqpo+ApXM
/LEwOqY7oLOFnt9i65X58Fh1P3eWOpgyMrQkYHyU4sAVFC58d2Dw7Fi6DKRVGxdkhdbAj8vxYpXm
47iOdjRb031rwAZRHfWl73PVtxJh8p8mPWaj/tmYGVE0FXLzuooWvS6vamKWFKBeGWgmzYqzGHQ4
+M9hmZvQ3GWMfHNmmsbLaIi5rAj4EprxddVF3IYxbr10MivJlUejkcTYzPNK0LNo+xLFnmloXaBZ
Y4EK0FU07dKKLlUEY4gWlKlLFCXfWb03dSEz8u5zLlCB87P162vKGG6+J3dMI5eZQeO05w8n6zrQ
gzZR6eInd8f9Hne3ndIs31Y4w10EjC6YxVcQow/oQLtil8X1iLhkBgZpgippGzXMrU7RLjA7KAjt
xUk/tmJKjJsBPyXxoAN4UU2z7ovsMltZIx/GLvYoXBO9zVETuGQg1UmKbs0DymYwb3nSxjWA9Jh9
Y6sdOHKxNqjwEuaqCGmw8ejCOG4YV1mG2Q9h7uZ0C3gEjlo2+90wzeaHup1W9eQt2mpQ1symhsTY
Zr3fZhAjWMf4fNm+pqDZmLQ8G32tcr07mBLuDaLvt7m17tzOQrI+jnZQ2nW2H4p+QhhvwvPIRXvo
CcAjdjuTySfEkuJOIft7M+ceViz9Ve7SQK01F8/l8mEdHeupSooPSefs7DxluK3FgV5JhDKFcedO
1bsRy1CBXVMRetKZ94DizSlRXOEGnIZyfTEz6brEbXX69vzRPnt1/zwJbDWnNt0pSfwlNaW2r0pn
7+XdXozUwF15WaxMC+NcG/wqb7LNAw0jizVjoujoO4CJ8tiP/GGdD+tRqxAJdq0HpccZ5pd2tQ6i
m5tzPOg0b5S956kiVrzyZv1M0GsaOttLqq3aYKzd7TvFgEs9e0ipDPFWkwWe6l5Fj9SeJkGNR3eE
V261IpYqdHRfSsI5auuiC9SUHTINjvYc9w7n8azb1xKX2pDJ5AJNIY+PytiZr4SvolWe1lcxFO8N
RUc4zN0+h799cESbB8mAX0O2WvlrLbx3fXHzo2zkTeN0xb4Zp6d0zubzyPTrviX9J7Imp9vlmfqp
HmDiZmnPLWMozJq7VSS7nAat9tEgNp8dl4bWW9edOYOBz2l/jAeyOWt4aTRVLSBDu5wA5IwD3pwy
9BZdRKaGoLVMSpsqwfkg05xOue7n+0SLbRL9KpLFdS9nNBwnGWwF7+o63YNZu+IJvUDh53K17+Hr
eQeSLxHD5GX7JZ5QK00ZLg1ea83gLr126Ef4W13X00vkoLBppycYRQJAcM8qvuza+shuZ6bquucM
osx7CyjA4H5FXTVN662rL2pQF56FFFDR/SkuPhY2/WefcbU1ev6InHYOKnd2IyDWx3WuqqtXECeE
mTfVoCMxfrWqfH7B8a+imIH/dALMlgssCt69n6poeHxUketnqF/6Wwk1uLkfPJpDnYm9tqtLbYYJ
sDR5j2g1VU9WXom3dfSYCeIL2loXs2RaGiil+VpkWgZ62IhnWGvWGUIj5h7Ea/ly7U7rdmT5Qx8X
V9MVNVBXfSmhAgatysxFeILUm6240Uh7P1Bz5C95IVL4TOl00vt4PnGAUVi7MfKqTrAOojru8ELu
pEbVRQimUE+4L7H7jEGS6knTV/fBKC0vQqxXXzp0So3ZTqc5acwHhSTpkysrHRs1xb7zqpl0VtvK
sRZL64dU1F/0LtGvbOI6KKpSuSeH+J74JHHsOsV8BPLYPG2+Wl2+6WHziz1aHIWrad4LqcktLR4f
5tVO8hh+T7oOZ9dOPhll8wyqKMMlWyPZqsoxj2mR9QzxIsK/wFyYTXEPH9zWUL7WLfyBxnOCfmn2
OcK9YG7X6cgJsbMsCDsumyTCC3GRLPLCDFFRaNzMdnFNHPVx9MDt1FLbg2oJXzenszAH/agbSo9X
pYftczbtVrfg3U9Tn91BOR4p52uwxiF18PgnOssC/H/WxeDcJHbl9DSG5Do1eYfjo6sPSO/IHehT
vXte8+KFFHAub9m+0wAND9DrYDA002PKsbvCqZrnr/jwPTEgynYSLAUU/iGpVKJjOg9DaDk9UYLm
eJdyTrQSp+VCitfVqzxGtOV0inuVn0YbwLsnu966i6mb8Hjyl9kb8ktiWZYPOO48G4VtXsvJKneQ
FDJMKvUoh+OzeNWK367r82zmW1vUnayl3UQV3Nnh4qRtbe50TXmTqmtHzIncoz5n6o0rF5NdxwqL
NTgoU4fwZiKP2icX0D4YIP+4MQzLEGhrod2szfCpsNrpKgut2Jd5v0SlTMwzQGN/Y8ytiQdN/V6z
HkMhs+LcdlBSfaJ1v9ppBguojaYBsxdG54vOTvPaxwl/4l2TpFzt7XhxFCfUvDE9VAZkDWNYNYpx
7G4aAzk5+GVP/eNtattm1wI29LB6gNVPntQOErhNXwYkh2jWCJjBTibXHr1kuHEqcalI7mMyhjBU
VAnkWbOzCuJVHBklqycueY459dKTVGzBQgq7ugUpTSbiAVJifNrMjQ99Z4qDZPDG94XUlXnLS6UN
TVA6aDJy3hLmBVhN5Xnlyzl/UHoMb4ZiAbvyhO9Zc+wPE3K7SbPummoszmVtgVeBhmdx1Z+x3kbF
YYsDMNwcpholedMwqDQKrFdF4X4sU+IwzFn5YmjL4yqkHgyM4KOiGy/TlCs7ZcSyFTMD2kPSBr5u
A+gjTuRftXww3UDDvjYqKBWwB1rXY83Lusa1rOlA/nXy+v/0BFayOn/Hdn/8DAD7v/zP3ZD+v38v
v1bLjwqJ7//27woJ/Q8CVWC3Q16GVf4P1jvsdcfQcHnX//OP/q48cv5ANKFCQ/9brIuJnBQ8fUj/
779pDv8KPQP/lIjYLRngX5FHbKT7HxjvFl45eENiMQqNHj8/42evunhIutktSKnSV4uzNF8Gfx4Y
OYz5s9HWe5VBeTs4Xz2Cwu2sKslQyYgD7IATLG7dTFoPMYUHze+U09BQDBzrJdcoK4aXQRUJvK/k
1hr8Jtf0U8JxF+qUGUAimGTSY55bG+zX64avqQecsqitte9U58QtVAX/+oq9/W8Wd7Epk3+ruPjb
GryyBom7+N+77nP95ev/+XEd/sf/4R8rEedGfnJb5f7kh+d//ncJhvGHZn1XVeGU6Nr4zv6nBEND
j4p8FPNUbByJpv9BquP+gYCHkg5DSKwpVbQ//0L80K8SactBomNz9FoIOn5ODizmoh9mFWwH8VqK
1A3nfKWez7XosEivdOaQtFw/7Nh/IiT71UDJJuyIJ2LZuomyfw4VMKzV0+bcM0KK++ng9AxX+iLU
i9QMjAb0d3JIJAKvBazw6lAw/lvmcud2fBJch8z98C1TE+yWIC2HrkmOjZqlodnVF6dQrd3vP+x3
u8ofVYKkP7lYN6smZwY+6d/NMH6QrOvu4KDtMwxGZs5LUqyFP49ueXHd9Npgkj7TiwHwu892CdXb
aQ+qutT7fI6xVepdJgmKwR3Dje63hvtWZO0TWIITiGELbILmNFvSCHU3b0PwjLDAkmI3Y+2yT1Ln
hLgderuCR4011UxlM3QPwPD8RsQxdeN9W1tHV83PnZ1Dbcneqxg/Rj4UfPQ2PlkxbLz/+dt5W13/
tXoqaMqmevuzfGr7F3/fu/YfmEJv+qTNIh+79n/Ip1ztD4d0O0zP0GRjuLKZC/z9IrH+ABwFxyUt
87sMD2XVf1wkivkHF4iBhJVsJ4915dr/yu7lHvvTRcKoZLuTyL9hvKoSP/1n6RQKP+FAr6t2Went
F2PXGUk4qPIvNiwH1M9PwRCUPAjyeohEUzcB1w9bIHOZGLuyr3YkY+1q3Aum2dlrKW5Ko/bww9v/
J2fDL4/azsfNUkZnp3kcS39+FJRQA4TUynaOW5A9wDVVRomaH9At/G0tY1+QfG3+yZN+voOxEPzT
k7ZP8sOXsic1M9eOJ40GM/DHcn7+/Tf57nH248Fh2fjx8At4nvndu/enB7gyzwaSdeC1N1A7Xpd+
tPXdUDdT84rlFBQySPKNtbOUNW6/VcxQ7Ee7tzxxLPqyn19EObW24ztrs/RnUSnDiGJCOg593mCO
L5VXG0ZkMmmTd7//4L+sKVtjrW9e+VtSgr1JS398MSuCQVipVb4T3nNZ3iq57hfF0++f8T1K56eX
w37Cz1nToaGaP+eZkCOHfnolhGtRsnfdXg71ut4w9KQjm3cIIsJ6o6rTI6jrX6ywX7Sp/C48etOQ
6+hkkZL++ftZ9DV5o3vZzvA/AclckBQG+B2ETYA5zT558vaEkf6tDvovF9svziDfH8ptzQ7Stxzz
n9a1Ck+gAXbMd0207kRI1l5YnHCpOwNvhPVfLL3vNr0/v10Pvhql7xYqaP30FTflBz+ske3ayPoy
h9lDcljDBzrXEPqyz6gknKPU/wbk4z/e//6X/S7t/fXZm/O7AfuX5f/n12vmmlRlrme7KYCMHGqH
DJ6YD8oTOg9JlD23GJz6cIeZFwTDNY6U0DN83L78ZNcfmIfe1dfpnN/3h2T3V1v++1v+zWf7+bg0
4E27Q897gf0O06F/cQ5glSfx0h6ro3UPLfaEmuMvfg1jO4R/eepmx2jqNiyZ72vjh5PGqZs5N+Ip
2wEOHIwdbjQ7ZG3BdHCj4kb5oHzIzsNtjDsRJh138S2ThLNyhLF6aZ6au+6EWb3/Vyf6r3t8U/1u
Ym8C1yx2w59/JM3zNma1THfuOqrNBW+x7mFIsn44S6xMwt8viV9PWq4MjVtUc9jryNX//LBGKeNU
t4ucnEqJafJS6hJsjuU5R79/0K/fyuMbIQrkotI1HBr//KCp19tqmloetLHtKukGI3skkCs5mL9/
0i/XFHWmi+skHuAo3X+xhaeYh3EggEvx0dqjXIx074SOIDDqv7oQdWqFP6+e7VE4mm/Zd8R7f99v
P6yeVKv6eOilEll+eTfcDbdyX536e3ldrtsJon+wTnXU3q7Pw31+qj+pb38V+6398vsxvUPDj06W
dAy61a2F+OETCAoPRZ9KzEOPeoS/1c4IKUt9fbfspksViuD99y/35+dhTkAbTjARdu5bhMTPRY2d
rcQ5sF9qtL9dtmkgwt8/4eefb7M/MGh2qM4sHZvS7Z3/8I0gbehwGRZun4A81bvy0Bx+/4BfvgKJ
aRhBkXEELR+B9E+vLIGT3DqLUkS4hEPgpeGBij+Jv1jvNITbkv7xbNmaE14RIwum0/xMP13WJJBl
fellsC/ipLwxktrR01v4pAPikrCtBCoHpiNOhUOlySexCny3ESBhS7Yx1qankuwblFVVp6o7tILE
YZXIPEcU2EayBMKZ7G/DIoxb6k8NaVI5YKo99tqbgVw9BaBN4LHZhmjQkSeVixlKKnY4gK3IhExr
xG271bsF/3ETgv4gYXn5WWrIraMbrSe7SzXp552rHZIK4i98B8UbQg9lxxzZcFgRBgyyh58FjrOe
nYo4qbBOicsK9RLRzAveZbEdVIXhzY+4666a56daKgc8JlJgQbdkGB1YVTVLPkgx3vepokEchJR8
V6LVmPfaanq3q8ymJ7eAIugL11MrP51NPuI8duXnViYd41q37KagiOP+wZaJdW1jdYDx4VSmE4zC
0UZ4IGWv7XmZaYUldxnfSgmDj2mhVouwRDMGmqWMDNstVYzvRiIMB4nQ5NzYQo51NE4m5B+GsTZM
t5zUvzVf1WpnMatEVbmOzU3NhxLB1oy8xi0MH97jJr5GrtmSxAfninTBuat6/raNFkobrIyd42RT
zVRpKi4NkQN3AI5THWDWuLZM6w1Yj4OpK9CTq7YWIDtiY28SRAmeKFWByFLYNZlodJSfWgOdk37Q
Fkft/EQtnW+gfL0IHMjISIKAilQGWX0z+ImXr1OABYGyBAWj34R9rMR3xQpVPkodCOig8c7oJfm+
m0T7mVTiiqRZjSFX5CjegiREx5vd19Zlvnp9427QjjfAEYEIg20fKjMn6rE1pXLoxvljWqCfBQJW
SzRs0GIfHTdvtkQ+2VDlMN4FI1Fxid+CISAk5hmyALTaVfeciDHb0A1prBccHuGHI/YRGf71c+zS
c8O+iNKaFehj6iB2lgaJcqmQQfqo8m2cXc1awnH2aioaKA/Gq6PV9YtmVuW77lbWZ6dRHRE2g6yM
YLBwTvcdR2ngxWXMzlUPBLazjVyLcv7258qu8i5QqL6/yMxzoO3ADfnG2oKvsdaxqflr40Gpr4ph
Ayb1XkU9Mlvk/g5EUJS7xDAUC/VJ6TEjZznhc4vfFu9rUtuPhOTMLG9PeApyFrd3n1sdKM5vhw2r
bEWh1gcdDjR5DUAY5L8t6HDDVMcrQqBU2EhroyqxLoYOe0UwJW5zi0/qq9NQzvtEmbv0OCe0FX5N
WfqlzyENRWpbKo+qMSDU6NNMVUK9cSz4TGu+RRiSNWEELczLMRi8vCz3mQFkF8TNUuibZTVgYJ67
6sdCb3Sd9zI7z/qUjR+FlQs4voqpRopSFSMUBaPc1zj83bjOxvHsefUXq7JyzOqtYXiWcIwf8N4Y
Nd6j7Um/rVREd62ZD+ee4QpacdNRv+qzbKdgcnrnJkfBooaG4gF2JEo7z4/pLBUcJIBzrfTYprqb
Qd7M8m8FNY8a6YVJ8A7rjZyYVvcw6tVGDUskS1pAyw3ZjXB3srgX/gJtJg+BkUG34wo23KDPj1at
Kfd6T6JlOGaDAkenUayvyOpM74iINO02nwPb8JOkz4Zw5MKpoxJq1xzCW+ixee0qtFWiXbUbvUdH
jkoPL0ccSPsJRiMDZaLlhhn4m/yk2oL807HSlRhR7C4hO2mN3AbcZr+QMa6HQw4HOOjRzmJ6n8bU
HWYKLf9ITkO87xNRaOGgZyXKGYbHn7o184rIM5W1ukkQATyW7KjCT6cWGao7dXIK8hHusj838GkD
dxQap9LaY2qZM5j+nEhpWtGMcYJxlgs8ULR/YLYkS6fu1wk8diNN950M8xyr6gAbADlCCmlxuEJX
tb56vfC0QFm8Ng2cQohL2Qldw1LVLXmyW8I8ULQxnq4Ij7MiamdNpBhUuNoYmPAzlFC6KFwReXhZ
z1fXzQ8Q0XUyTieZfWtzJbUjdjquBogxEnxd6hF+OQI0jvYJ/TSs1sSFDriMav8VZ9sZATbye8X/
/+ydyXLdOramX+VGzXmDDQiQg5rsTr0l25JtecJwy74Fwe7p66PzZJW0pasdznHlIAfnxBE2QGBh
Ya2/8efJuyuSDNzOGAlOJE5R8MAy8pqfBrQijhFcj902ESNwSwjs9CJdOHkdbFQTc+2Jyl+pZCD3
NvTwLSRqNNy5LTUliMi6DOtHqbLeg2LrIBE7Ryts0MIIodkMhauuCCgDG6Mpe8E/D3JcIWJuiXB4
jI031XvIbIClEqCVBt3rFpkBjRr9l7rPCTwREK6fkVmQu5WmbJzLZJLBsgXMY6NepqSbbUkHxfva
DOZ+CYcVp032/zMLK7R1gz7PN1bGjgKI7FkuN0E53gJkAM3boPPzc2nypTkbeZ7g/Y2P8LADP0u5
dCpNeg8mqIXl3sHO3gWeHvONN8biW+lX6tcMRXtiaDhWpDPx5IEI6kggVAJFuG7Xfzwav/4eqgU1
jsZe0xLtzLZDT3+ciV4IAbO1Su04+6Lm6CJwgEpOsvXkYD0CUFmiTaMdKrAJ0JSvVq1MS3u9hArK
jsu+9KIj8toSuulWYL74FZd14k/bLmRWzKT5NcgGDfFlBMp53heCWnYLhhpULmX833JwdYuDsYDW
qantx1skGfvHrvRKwEGWLmHCYJP0qXBRfgeU4S2CHrrTfcy4aJ29tLPhYzSZ0N5HQkCXlQtxTpEt
fhNptB4OpVPBYSjS+WdmT6CttWU3MGPDoAC1j1zBFADAS2t9MAiOfOugmyxbjyN1YboMMi2B1f8M
FiA1EAD75Kbtyzncqi5cPswqrgqwfY78WfUJbCFUbrqtn/ddte0zP/pQFxPIlywa1T2g0hmwvxek
+B3nKAIJnVbuOTKMCP3AR6cudt2Gifk6tCzI+8rY6vfCczDZa08CqSjwOTJnaOs4Djj60UMxgljh
7evRE9dh25IPup1Nq6pJfJAQNm/KhxCO1HKGJaT/JTc9SGm71klyqDvJM98A2RzhwC3BvBFaTXcF
9KUVmCHaHzEquf2usSbkdP3Jc3+DK4Z8NXXgY/dyjPxuY2fZcG0cPwshtZT+pT8WPiGu9cL+CtJ2
cMVmH9KdIzMwtMMCZe4worYU7v3Cy35HQdNJUKtVtK9TWPiA3kmG7CEiiZmdufyE8Zdx7tI5s/L4
HK2crv3dYzAxP1Dx85BBJzGyLys7s36gntHX/mbx+mHcLaT941lT4iDA5kvBxL+rIVWPN0NlB807
eD3owg+9gQCjk94dz3I5Dt4GrvT4JUmpWe5BF1Jf7esOFFbbBR44u5xjh3dva5MkjNBKt3maq/R9
YHUkjKsixUrhdbD+zsoIGJHrxckPFQ/BLxCMXEfxVCfOmdWWufjUqypCOUsJ+1HwS2OQckgo3ngt
oO1L6pup0Ns5jAtrm7va5bPncdVrhPgXQNLgyCp5vazKdyXsz3IIkdxILSF3mePnDhwABHfCfS7T
+fvgToCOl94sX/suFisD2GvOcLHKAP2leWvdgB/wA3Q8xggz6MVgC7CpHa54iFFBD4E9Ty2TntlZ
4fSfe38AWO6mItIpgaVzviCWCnFC4tUen4EELuPbYRi88dwSC4Ga9B4Bjc74ElwNjZvxUoY1YdyZ
AzleCg1G40xB1iTuiCgsCKhReN8H8C+/oJs0f7HQ9wvP8C1Ty+VUWfjuzhkFszKzx/FcRoB7t7rw
uwHUJHwT/yxbYju9aKltJwdTLk69p303O++pcwzqnYsEWAjh2iKA2H0nsA9GnavYATV2xIestOFx
QM4rVQnxWOhfbpzjn9N1pDiXVQRV8DJzFifdwWMw4lbkawOwzXzX/wiXNLM/D0unwe1py8dGpMlR
FrsIyAvlY2rzWfBDQXltE5GC9jfaNgTe3ni6+xa2Y+/uPQH/apPLqpWHwq1EfNcVcwLxSi6Y1xXo
ewWIWMMkgNhUgZPNFhc/DbvMnXhbWRiQ3dmerkHcSqfTLOSUR7zwmgrwfjZjcUIICdJHY6KihNxY
z+bDNFljeTNx9ZvbsHQsnjKlVaMdAdz+Y2V3ywcUGoK7yaAtc1aCRP3hI+1uLv3By4v3NUKFn+25
QMvAJGEfns8a6d0bY9eDvcdLjE6g5ffx+OiOeCedoxdajziFmRanIODvzoc+T6uvZe2moL2Alf92
Umj5l2LhUfQOwDL9fsWHRNcOfTOEBboudm4H0IzLxVB2EJo4yDpHvSC0CqfYTXbQkhpaIQ7WJV9m
2AWJzX0IiVD89Lzcai/bJkIZDLzc2IxXWBmnFgIBArp7Yg/crfE8df076XU90BdLr3XZOonjvTNi
E3KLzKATX4HSAbBfACYMtsJAmwk2EfVL8hobnv6wSZfSRJeeC2EFUKDNfVg00fBdRJLMI/WCT5E1
pzSTWzk8eH7Xmo8+cnvlFvpm8quJeCYf8DXTP1wrsHhoV/NyWQSplUPLNMvHuhmadiuyJP7V2wIU
sLDKwvtZ6nqIcFXPyi9zmyTpblnS5iZMFzdGSy5XGQpXI88TQc3gZzD3E1YwdpX+dvXSWtsqafz6
i1ujErfzg1hVV3XZWY9Am7LwYmrrqtn4S1MOPEBSI68qM8Fv8B2TP4gKCbYtOI2xuxMgyR8Kv4jr
SydXRX5RlX1mgTgbgs9ttbSfBzy+BqSoMuSPet9u4bIHAm7HAPISpr0tsEORw0i2KeFrgXInNpW3
/SC5WN2uGZ0tFAOeDvPkTtdFSeDYJFmBtFnBlcLcdD4oMvvaeUhWeC5aPWkOMSnmgk9Q+OtvBOJt
FVSfvkrv7LCr3EuIA72+HixeILCCZBvG140l6u+oMSKn4/YN2PcSirSGO9IAcOpdtVSHGoWY9yWP
BIDDqqapKNIlw+CGyw9jGZDg1r5tx6ClzjPM3Ch1K9ybvEpm5yqNeaH+ICnLOS1tEMTbbmiG/hpJ
g+rOFLBqt2i0SJ5vizTIn5m5q37oLpZ3UrpldJb1yFiTcbjOb4otc7tpA913Zwj1AEfMVk/t3WJC
OJYed2tPDPBQVCTB51HNJezOW2uohmGXeFFrnffkmQkqkCQpm3geh2wXqMhGGJ/n5t3s1t1yTQXc
7nBlsdCee1SQzu9ntDSy8yG2eFHNHFUogzOKBZcKD1LsbKwmxojBnSVMdB4DsMCaGL765KJViIFK
PNbQY/zwq+6DFS1ukUwgim28T2OSLY8SruyXEf+o+CJQGUgL3545YFacWeN5Buk9BReQL8XdDG2d
E+BpswN5JmoqDYkEV5dncbhl0eGyRpYEGltQpLAvYp5OHgiiNvhRh1B/cXco4xs3hT640RHmFMBF
3T47nxGsvIs6S32NliT6gN5CFF0JMJbTLqJsfrYkFkw1HL05ebmXB8GGB4yuzjoe7BjOuVN/qfM+
uUuHFjExf6iWyyQOsWJIJGxIxCAm3sgNay02ZaGp4U1Ad+9hlgLdFeBRgZRKrb/GlfY/krYsH6My
X/jhzgSTxg21M/HaG4dvjWgmaOCwEXbwjjATH8rV7qctRLFdQNvhchfV7QOtb/vRi/h2e+368F6a
YYKYNyiLP5TOQy/ph7NA10FX6BWp0Wbdxg1m585TVQvyNmu5D/XcNh/Htg7ed3FS3k4VJdtN19v5
l3D2bByB6qlqd51ONPjIJFJ3jZdB25s89I+6VkG8wuR3/lkV2E3g2RHLm9zYpPjKX6jjYW4u36UF
nu/4O5YJYjWZgQKh8afAXlJ23d3oD9ziUwsCUaPq+RtbSB5QCDzHFqLQM4puIF9XLnRuB1RVAwrX
F1GHD8zeT/qKR31CVYBUJaYcoxunmbY8nkIwr3OLlCN/nMiiK4GlBBUmce0bTfMLBSC4CHY3N90m
kClKOyjKJTwesE0LwCZXBSmPDBM61cn41Sk9J9m2VR2fi6WWyRZ1G/GxjqSCoSRVDbdQ8HHJeNrf
KrYIelm1VD00wohKg9v38a9sEPoHeg+wekqTpL+lV8+Upp2xfOhxb3xsE7u8Ddtiag4IuvS3k4sb
xXo/6V9V51mPgxnbHHhMBvmqQFX0fY0Lw4PfrKo3gPoB9nauWZoNcsOG8CBH396A/E3mK0zq6y89
ZVYbWHVhX6Z51AJ3LSKyNDeKgh/tKCCYp2m6XElA0fkGSYHwsvCQMoC2veZKfbXMYs+FTd6xeCb8
QnmOcm2AjvdXqSEl8WCtHHRdZBdAP85B+2yLuKt/6Dmv5i1ZFypwwHbbGdIm9a0NOLEWuF4wD80G
Akj1vRjr8AL/cfxHZUC43nrFVER7ZGmr93Nqlx2nuyZJ7nheAxOMR7Jn28CvhXxKXL0M66H86CqK
FiaTXPitnah7tPnGe2NcsNRdnPl7Q1bp7FBd5Gno9WWIRiVKgT+TJIh2VqtG0r46/pakLgVAcrzs
o1NG7r7wWnEpMRs7tAgdgD4cLG9ENy2MkEaJ5PhZkczBkIa9elsGQfjYU3b43USjPkftxAMDHPfI
Tbg2gh/rg3LvJodYShhAXtiMtyDjxf2SDMUtxbXouvfnyodDXQxfXUGh6KC4JS9x7lI/fTst1B7U
hldfiawhyCx1ttx3QW9f0dd1MM2ym35rWcXy00oCDhF1Wf0lXibzWJtxNQMC7v4tzCck09xO0QJJ
BZosvOELOsKUlbGP8VCV22bhor+hjCo4tMqbfsNet/lrmZkeJthnAnI0ycTWXuzwu+gHDh7nrmu2
EyFy2S2Nrr8KKy2WrTNG3gCRNkkcAuCoPnqGlyu3WmNuSrTn4R8VJBMbe0B8klQ6QDHO9HWL9Ziu
yKSHrvwZ2K36hJAvLktmmMv71NbVg9tTxEA2dir1DuVG8HIDYlrDdop0mewq0aPXiWNSBOq903jX
NqlXb5KiCr8C7EenxQoiihge7LwPaBs332Pyp2ZDkWOtTVhZ9WvxuulBzWH3xR+nipMpkl8UJwlx
EV01uveh6K4ze6l+lLTrqg30OGi36NN4F2huZHhRoJP7kCXa2Fu7dtUHEWc8ftMlQmILPUBOY2wH
hXNAShCKaifHVYktgFu0b1pMJqmDkSNs0RISP+fY7ZetasLy50KNg7M6KlhYeZPF3OZBggVt1yUe
RynK9Q+stCeX3zfUN6oAMbxxqd3DpsiXGLUh10lBt0cpSAwLzdJun4mwIsPJucstiR7ZHkOA4W5s
HbKivHfgC/VdGb5XKAo9LHbTig2HKPqOwGQPiYJEGBYMhSneZ66wYYxX/iNe7GvVRTsGrAWcPH8z
AgXT6DSuSjif6skKcIPjeYbgZy0Qr2zNemY9QQFv7zgmWvYj+gq4/ZkxtTc1xQPmHKU+zj4sYr9J
kdibt4jcuPC8ywg6/ISW1Mx+QQIRFrMdGbwoI1dvA8Fz5Iboj+zb33U4FX1gRYcTTEsoUSQ96nAa
hTQe2lLF3lqKea8o3JxPMv30l4P4iNxD/aC5KMFOBEc4FgviGbR5VFFmCxdFD1XBK2Ri+r9s1ipg
fQ5gcIz71jfoHzPNJ93gjHhGAz4v9m5rNTeZciK4JUV99pdzkYDnQOTYaLDTWvOOes5hMeqhn+sS
QzjtbMaGhmIb0DD4+1FcwIfcfswKX5rnnW2aAAOPPGiqU0SribQFDMPW7W1EPN4e6BhrAYaJRpDt
8+7xgXGptQP+ZNH6MQzjyO2YzlADLXfbaruIctyy+8SJoY6b6etQgIRB7TsUfMBJPx9qKAqKVBYr
l7h++2DRmXyHivfy16N4Nl8ImK8bqpdOMniEDU5okJ5cED74AsJDwRS1rMPby7Yei6f9ekUVQrJo
lMl9lO6PsTCNipy0svxsz0ZEMC3S4bk9dsMNVSR1EfA+2LvuMP7tBl8HXVFv4Qr5eYHxVhiiuaTJ
2b5BuWQHVYCXBxC1ExHhGFTxZ2oAB/kvAauAcH3+mQzNeLA5AhGA3rbQbLfg2/i8OoSlvfMGYOeJ
rX68lOw+x2FSIGnZHWL1iXm6A+EKF77KPXDR67U0CfHOHiXvL959dB6s2yrBufrtr3e86RkSvC+z
C7hFhFhpAk+HzFIXfQGarru6TqPz2ippPvTa33l2VZ2Y3cuh2IwASG2yjEAKeXSQLb1gozQZf4en
HpqSbQMmI6atPQ34Jb49q+PzhWMzLAMCrOviHckeeT4r7h4590x3Z0UJRdOkQ/C/ax3euH8/jgDw
zEZhQ6o/SKcnIaOYvToOoxSR99Hzzn2kBrY1ROUTm/3ltvAEsBt8h6DqUMg4AoE1swa0APxnR1fI
+8CtrMi9Lbc85EmSfzXoatP0MJP914sIpYg45QarMVHwB0T1ZHJZETjoTVNcrGTdHCixORet3yQn
wsfLTwW4DVg0ZkVcjKF0n3+qNCNTUGhQ7RLk3C/9VFS04LvxhH30a6OoNQ56IYGduPt8FB8nYbcI
M7EbuGkox8CSKzJUq9/eDsfxAkAbuEAUFwDYA4Z3veejpD0vX9M33k5i2kA3K3IO8P6QnfJif1fa
aXv39nivzCpk1cDKQwtz1TEE1x9bf6RMjYpZ4ZhDZ4XDB7USS98e5eX2E1ym4PRC318zpPVXPNkH
S61L3gmMwsvfvU195Z0Zv9X3EYKHd0tOezAJAnL7t0d9GS1WYCmhAjoZuLbjRCk0SxgPReIRC50F
eWDK6kgmoyQzNPO/hvr/vmf/9avq036++Pm//5dkr/7PnJH9D/PtZ909ZXyt/8E/lBHlYyRIFOUW
BGMLlJ4z+g/dK8QSkPySlJnQBLdh/Vf/poz8N9cYVAEyUeDwXsi2+jdjxP9v26FpBelQSBhIf0MX
cVY44JP0wwlgjPGrYCSA++WPrfvoye60ptokubusOnY1/P78ns74tit/Vz5+lVN4UVd4R38DxFSo
6wB/XSoam36qL1rLnE2tewZde29P88WT5bv71/j/VRlkTiBvapb3xa8iEHj4JPKkVugQr7/6ya8q
auBWqO6Fe7BHzXaYcqjgmgaqBiq4TyWFirfHC14sAxc5N0O4rgS3nnsU4KJFZAPnSe7TpdBUeWTl
l+96uchoMyR5A9TGE7jMjgjq6q0Ezp5s6JRZH7UDLA8UkIZBPMVt8c4sc9pt6LXyqreNrzOeetp6
77RJ/7nNsR3ZV3lGSQkKKFTtlgLBlwaVbTpEQ7IKtvS4jRg1YSIeznOzxtsx+1jRBHX2pesv6PDV
2JQf1pmAREEM2kFuG2HUM+gryIo2YZcGl167fs0iq/KBTobbf0B/WTnbGp21QzM5g48HfRAjkT5n
/q6wTCHovyXmgPC0LTd148nLti6q8Sxt/dbfTGiEfo7xkUFJTiSO3FVZlVFqHkbz2AqJU0qGjucB
1wnwnbXjFnqXNGj6IL0ugJtWPp6mYAbRxd2GcdyC9XTKBa+Roa7AAiQAqlGHmpcfQdRO2NZGukU3
Om58rDlQoaG3TJcv31XxON9qeuPNXoKAoYaB/idqY1ZRo6wUqLLfx12IR3OVYDO9NRaaDBvbLvwH
s7TdvJ3qQH6aLIj52xHp9P48tpvsnWO5w3JiNx1BcJ2AdBD3SY+clyckV8vz3WuBZyimcoaMk3r6
QtpF+E7SQm8QNQMDuY2oaV70VgYIqCgMWBKbOso/Qfl/5Je83NCOQ84B6YJDTXZ6lMJpN24opkhn
j4cCKnXFWqnZRmiH25fj5Ni/GxqhiBBMgGY3k6JweXj7RDnrZf0ksPgA4ddHjQrxlyOG+Uc/YNEz
hsVLbqN+OXr3Jm/1HcWfcYcFaHcNTqi6wPyoOvD6wWErSrGKHumHqQjnq6VI4l0y9KdeqMf3vVqL
B8iM+PDznJXd+vy7KEs26WxnDoT/qLihXkUT2Jfdw9szf3UUCdeP1I8qhTi67+MpdrPMIMPjelN1
NadVsS+ixdu/PcoLvpTy8etjlzng70mbcL58FiKBXvVRjdIPMth5cBcOgf+BCpT45aAbb5ZAvAvn
8AuRWewaEestDi7JiSB9tMX8419wNFG4aojrTXT52VC/ceIA2Kr7ATjtsqllC/Qqxpkka+fq9u2p
Hx2vF+MeXVmY9NQiTakBDYkZL5dGWpdZK762CdDsTd+0zYE64PxzrmSabEsEaU6kjUeX05/xqajY
uG4iG8A5f77yaM6BNxXWqt3bxodIlHiuJb65U5MuLhH+kt/fnu+fctOzo8SnhjoV0sd02FLBmmE+
uQ1TnpURLg/2zg1xoLCCROF/0rgPOGrYW1fR3PbxCXo/NBYObY4//ZqRV/lIZ3rqT0S2l3sbJ1as
VVyfnITpH52g2iY2zyD7kJgCMs0Zcz8ITO5OMMaOM2Y2FifUhSzL8lIXWTfAk/mO+Kd6NP6dHU2k
7L4PZyQ08knd+wmsiRmfP27LpIhu3l7ml3NDYorHB5oOtI3JvJ6Piij0nBcrmpUeEtdsYvL9MqTD
9u1R1s35/FtS4mGFQvhI/L84ymzqOvZnPqe9E0onh6mcWqSqiIilkxWPbw/1cp9Sjwh5s3EPwTVT
RznNQsfQg0hEhzwZxpsqHOtP1lSZDcVvgRlbnF2/Pd5rU1MgcCFRcgFCan6+gNY0+RVwWHuH+UJ7
5g8WlTPUVXdmKpMTQx1TNgnLBD0XcheOFOTVx7y9REmU7fNY7vtWA8eJnQrnAB9Yx3dvxsp9W0sX
WV4naGn+j5kYz11b19Vujttmvi5VY/f7Pm6nu5EuvtnnDeCSmylF7H4Tj6vTx1+tDL+WxBoxB+rV
ilricaXXxL1QXZ25e/q+mFZQ9KWTkE0H26tOFaTc9V59ssH+NdbKAF87QASpow3mLGYxVT67eyON
/XVE+GpFHPv6oatM2G01WqDuZsmTwjtLpwlJ4TwOxKWjsnHeBpCXEFoHrwuSPF3Cb4jI5cFB5BH9
iRI12XutC/wtZK1dsVuUH+Ft48xUNv56vciaKHFh/hlCYz+KsHkeTuBDUg9dVi+4dgtM/9A3nq/U
kJsPbw91FGvW5SKakdpDz5IBPcfnm7ZqE513kutZ9CAVFwd1T3+JNHll1um9g6vDvd9m5kSEc4+C
zZ9h4ZutFze1KfKw58PWKG+zFUtE3AHsf0BgO0LJLpy7T+UC9m1rZJZf9J0zAGJXAmu4fHJGmqWu
syKkwe6D4qcfSE+nc9TGixZ5mcpsqc9QTU3P/A4h7+2gw7S6dEa38K86bg5E3vyy/lEs+BTQbEKy
YpM7GXrTby/oazOT8AL5eHDaaCM9nxl02lGPNs8VBM/6G6z/wh3IuOTEKGssOdrl/Gn6QFRCeT//
yY6eXBE0lMeymQJg21ioXsvByJ+1zCR04j5AYhqNfchr43JdGRHeG66oE5fFK+OHnGkHDiTsUhEc
5SDgJl1dZz5xNEYKrvOuGldcJqp918r0V2mEoXWpPoE7/fH26h7F9HXf/DE7RyZiVWkJj05GW1lu
WlG02peNN+xz0JcXNroAOOC16b6HK/TX60zRdGUphwQTeIVH+xRAtAxjq3b3WEt212HtFR8FBjUX
Oe9phGSh7uF+6WLoHK6enqmQyYmM4zj5YcbUADglgncEMhDHRUG4YSJ1VcuMkzH6qFQZIAI8Up7m
rdvDfqodNVCOkM5YYOgJe4rucmrCjYSU9NACPR9PBPOXG5wijmLLUQ5gcY6Z0vSVITF0KGvzbwHB
tdVvD1fAE4P8mdb/2+Cke7S2KMkomo943tMmeX6MlG/1Gl1He28jh7lsaCD7Pxqd4KIbUDgUh5Iw
f5dWjs8jskeoaqdzGnNno10lvyXY9UflhDXCnmZaGsSvadlu4J7pqyRcUn3w4Ly51HJqB2HmZCk+
6zxfyvM4D2CNdFk4VmeL7udfb2/ePyXvo0nRuOArSm/NgP4o6zw5tfQH66ZKBaDVojzo2CWjzSTu
NqaUPxaMl+3N4hTW1xT8AjSdoTVnfZ1NK/EPZrhesBsTaeW/F4GVP7z9057nLiy3R6kppOiy/jiB
JtPz5cbBVQZz3qG8qdJ2N/QBTEiXUs77IHb8T385loDbIx1Bs5zimziuNRmAS5peiNopruhdF8Tl
zsC/RKIVcNnfDsWrQdoY9RKLOTxHwThMRI+jpgl21JW863wa1Z4KznDmq0KdeBUdPfhZwvWFQiUT
GSeUJgAsPV/CAq8Ge2kYy4ZbsvCriEdws0zpqB8hGsP7wKOWVA+LOdgmdC8T7rhN2Ob2xjNZc4CP
JE48FF981DWP53bnil2fT3+Kfk+2mwsXxXO0YvaWmA8aBiyFPfStg24e/nqhnw91lPsq0dmoQDNU
mtTdfqa8scWRljjZL/GJ0PA8Y1nXmUIlfc61qRBQ5D9K8FCGKsPI0JFbKnu4G4DsfcLryvqwTHPw
ftAxjjFF5Z24714e3XVULlx2LnRCbp/nX7ebqzkJh0yRQoNaymGfwDUV2QXAKPc8LiJ8OlSNnm4y
13uZ6uSakF7fJTLtfg5OB6diCP3hw1K07t9/ZN43Eqgv5WL6bUc31FINWV7lvdqNwYTDNg6ouwmW
4QF6pb3/29PkUZJn4T1kWyCzHsXkEfNfMZZS7RCotc+9WMsb+qj5O7tWxcPbQz2/ZP58ZIZa6/7r
NUMV6flyL07T1pxshtJwt32EbXGgmk+Fh+cVnH9GoYq0Zr6oHhyPIi2/a4QXKTqjCvyTC5fm0dNx
dYXYDzL8gxuaW1lXy1UwRPrENj662P81OFJ2LKYALYdK5vMpamQGgDoZhaytZy6pqBvEsVtxKxEt
Q38gQak18P1P1DeKA8JoxQVPgPRbrMa2PXF4nydz//wSOsMYVypqD8c9EBsDeBCnlaJePRc3yEvn
P7Rsp3clKORzr7Lng6rd5kGNtrlvtKlONFdfOdCoDnGmiPl/bvznC5Hj2Jj1uSV3oW9NV6Vle5+Q
G4gOiDfek/0bLGhM8uXt/fXqlFH4A6jDBfTiJpaVnC3U/NRuqkEl5qFL8Y5X8AUsW+s71+t8tQin
/DRqBLCzUk73bw//SmQGJYRCGoIYVGPlUQwDDptn4dSqXRQ47QHet7mbyjy66V3X/Hx7qD9iOs+S
jhUv9mSso9BsN/XYBQWGYYhZAqaMe/8S8Wmshy3TXs0SMrXK8bSPeBi999UYYVc05Y+VV0tkd+fk
RAxZd/XLX7OebXoESHsfJRqzmGPEJdhrEzCpbaxNiI26+3e6N//saHro/x7lOChaMQ5OFqNURThv
I6pt+8rBL6IY7HZ3Yn3Xv/XWjI5yjALwI4AsjZJwI8fbRZbxfppL9zaBaNzINtsHUCe3RaswSNap
N9x02LIXhTz1JHx1T62PBQqUFPfd9d8/ue2RKcLXI2fO3jB3u8WPICiPPeKJThqcmPNrQ3kexX2U
XCixHCNKkkjPTqEJXR4aHPgs9v7BbScPv9bsFHjl+YPvX1+Sr4iqn/gDqjzavfijBpacSEzHihYj
pI/qa2h35kqEojwsqeov3/6cr+1P7h2CIbAwqY6v03g2vA1MzddswQkaOlNb1BamE8H/tfDj0dmV
FJRoEB2XP5BJKd3WYZRlcfQlxg3WOy+hYGfZnQfxII+3YZ96N6XwqnfeOOoTAf+1iPt0+KMtO2Gy
orphDfg+xftCJ8EB9ZfyDD4lDiHkyluqRdnZf7CyoBXp9QcUXo+r2mjf2AhfEfPGCsUHlEKKC8gA
+YlRXt2aEFpJeUn6Kfs+PwWAzMtGKKaWFXZwFlSTj3gwoDQF7fnt+bwaWDlT1AYomVPhPBoqR1tG
5rxxdnlYsEOslhKITPvpHEMq1PrSeT+5Q31YBLqspvnS+mr5RkPdnvcNRd0TO+rVc6KQaWbSzPr4
9DeiU32nWV14Je4eCFR7I0ovvNGZh7vN2JuLt2f/6jl5Mt7Ra8dO8Nel4c/kkQbYtn2M/BXjnVjj
10ahPiipHAPU5LJ//jWjEiKbZxNbNVaUH5wOtRtrTOz/YC5PRzmKnH01lisTlTMvl+TMxLU66GZJ
92+v2GtnniTdWxvSiFO9yPegDjsVEgq7tGi7S/QDUnz68KB6HGZ6aJvawzjEwxzd3Siwhs5Z4Q7m
xE945XCs6ocKtCHxEb3k58sJgs2LhhLh3GmMzZVJzIKqf5Jv4YqIT2/P9pUQAwYVTI/wEfx60X+X
NoysyUIyZ3Lj6pGSKyoQlIu0rpuvmKTbhwIT3cPbY76yWxjTB+MN+pWH4fqbntyAepqhusyMiWHr
skuyzLm0fTgg/8EowFBt2mR46x5ffmqQyzJ3RbAzGoxr4Na/PcyUT2z8V5cP3AD/A0TBHft8KoX2
zCwdvlTqlavjpR3kewTc1OOijHtLaTl/P2aOd2LUVxeQqhtARCp7PPKej0oWju/dwKjYSuQ3lFqx
WkhOtnNd/spRwgQU0OYhTZbCq/oodGjUPExpOYSOccrPcqO6z/0ECQVj1wU6bt/fZ4u3nEGPRP3J
Ht2zvHHnC41pur+x2vZUOerVpfZluIJj1xhztNQDFLga6C1PzaSCUjSm1XTwRrc9K2CWELrL8WYW
CGmcWOtXwsEKiPy/w66r9GSzJmmiLJImtfPnUe/dZoh+LVaj9uhktDtMpjL8PrwOX47An7ewgNMT
47/2/uS2WIEga5eUk/r8B6RIDvXI4gc73xtJVXEXxRVo9GiqbxYtYUrGvY3RGboE3yCQ4TXZl0tZ
75vFj22qWoomzNsHy3l1SShmUNVxyIyO77Be9ok3oau3I20FNGJWjpnbFxYMfRPAGbWcL5MRGCD1
xRZiEv6fvoHJZ+R8v4xC/NJd9KhUEW3xARQXkLuzg50G2W0qU/x3IfUNJ6pCr50X2nN0IohYKzzh
+RLOfmEFJVjeHUgXtOFilVzYK43s7XV5bYPii4BpOBsmQDf/+ShtUrV0OzHG6dAM2DTpaE2bUEXj
wfFirESrGdJ/XFuLf2Lcl7cFwF3wyKCnVuz4H8+GJzu0quIsU/gh7AIHB4UEYM++U0lxyHrkxt6e
4stCDEN5tJIAJfGwOP7yY9ZYJgTrtkPoorzTo8HCKRuHafUmCbxyn3t2dm16W5VfEXicToHF/uC3
n4cktpy7yqQyUTAm6858MtWxgVNVBjESxCYyApGXNv+VW4bUCaCheJcVmFvjMmHLax+q87KX/fjR
skvapNrTGGWLCpHBPSpmKD6KbsnGjWuVGNtq2czdNoL0EZ/Z7SC+pQvy+FsMMaP+wMXovgvmOM82
rkq7cR8ru/tARo7tMrXIbzoeLBiT2OLVh7LSndjUJY7XVY+o4InE4OVGXllYVPdWudiVFPN8/iEd
ZrfKeGUhND7u0fXPPnQUNv+6VMkoKyaDs8JddZx+NMZP/TjMKbd1hj5OhR+zvwy/EPuYTuAjXttP
LrMhqq2d2ONqbQDCEKk6RgKu2lyozHMfbLN4B6/pqOtZCNv9xrxnP1q+d6oN8OpSBv+HvTPZrtvI
tu2v3B+AB+qiC5wCLCVKpES5g0FJFIoAAkCgxtffCabTFo9Ecvi97m2kMoedNg6qQOy915prk5wT
HoHQZfv7Pz1K5K3bpAbSKKaWM+pwAjO331Kajpa+ePeQxNqj5zYNqYheB7KNL6BiRH3Bogb2EGMy
1KPkxsEtfPP6K/abcmWraikONtUW/+Nk84crh09bOdJzWjqHqFn8lx9dlKC3jH7s69lpgPcQulR+
W1JLAzXe++gmV5+XMAIbk7a45YflX7f++E1gx6mA6VExTX5+saB0ZYEbLN6Op7K+Los+Ifd0XL8b
do2Hvl3XEjZh+pZ65ncLG7kjT3JIjIen6mplZryEOAd2sFumKDUd/K7K+27MIF7euOjbCTxbWBx2
FKbLo8BeGEXoyQmqxOiCgObmrsXbe+4jVQ4boBAfWG6Gy9zHvhJq2WT+WfaECQDyHI619G3av23x
wVyr5puPz/h7M5v6e1cDzRKWuOvfWHx/+exuv5EHAykU7woJDM9vQpKmWgZmht/olPP7AZ7Jt0Ql
yUMnXKi1ncwz/di42fxj4KfdL+baHV+/Sr+8Mic/4GQHpiYJbseWsAeHEqV5FtytY/ZW4/GXJWE7
CHUX+2kI+yg0np9l0Xuw/fjOACvUtli3c1FaxEJq1qVyxovedj44nXpjf/Dbu48CllKLdhKD1efH
nFpQQ+4GHfIhXchwSgmBw+qiKGLbYy5T7f71C3kiiqVbtp0kFiQ21xRf2PKeH9DRUC96mgdZXh8S
wmzxDRVdAL4Dh6P6MY9V+1USXYuwD3LR0qIhdKu3avZf3q7tN7Bh2BQapscD9fw3zDxnWerU2i5H
IQv4EhQsfCjnemiG5uPr5/vbB+enQ53svxhrpkhkeHCknO3zwss+QIQr49cP8rubSLyVy3+exH0n
B1k8e5xTrQDWitcx2cu1WWFwtr5+JElN/zwjcv/x+hF/2fBRxHKVAu4mUkmcDM+voNYtCwqsNqCJ
lHQXhl8uV0BYy5tyTvH6r0NRHuSK9/3/76gnS5Ugg2ssFxVACgjqA0409wchWUAuOoCUmHebS20B
Ofb6QX+9g3xdEARu3iAHWcTJxW3FurpzZiY7u8i9C1sHcmcYaXn2+lF+ffc5CmoUtjjw2jnO8wu6
0bz81RyTXRkYMH+zEc19ZjOkzafVhZBCOOOxEgtMxLoo8zeen1+FAc52dFKdAlrmOlvM50cX0CPm
snaS3RKYxXVX+h2MbNm3t67VXQLoNyJZts3Z0mXeR68VwQOVmX5wGd+fKyPILpyufavQ/90FYauH
vwonwCaUfP6TmtzJlSSJfVfAT0HlV4t4xjH9KVFGn0S2WUP0li74XWmuRfj6zUALwb/99KOIQYTI
KzLArF/koJNRLbgzxnSfWcAi003HFkFKXId94TW6TtHP7qf2GuddkRpzFyoHWG+k5xNh4CDf3ILN
k6ZUSDSk6xwhTufkZVh6+RmFS/aZmev7OrHAGjfMfOx91mUQrTJhSRkFUJKYJNcg2fZwP+37bBiC
7DhbNdGEQd2p91DdwJlIzZhubGfU3w2QxXMIF5Ua4GNqrGiAYEqxazt/dEMmZWiloVkjQ2rwWeoh
yDLrO06L+YdEeX8ZrKIDy+ip4vPcOxKaLYNd2uvzan+0mqX+pFC9cD6gcj85wtOvktGbZdiWEItD
7OP8KZOVGdYivbKMJGL3b2s/k+HtuL3Wh1iA3ByPS23P554+jn3YJwqmq1FPzUwPHDREUG2RvRBg
ScvKoP6kl5pjLkjYddV+JZUpTXduu+pnqFOGzzMC6WKPBxVkndv4dXajTVAzKr8Q/q0AjSrGfTuB
YotoIfkj6GFfi/U2DZBdyEEZ6w4gpPLMO4MREYWRx/lV7c5HIQBL2qma5C5PLSYbua/XtwaYX59I
Va8vq13fTqoOpZVBLraTair3BKIGVqQn5MfvHHeAcpmWGQMSrdW9h37GvKxGZl5RAQO4BBAEAxYD
DWnjUMvFBLLdman7wTeKLjK8fH4cQXHfNMygH7NJeFtGe6WXUanBkSbbrSvXT6Cy0+kAkTERcefa
wLPWVe+bcJ6ZB+0aQ3NzEnJ9tm3t0o0fjU7SwTFKeli7pnOoWk3Rwo4qQQquew97GhBLLQVTRW8b
ZFXzhK8KnlBWeWogAOo3wtWysa5myFS0V+xUvafTAgwL1GECgP0JklU8AbOkBdTUf8JolU9Irawm
fVU1jG7qJ9oW+VDLd6YAMLiWDcfVPpG5jA3SNSJg7OBHbeyu5InjpTmVuF+e6F6jMst3bC/9m36D
f6FDgAO2tnVDl9OUxvvliRQGsEVN21MJQaxN6g5E4xNZzEA/AIAdwqwIuXPQxwgg1b+YG5KMTg90
MsekoxOtqavOcqXrYwhbyFY79kfzV2bM44P1xDpjCIi9EIY5DDQMEOtHJ0n1j8w7zT+dJ1pa8URO
W4ZV3connhq9U7DOgtADd2cOhOCFQ7MAuaNdkj/2VrKcQ9sGzdaVefY+sTdgm2WAGRdPGLeOr74f
1k42q53+hHpjY1YwGU8RgLcMB9NLv7PnD9pGiFs3VpzTeX0WE2mOd7FMBLbsxDc39i14OVsrNlKk
9Lxv0xCkFs/fxqLTnrh0yAHh1/jAnf2oYoy50g7P4NgNugXTbpGW/dg+ke6ASUG9SyFlgzt9ouGV
1HRW6JlznZ9lSsgvrdnIL8ChrE/dE09PbxVsPW/D7PlPxL3lib4XPJH4qmoiOKrPhewjGozQ+ure
YU+mrOw4FdZ0687CjDsn03BwwsoLm/V8EGX+dV7QjwFZK4v7DNLUEpIcoFiAHUd9rUbIgCkyeSPq
fbe/N/rSNWJCDhdiv7EouhHIr+wOFqN7ZxaD6A4QC+dut0x5NX+ha2bNu3G2HbFf8sy8mfNknAFe
akBOg9zSh2+5aktA2QsaatCveedBUly0/iyxDdc6gGIsQKx0MzPugDCYGiQ4dJeo0dAk7Ze0FISY
ZQNoVL2f9XPoC3oZunTNNdrNQv+zscU6xItdg6EfSw2AmG9Q5QBUHPVl53U2OMF5AFIWurmJg0Li
knchG/YehOsu/WQ7oNrpkkKAj5pxwF62zLoGHqlwS/2sBjmaQvZGRRWLypuOfuEWGzWzEENslK71
ydTGITk2tauqs84bQZrrKJyCEK1Qwp9TmnqHQU+q/MJ0Z+2YZZ3+w1SbmdCedTFclk41gakr2FFH
Qwdq/070WiffE40mRFy6Hn3jvLcN9Gio+mEIDkiF8cGt7hL6Ulqfhd0w+J0ohfSYuPQ6v7Pwv1bf
e1FM047ktZzce7drLowBpnLq5u6d3gbrvc0O1NqzgtprmFtJ/hl2KmbeYsIWcS16bEt7KJCy+JqA
KSV7HBzOD4QIAfNQfSjp1VrGoofQzpF9eF6mPYxaF1T0YWhN7EowsPNuNbP8TyR+8/VaEdPxgUd7
IkwlbQx+aa59U7Y9DGfWkNQPOiMSEWEyBrfVu0nK2gGVdrXO84HU9bCWWm+w8AaTfZjQ9Dh7dJeI
CIRSvdg7i7t8zqve+KRZCWDmNBesExr7kAefzPlLCFjKDCXMRbCAdm/fpm6i3bedPVKyWzP1gEYK
JlENdElBiymRfQaiC5m3FuDIKpRD5q6tR+OH1o7942Styxes0hMvHjkLF14Cbo0NygKLI1htcGWZ
pjcXq6KTfJBEPqTH0svLM8fpuGezlPZ7Ginln6aXmdfKkea8W5a67u8sVeRX4PgstQvqtb3u+H8l
ITPZxt3rZia+ZpAKsygvZOVEQIHZzrl+MT6aUBBXiGOJe1k0evPnUKtBC2fdEP1+XHq8x1D3nIte
Bl1/Bgmw7Y92IzSynUtpIi8ZkChH9gi6gd+/OuqA6ca+sTM5f0wkqQRHr8mhbo+rPYHzn2iDso0b
iCbHcMRGBPtH3fIlRcgeUgXJbAcR1Ugil0iYB9FLELRWUZGtPnJdrjSwFAHx59jFcZmXNYj5Yj4H
tkQ8hVU9WmM2Awptbe2qtLJC7FamNc7kYmzOeYT42tBDGo9ZX5OD7TetT2zjVHypeR/7aCS0AASQ
aoYVyLut3ZNkwkvo9Fn3oJZldqKRCt7Zu1rjn8vaIs9FacSrsoeT3oOEIK9bJRkvI783rCrTPBa1
0ruv1eylOuix0swj268S5hZzsLlRKRCcqALanvPxB3JN5Hmtb1mn04XShuwauZgUO7337A8l4Eja
jGsdQVDirCtRsD0mQYhPyWQ2JW7Asaa6rxOS0pG9ahPIs7mR7R6wzHzhkxYCQlZDL7D3ppRgAFb+
WeygyXn7tqrbPiInvf1uEwf0w9dbdkQydaurAIeNE6ZqRHhfLoVL3E8PnJiI+0BZkTJXlbAhwnsd
JgmNutBonXSIsGmSVsLOl+UsYGaPtd1xZLdfCi7NVmSZb3Wtn8YCzwsJrC8MYPhzayKeClKBFjsb
MVvb4ULJcAZRxxAap+rmAmR9ECbuYp3zMK+xRqhK7Hv99N5Z/XY3l3nyMXdr7UzrvDUOhtT7UK2B
Q2M6Ty6kGp3QAWl+rIeyPxaFTTSdhJMLbgC9+jpBgRUddOCmvXu9NPq1E4e1FD8zhhodLMWpcT4Z
snYGF53s3MCrwBevRtQ0tnNFRksRlUZSXLO1JhN4xrB1rcOReeP4v7ZucMxTylOZbZf1tEXszcGk
iPgJdrZZEnyjF8MHVhk24nJp/31J/uxQJxWopvVtWxf0ODqpZXEmjO6jlkI/lJQPx3LBFbE27a3N
xvjz69f4Nx0HzDz4pmDCwIN7Kk5/6s9DfAWb3YuAikLB8hSi3WvwNfavH+W3VxLtMrU1IkT/tKe6
6lL4ZVEEO9xg1efK8vwONiLkYPptbzpyfn8wCml6fyR1nw4ICTvDy0+WCU2UGcJdzXiUPeeHYKFi
ev20fq3ceUBoY/z3SNvf/+nigQnPkJpz1xiFzXHmJXXsLxvh0/GQ6aYNzr1MZLevH/TXBhztsE0u
gHOU1/xpsPHTQZ1hSrKmHILdsirAh6Yndrl+nTWXRkJIyuvH+s0byOeGMSsNexfr8MkJKpnWfedV
wS5pTftxCjpn2llOD9t37vUdWT7yNpNWeQ9a1zjOtWN+ev34v3k6aZo626gAKBNTmucXeHITNtwm
HWPLnLxPbYmPkVjI8T+DuP8jFv1ELNqafC8Tiw7qUX7L/uc45A/y4Wdu0faP/cUtcow/NpeSDrIK
kyzPHjfrL26RY/+BeoXOJU1FJByWw3P0F7fI+YMxA7grlzWa4bBu8wj9BS4yCbAnup5JNx03sG+4
Cf9FTv1/eB3/fP7ACiJWoScdGByEsuuX5mlv0G2QE66eNBnF2aCBuokW228KqiJBXbwQCwNHvHTm
MprydvpiqcwejlMvamx0fN7BzVGS7XBf1XrU1HoFKd1K06MDE9w+MKkXh7zo+2rfO+TS173ZkpKi
Fp/yQrjaFNFNch/g3LNz7lWWvlOdVhMj7NsUmCmJ7kOUmGBRQ8tA6LobllU7Q43e/Qj8rvo0NlVe
k5DT9E68eok9R6NiU7JnNJboR3shigzQOgyVqEuyZP44oA05n7qxg43mBuoL7Kqsj7DwujdtPVs3
birGKq6WuvgutKX9IEjX+BIY6Qicecza+9TsoWJ381ho156c5njSSTGCdNAujxVpCCQp0qf6NtRm
dt+DEPkA+7hadlUNW/eS/ArNigD7rklUd459R4tuFKCttYId8KRV3w0zcatPetq7/idaSQZtFvJZ
sr1vjNbtKCt2kqnn0bPTV2fAN16NJdWzO+cD1H8NrJSPQ5uggipNCQUJ0B2FS2UN3MVsJNmJnpPW
XokuIxqwJxJDHQep8oBudtqeE4PZfkfQpeeRvlhFe1De4gOqKphxhSJR5qY5Xevrath6bEbRdcM5
hi74GANxb9V5DqovJYduaCdkPvhiwC854p1sxo7babpVQ3SmLLJoJf3vexbMJgwbQb1+huhT3S+6
5j9Ic7K/u5nsqpCCe/lkF1r6udSpekPhy6rdm43tDmC7cboB6Q0G8p6aqSMxkZ6veWV7rf2YylZW
72Dl2MYhyzXkCpDu5+KuR2Zh7/pZOnzaqg3obw6b1xbEibgycNJJQkHgAx7IBBvcD57XKGpqzdXP
cDFvrcmZxunOpf0JMdhr0+wWHAFlUJgbyzSHbcN7RpIDKl0l9cpm75vOX80ayRA77JkkNNS86h71
BbTwVqF8UpXr39QZe96DNa5ldWMgiqETHNSTdmaX9vRD9UmQk+tDUMNDr5be5yVILO+CmZFKw2qh
0b4jiBRA1lpKNznIqtIoDruxEYT9zADxnL6kz2iUWR+A8JdJH7VdWzYItFOSIte0zu+Zl2SPLR0n
NJyu1xghukUqX2VZU8W9sup4dlJ5g03eRtTGlIGnSfC873LP3lKeakaX+2aWPgEl6G2ynQbG+ge5
SwgUjKLfPDmFb3YYzDP54BlQrsLJttRHeJVE6WSWAhVhayUASeAKdns1ZHU/703avMZOS3WiP8fa
HM4nNdcNxZGbHgyz0fN41mR1nAunIc+g1MebJ8Jsk6VKi1TZ+9eV3iW05AKjvy1VlVW7wLTEbYp4
hPgQc/Y+p5UefGj60nyvw1m6KqyVWJDUHWoCUiCS7tC/1mQU0PxyI3LQapIPu9b9kxUy/0xy5vyQ
OIvvn/ls/cuIlboFvT/nULISkch3dAvGbO9OBEaEqSym9wSBIrasIFHbNKWEADKpsI3TUHMCCGnV
5BsoQcUwb4W2FwPqFlT0i9bN52UyzCTTkKPJUz/64HTJHaPef/p6/d8X/ecvOh/ZV77oD6UAxPf9
f8667b+6Zx91/sn/ftS9PygZUb+AkUWNDe7u74+6a/zB/nLTJjEZQ2236RP/+qhr7AV0gGKIp6la
qM02BdnfOELzD2hXkE7ZIeAxt3EZ/4vP+gnaRcOQhi8EoYL1fOunaFohzhZlLGbn3ZyRL0b0SR4x
qsPD0yvrT70T2p1HDsJ9Llgk6nydDoQRutGSzAS9lEtwxICc70eCiT4JNb7pdOL8f5rb/fPLzOe/
LNMKfex8m86ilVUXpr00WKkV9TbMhCsStpJIV4gKWvRroTEu5cfeWu9GLTMOJpQPxAeJQ7okcWE7
cHTmITGxmFs16cBe7c/7krHth5/u/Pv/bIF+xiee6CD++aUn2gO9HlxWS3qgQ4KWx1KDCkuNXA/G
e9k3ncyYC9cm7HFcM0EUcYKUpm+7+g3x2YtHP9m8W36XBCMdegZipnNgPZ52Wp46e7/l66KyvopR
v5cEyU0No6RpJF0jyd9QHD2f7P595vp2734qkmpp5StGFRGvyDZl2LhjfpPSpT7TnI4gwynQP5Dm
RFBd73lvSZmf15//HPNksD2S62YSH13EjRiqw1QNMBZ8WV6h7P/+xg196bRO6jEfumKlr5OIRyPN
LmgJZHuK9fqWjAUCgtYkI66AxMkgXXTyECoZV+vYH/x0vRbl9GQo3QW2JDVZdF+JWbMPdW4OEcFn
yRs3/clY9M9m/J+LsFWvP114HAe17NypiE1RzJHs8mJPYEl3KGk/xBaNgPMJOtl5GgRV5KF3u8Xs
UgBsIpauHvSUlzftSMEtvaMl5uxcnwzzuqG9emGBajrTO5KuGCl2YcU85vr1q/rSfdv++k8/ueqm
vC99R5JAOVdkezh0xOZiPJLc94ZA5wkG8rurstW5Px2CLkBa2jQ2YxyXJWAYqyXajFGxUzbzBTIk
NnAqr490/2t8/IsicJNUk7EiFkafB+OGQNlln6kthY24EzRyo/jcy9SO0yYbYq9YaNxip4mSFT0l
2Vfafp5ruA6EnUdGNxh7QSBvy7xvXyWJeRj7VV7QuW/P5oaNYONwyqoz5gs7tduwE3WzG1JqP6Bb
V2Y6+ORVKutfqV//eUBO1vVicVaCutw6ZpCvR3WTwxBwAZnqzeIdXr+hL608+skK3SpgQcEyc7m9
ojtgMNJ3xMtVUS+Ha3Sdnwl6/ALgSe4my2tDv7KWN270ibr0n7M7WXEbLRmAP9h1LHJ3IMraKWw3
mmhuUAll42M1+h6pIEXpuaBFFmFHQ2MExy6APha27uzo8doT4vmf7dCL9M8Xf87JEoyUpKnX2uFi
A5e6nFaSbBBs5FVMaJnHRMg+l35aYhywYLkOxBNqhhA4INs5Hu3qLVzgicfiv1flF5beKB1ed92o
Y4QReSxN+LYCVy7A+uSutSZ221tBtOg9m+ip9fcrMpyj76/DG1+DbfH59fWD7fL89aOdZmuUuWXs
T2TkGZRnu7Qu2wsCFEs2qnCiXn/wfr+SPEGaf37Nk8XnzYKkFY/FXB07AP187PGv6EZ7+/oRtoX+
d2dysryqMghW6AQiFv1Q7BKEZISyAkZuHWM4Q96wZcUvxufXD4Y494XDnS6NczFImrUyxo+4fEdP
CqAOOcVyzhRGCw5EuBEwJjqXfONBleVFSWZPsesHYohDAlTpmvuU9OSwNspluCCu4PtwdfIeV0g5
+uJqLpUrqK0W/RuiiOShrRJjQHxgFV/E0g1fMn1McSL1KPDwv5CHTccVsY/DYhpORMiSOiuzQBzd
JPfe6z45xRHBU2DRAPuMJPTN5lU3jMu1lZTmsF9pm56VS+ez/8gNbd2XVUI4E91p1EEuW7Sji8LL
wGUGgQDuH+2QCfPsu9TxkaJbZPRd5CSQGkwcKlKoZGdqnxdbCRo4WjXve2K/qktSvtMvDvuKC5KM
Z/96DKSxd9zZtqLCqVJCgqkTg3AopsKNAiBh7j5rJOk1c532RzOr3VsIOHXOmdXrDy0h2HcqcmKx
Es13Yvip1k3rU+4CvNLsS1W4we3SYQTcG3aSNxx0kWhdx8q0SQ8ayGcKkgk6S8bphaCUV7UnOlo5
lwsoGkvr+YtU9vFgleelDj05lHO+hRqBbB0jwxyKh4LOyK2VV+KdoBw/ayVTICc1ad30yuHOY8Np
fIQDTbZQcNtTHndLR89WQpkDHp7Dl16FNO5dBFkWwTbCF9FkuOKdi59GO2e41j3WrlP+wPcSXKjW
a8hhIlZwzyah3hu+MyKCyVXfkjDXJyP+kaESkaFm/7byV+6yIabyg6ykrGA+mj4RH3nl3mtrThyG
6myiaFsrYBTmjUZ1P1U5aWTLmtvGnhEuk9XMTLUqDubMui8Wd4wtX6g7kNbFgyFc91uFkKUDFFEv
AMR63f0GuWbVDlQtM4nIlN/pjZtbso2MRqsz2hE+G05TmPUHnA/Vp9SsZQrD2BR6LNqhJSvc6PVD
5maGcyaLMTgTGuyJQz4pnkcl2vsc1d/HzlkCwpu0ERt83uSINV0fX044Z/pwY/eSLQPB2IjI/Bzj
wmBrZrrLe9I7SBaW5W5qHHdXkdgXuioILhxVDzu6AgnxUcnUh76Cl+sXFE8hyfDrl2Bx2jYCBubK
yEzm/mPbAO8MHXvRMI0NpKZNvp0d7XkaiF8l7PYmNXisoyHxedbLPv3hZLLpQ5swMPp6BmFyqhap
A3BsbWMtMKrD3LVN8W7qDfdjn83DvdK1pt9rbs1jyJOT7kjX5mPt6lZxQzR3XpKB6AZfa161NvRK
5X1Mhkb+0KzO/eano9HvsmV0HlsAu3lktAPBZGM7jHeF1pkM9dE5fO3Hrs8ip7PkY53axR3J5sQW
prQEBwz3jGxDhlWLEbbGIB9afPHXA6EXn5d5GA4muOpbV+UNWYxIi856v06afeJoiREliA78zt+n
Mz6AsAGy+GNOnQa/iu8QzOg052m5zLe9UdEDm4uqffB4mpBFVWgMY7OuioOYMqsEEOFbX8ZumLM9
k5bzqdKzsxbFIo3Qwmib2Ecou4F+ijnu7dIzIXYb61cRqKYnbLhY1r1JNOhl0q0wEVgTqg8JCYks
mn3zhSnxUp3rTaJfkfO5nrVD1sOGBMv0ye4KbvwQLP6lARq+3wvVokjSENEMaZJfG8SLQ3F22thp
p9kNJweEXhQIxBJGSTDsUuUl6wS4vXhc7L4K1RwEj06t58m+Kif9W5XSWyNgIneIwQ3m4WvLjlUe
SLUrjbBBFVJFLo2pqyWoe2bqLuluoeibAtaDlx2TZlMITlpjf9GDvnoYy4nFtiTMbEulbvMmdIXg
ee7GMUlYwlkyo7wNFDK3LHMu4VDxGr7+BXzhg35q0eoXoBSzsrbSoDAPLYx/HgExYtVF2/r6IbYS
4Ddf9FOXdrMEKOkoTakFZjO08q6G3dcbb3A8Xtj5nM5C/WTK1spzZdy2joqY0NzWpNVddCXSiAl2
1xvX6fctEetUoi/HyZeY9GWMlWjd670+XZepdoWOd72sAO9HE8PXyB0cbvyYvBU19+SL+t21Oymr
JLxk0k1lHUNQbj+R/MYJuVrBcq2V9nqfY+YkF1UvUnYCU5rj4iqTGu2gQFAaEQEsLvtSbbl4SS5+
MO2oiaxmd4BPcVQawpVRtDzm2y5DW/hGrrKcxwvLaevjAnH0fVPN470i7onNs0lzYZd4dpbAX+X9
O+qi41vlaS3pTGTKqhtDNA2dblvBE5n7brzJk0F86jwd78naDuZbPtmXnlnr+Wa3nayBzr1iz98v
3cGRVnpGDOcS1qv178Lk/t7P+yf11TxUXYVgpo7p6yrmZ4sVp0Ssx6+/ESd6ln/+9SdFFLHddbB6
pozn6kltIRh/BfTqByddGDHV3UdytqfDaiIYpZWDACQhomJQbLeDOs8OwsBd4DsDCap2jdadjdvB
Xov8UzN6xlEze5ITyy6PC4dkcJYdNoaTWM9b2++udVXYb7zZL7x7p0k/CoC0Ip+6YM9mRijkqmMl
eQsyLf8+W4v3xlFeuN3Bye1OvTXHjdiIOB8t+zJlnkeff5OrwL994+1+sX47ud9Srq5WWnMZW86a
HdSE5qbMLVqy0NfhVvLliWanWN5LGSi+h0TVTv5aQJoxk8fXn4kT98jfzwSz4mcdFA8QQjDSPIk1
8k/PmmRZjuSeZe8R6OU3LQmyhJ9m6k4aEM2xHzpXRVs5N2sr2mjBQBQ3SVkdX/8tL9VgJ0W1VGme
OHMvYo0Nc+iXOhMq3UFIXNZaZFR1sfeC5S+Nwosl/Au399SaQqPGg0DE52HwLRY3N/UjRHfa3lJJ
/eH183np9p7a5GZGXUner2VcDFNxyTyWsNJCy3eFaY8ksi7GvkvrbScTdGctJeixJJnl0mhGc//6
L3jh83HqN/cyENXCb/PYWQr9Hcie5GqemuJea7WVlZsMW1wSKbdeZsdiTZfD64d9QtH/5vtxakVa
vKVEF23ncVIU7XfU35C7clwpRuZNzeVgVS7Kt3RI2nBsq+mud+zugexMiIM45Ef96DaC+N416Eil
8daZUE1jyvOIjStyuMzSJ76AGrE1KyLj0HCdEQZSV6a3Wlml5Oix+bmyrcl4zFDqyUjr+bqUE7pO
WnVWwjaNBPk3VomXrvD2LP/UgJR2U9RsYZGWDbNJaZlt7eKm7PfDPHVE+rQ80UjCCbIIYZzL71lX
1G9RDV54hDdJyc/HXhW5Pq61pnEg3eqLm87LniEldpymaN5wmL7Q8WNQ/PwYg4Q4ULUcg4aEdViE
K24ITtZokdMfFYbb7Uzfys40u/kxDFgt3LmQH994in7flLdOqUy0Q/xlaXvtmOeZPO8ahBENnqgr
qp7lbkZ0Gq+uN+AZHq0kTBoznWkIwR1iM426MJz0lDWrp0eU7qwpD67lkiTWTjnLEOfOVB00ui6x
VeXGFiAdNF/Jea/uYW03x2DQkXyQXchUqaUkVLvcXmYGqwiM37W9G/T/b0ued/KRCfqJkRaC9Dgh
ezwsUawfmq5fLy3ceyS8iOKeRO70jT3rS9fz5GsDuttqar/JY4LIHi2rv9mocNSIxXWpjcax86fy
TzvFofb6/Xtp+Tsl3uhuQYSMz5xKDtml4Q/DjV5X6H82uYNn5s1h6LLgUAbiIVk97R4liB4OvKzv
Xz/+S6/HyedEED7UEMsgYptYr6gAt7XPGSoezKrM35jKvHCIU9acYu7ikyKfxczjhrMkN3XCA/L6
onSrdff6WbzwUTxFeK4+1oBm0NK4typM61OLMa51xGWjjOZsbnEJtIRdfXv9YC+dz+lqtsWdLYGf
xhToZFhPuntG3mIQTbPu7V8/xAubt1N8debBNUG2IOKKpt57Y200rCIWui5cScekx2D0+nGekl5+
8w1yt3P8aWUO+taZNcXKZSSuvCC+24o6t052BmKUg9Qs7WrwO3He6cM7g2LivedW1d4z6ubTIE3j
oZ4q4uEz41GyJw5ljSOTvPvbdCpkPIauljRxmbVdmKXi85rn7mHtSb2lE0GEngY5ZxlScdBUf8zq
TUnVVM5+RI1Nc2kU7zAhfCtY3Wgj4Jws8NPHY42TS/eyNhxqtpqzm1U3ktu7T4Ri44O/4EIMHcEi
nQmS2k3+9Pq8PXgU+m88aC+9rqcUgb5EmOfrJtsBnyDfDJV7EeLNciOX5LcdOjT/mClTj5U2JYex
LbUvadcOkVWV+hsFykvP+slqWI+ollfLSOOu8lI8KKv8uJpYLs1BN7BH4BYMcaCOj68/IScZAH9v
fU8jNLwW6l+/iDSG7K9feS64GyuRa9x0Sp1NmF+PvduZ7Dc6kxihsQpzfIlRZaJ4THIX//Jc3wWZ
Blm2Egp/kNIP9jSjXKzs9U+Xecs2Jyx2jlmaO+pGREpYad54jV66VCfb9mDEHuzlQxp789ztLVPq
BBTLBTOT8xkTXn5DOHz+xm158ck4WUmXjR1UNW0aE2ctY9tauqNe9stXb1zGi5zwpvPRFWQelFn2
cRJVjSSs6HZtnv8vc2e2HLd2ZdtfcdRz4QSAjTbi1n0AsmVPZlKi9IIQG6Hvmw3g6+9I6tgm84jM
sm9URD3Y4WNbQgLY2M1ac4556m4/qOUcZLBvv+UkdeNYUTvu9qAVI/lR8fMYPNjnA+GjTY55WDDf
TBV127gDlKRwE2owPGddizflLJslZmasXuNon1fKSEB4PifbxqyxBEIfOrHDOkxHv5mmzKMpVyVz
ASgKVRHVhIhW9mOxIIoihl6qNyfu74Mp9ziPj8peYswT9gd7mvQHEejjJbq3p9YB6u5z2D9V1Htl
nPzuXo6mXGciPgzYbbRJbRQgtTtOt0LO+blsum6hl4G+dkCsr2SGVJJIu/i20HuFnNGYCpJVJbSK
6J+gnFWm5RDa4mwy9WLR2tapCLKPnvVRWQvFsegmh+U6a4rkNtCpuWuzntGWMrUvn4+ljy5xNIXF
k1P2WDXjTYepfP2azBBBMLk2euMUGPaDbZx5tI1rwRMAUYi5RJu0Z7bUEOMoqbvSzdzFPBfrRE1p
/ZK+XHViLf3opo4mG5Sw9Vw5Xbzh9eHlGvX0jCHb+gY61xM7qaOg3H9MxubRHINGOByMzOWoaivR
njp3vh7cRr/Jmqbyp1ARiwmb447r1ls67dFGH7FimaEzI0Iu+sVoaJgt7dHwZ0A0C4OgMp9yTbdo
mvFUNfaDD8k4moZ6t8ZmEysx1Vjcmq40U39K7GlVWnTSbMyL688H0UfXOZqPAqtWdDtk/m60yaSj
noOJL12kypyr/SjHNfz5dT54rwcLwdt5z4X2Vla1GVNu7Octh6bEUwJXWTYyy0/MPR/M3MbhFt9M
rSUdV4KxUSgMgwyWc+cal11dTMt/7wYON/bmb8fzj1Q7d4tNg3XYA49kLgOdFcKZaN3/e5c4mjPS
uuwENt9ikxQhjTugDldAe6/R8soTy+tHb+FoyghdgmOaKeMmIte5rlIMmG7ZzDfDkJ96Cx8NqKMp
Q4kImSM6m+ShOui+BIFaocZOta2ltpWHHrTbfv6wPtiVHAcP8dObsU9FskFsucPXfRUmreVp8LgX
QxXAwTBOkc8+emhH0wVZFnKWKKQ35KGChC4IQ03sWqMpEbknhu5HIo3jBKou1IvOqYZkkySI+cBh
BmfqGCsEKhckQMkWofyhL6bTrVjGqYZhlxCIsybH9UpEzcl9+Qcv7ziIxolMygIFx+iorEmxl67T
wRkxNe17ADmjgkmQNNtBD/C6Azz8kbel9t3s26rEc2yIp25S5JmbmlDtU84c6OMyjhHkLdGP+fyt
v/6S36z7x262UolNjvcId0Vfeyn2891k9OgjiF7Um7RZwlAxfPSHB2ZA6fitmFyfXn2/csNeekZm
mgv0WxPoVV6jBNlOS92uv/ah5qw7EwjNkAfjEgHmDAdDhsskTCBapNF5I9uLeshbr2zxavQElqq0
ZC+GKbS+WpEzrPNQpKs+bM55g/V66BTMi3GoX41qu9CaU3PEByvyMV4wg1qiVxoDBY2Fvk20kXOK
myC+VRsOi7P+U5kP0eYN1snPn/gHo18c/vs38x65Hoo7Bka4MZFG+GWGCdkUU7fSiCE7cYnX7Krf
vdSjia9HdhuJaE43uDzcBfbvaVWFrHiYGUPAfXR4ymSWKF7reVkWQfgNPm6D+RzEjK7P01mmB5kX
OE24niVmjbx1g8uAUI5Vnk0oJUP3pjSy7DbtyqfGdOPV50/mo4/laDJ1QohHMzSkTeBU9q1rARsA
ORr7ujsj62ps48Sk/cFMd+yJS0M1JxZVt9eRO93AGC7XKSRQD9Nz4PGUsM0glvj8lojJ5bX+7lUc
7b/Q5kapM0bJRs6uisS9L53zuCZyGQpMyhsf1f7gpcss168gYlxqcTn09MPoDS+FGccLagVovLAQ
c6aI2VaBqxgrtk8yAWnREBNM7ifLjm4qq6GBUoTFnQ/Jxyktv/O6hI2/RgnWXeq0Wz3mEOjhVhuf
oyEA1BOxRbsxa2W4pjwsdpnQoDtCzHqO6iLSiFAeMnKx29i6lAg7Yg9fTB/5sFKD69xVzHIxKK68
g9ljDYuwssp+pYRP6A6KEg9MoF8VHdAURCsprT1YlWeAvqpk4c5dDX0BNPHCnlQ8CTHNzXEJhCmM
vMmxs00/j/QsFVuZswUe5dReBi1mNM8BpvxiUbVbjMT/QeccRfutGdT4h9M5SGeVunEPrnQTRgtk
3OCHymf1BdPiXWdF8syc6P62mntdhQNmuhkssmc0EYiUYbIUGnaEzl2UGPlVD9iKMXgB6Jhqyf3F
z32WaRdBEgamD2s66BeozpqVVZfRD91uWrquQYI40wTnEC1FYWgPZlfrZxlo5mUUOW29VvOCuhRo
YVgHqZSN5jtVUG+Ewu3EkkAR32GfEt2QjSkAvgV9AklBFONLqVbdcIdWtr5L7GRAfOK4EDxQjblP
ddBmwp9NN9uEqiHKRaFZAZakasohXIiwkVedq2TPBVjbh2yi5OApFtQoaF9G8oUsQ6AFEgjIVxlH
pu2PRIQFix6AwX2HTyvxhzmsHpN+Yl6c0wzMRBNOw1YbE9F7KvoUH5VPra/QvPUM6VmHWoQZscg8
BqR8mDStDLEODs59pQfxTwUtYbzG/5enCztvgw1E8QSMVVMgdDEmhE2eIUVyoGCZTEFW2PWEx6QT
CCLRFIgC+7hOVhw/TQzlRW6M6/QAJhdiEPqSSHPD8M3Iji8l0bwax3Kp3sowmm3CjnHXxbob3YcC
zteloxUYYtRqVMV2mGdV81KYQMWyxHTobutWKR6h41gkDvad+13a7ipw0Ez4GOGmG8edJhyLmWuv
B/z9AjCMIf3EImYZt2DWXki48OmKEmb9bRri8EerzvFKGbLkULKMEl+3WtU9G+hSl35NJuGyklGG
1inWiCIQlLVucT5Wzoa9PA1lB7RUtuwb0EUeS7Xx6BIEdq8ELVZcvgr7LNE1CLxpUajQfGDFEUhm
9g9BXw/ntJcgcehOYyY+TVp3F8atAhCnovdFQ9NtkjvaCuW6SBTzabCmasFYUHKvD/KZwm5ax/d9
EdjPZW+m7NASwrj90W3bQ4psUaKLr1GZrDq3mkOW6KC6DOUYpyuhZO1taJIL5jsUuUx/Tl2CkBun
6WnrYG4JvTKaTdRJvUz3CqZJzHWtnt8jgod/O6aR8wgalLJCCmFtxpxyULzhqTWvZ+dg2yjTwcoW
id0Fa9SnTbRU3MCcVzWV46ssHwG6jMwgMSbZWWOqqQYFP1HWos+EMaQsJ6FU2iIT+ESW5ezAIVGD
ao9JCoH/oNoXqZCEOkdu3j0Pg2a6EOLseTXFropESJMIaAyjzbwZCIbj6Qmjwe0GmiKik5eD0ULi
5+9zfH0Mwk0TtIl+1vdzZSy5dXS4VdRkz647yH6RS60nSSQ3v8FnUJm60m7iCdXD4GyFgeLQy2HG
4bvtnOF8nAmi9pC7mdcqKZ2h5zad3OaQhqDluLF5y1dfo8mN3Drxc0byRBShI/1yhru3DmnZPJrm
cOnk9ZdQJXZwoRGfez7qSviS8+cZCcjjPDIl4msjt8VTEIUKEK6kqrBAW7q5DTFU2CsRMU8tCUlF
2AD2yr6txhaaVqkeStxjZhueVbN7AgbWDwH72o4mUUveNqD0JKTPmmta7VGKUx+CCa71psuD6zoW
9nUuBm0flzTx4VhFpVfrlcVQTLBReyqVvgA1Y2FcZCi1GOiVDG5GNTMNz+gq7Ztdun25BITJuG2D
+roN9I688ukeBfChWe4mxV5JZyVBqBy1z9lolZPfIpWEDNan+ffMzfhxJfl2GvnRRnNGOTmHrc6Q
XUxVqUhvjB0VxGuX9ndoPOVdRD7bd/IO22ntdELRl1ZqNh0xXrGcOGgQK+axpKvom8pQ3RQ8AhIe
s+IRE+mwn8siv6rAAuEkVsO58opC1vFiVAJl8C0GzgZW3gTjLi1l6Kv2GIHPiftYrCssiE8R3+43
Ngbwp3L6thXC1TY4OJHDZj60PWmdq27gdnTY7WBr9AWVXYQS/QVyEdNDGinwhuuKhwT0Ih6aCrCb
qbd3/+kODAx2Dc56KJL8K2oifhrct+rr5xuio7DMf9SK9MPm7832V0UmbCmUGNeDJvehqan+NETY
bbAL+3qoDgt9MOMluMXY05lFtjAh1XNZSzzIRlosBCk/q1Qdfnz+cz7Y/b+qrd78mnHWq7wapLVW
Zck0GQ7WqpmL9solo5RQPzKLAzUmdJFF9cQVP9jkvqaev7ki03yXWnqKlUNJ0i86TqaFyEfWSD6w
Ld36U5j7D44Zr42TN9cB7kl2MoCQNWSSYhllenbJXmhYVHqc3n7+8D66xFFlYs4CaH+V7awJu6E0
5FrX2TghciZq/cQx/qMrHG+ek1wTCp2tteUo910ixE2SaQVapulUvtNHr+OoFgGxIKOhx2mMTGN9
KWFOnJdjqa3wrZZrrXdOBZh8cOZ4zTV58zoCwrDbKgLUF6bRAyfsLfRY1OZ59FzH5bRNrc4+4SV7
rQD+5sTxWqV9cymryRoVV0a0CXo8pXWZhTe22wzXtMGIbelaayOsHn1ymxSXuOSEXzYhUfRRNBJo
1ygbducc+WTDIht36cUQjNqXJJcCG5KQC52t/NIJ0WsaIHLhh0P+QBZvLfUstm4EFN5VbNMJtqia
I6cp7K1UksbvJiNfDoMdrWqtrhfEMmTXIdjVtbCr9DIA++y3/SQvBqUalxH6z22epTSvM/AfzPnz
spAJGR+YFRZ2j4eYoxPYrbmdToy0j/pkx+z3OswS9D2Zsq6tot1qbIyWnJsjWLV9uzAC4uhA1uEF
TlPlrI079S7SNHYQTnQKL/SRmu/V9P3mvQVJZrJeFsHaDMwAo0I5hFf0MAVUPPw0a1uzan0BHMDV
kEK17Q84QJE3O6N8Bi0wnWGHSKYNDgT3RHfrA7e50I4qFTSbCF7K6YeMBpg6iYDQzyEtrn55lefO
vmmE9TQ6tbjIJsPcuDGtCz1WAdixnbgRGoBGtGS8/MBwd5kyp98+n3g+OFMf52eIKGw7g5C3TZPV
2rqIleoWGZx+onrywZRwzFfKnQGMcKkHa7UZh4sJMbTPJleudEfFIofv40TAxUdrz1FHIgk4MMDI
cteooVqP6NEnQ2bttcs2fpuHwABbh0PXkPbuiT7NR7Pp4Ye8GWCcIsYiOlyQo1l1m2Iy+0l939ra
Wfz0+Yv5qBurH6a/N5eQKsR0wzTdtT3QDSyEUBdlHqUrK9bax86y0fF3Q8b4aJtNjCRwQbzU+Ph6
8f8JzkX1Uuy65uWlu/xR/Z/DBZ5KKJNxGHX/9/0/tr/+OXwpFz+6H+/+YVkAEZpu+5dmuntpof39
Hexw+H/+d//HPxEW+6l6+a//eCr7AtzL3UsYl8VbRsVrcvfHeIt1Px2Rql7/wN+pFtYfBlHC0AMN
h09VO7SS/0RVHagWjg7zgiISOOO3qCrnD85U5EpBvVYJ6iZp5R9QC+0P/oBOkh5ZGeDQCI//V5gW
5qtv5J/rFagqNiQatCzL0Q4cnuMGhAmgyEqLIfIjQig0YD3CLgBcl0blN6MFbxNqwfx9mDXjHgWj
hrDHcZPYN+c6whkzdsNOxuOI/lpLxXfySuEk6Zy9PMKxlP0EL/pZzpWrLwjvPgPhXt3Ry8aA1Cmj
HLySM+i5qDS0GKEYwrsSELTtK8Wc3vZ9Z17gI7QBD4+N+WVMY47U1VyUEqFzJQGnG5ORoQAE9e23
MzhqGaouxX2qRQ8c+LsrTqLA0lsZaN0KKQR3ZAdp+6CpRHTR7hQH8hEyrR+N0Ye3dRUMCGF7kb6E
bQSoukFeRG19TBvo97Ij4a5h+m/UCGTX1BxUs6YFe2OtFIV9XuuBiTsUJ2K4qLLcorNhcLGlppcA
aCyphd+6Nuwvhw4EMjVeeKPeEObTbcSxz1hTJWvPctVROJqSrHnd4AnMVpA6sSfr1PUGL7U5gHp5
j+NvAeZuDA7vJTe31aySch+CtLii5AL8NzRH+5tmdkHoG1QzlEXQpi5yU4xLHOrsITF59hLzLCaU
mBpQ3bSodohI2MA/Tc2tkOaOrlRwpyRGCJGsJeHNQ56r3Sl5FGbAtx370uD3hQtcr2bvh8Ke78MG
w4mHx8XZqsSkK4fWkpNwhEEd7ylGpMOClx3nnSxX3EerGUXkV5bZPWoj+nVPpEi4N7qamzuziyfO
1Uo27GWa2QNn/vZQR+9r0KYRtGa9N8/iIp2XUsYBXpLerS7h/NARyTpASQTH2NpPB7Va7gUU3gqv
r7W25WlDBYfg7CoHrpNu1BjbGgum9IBn1C8nBbV3b0zPoi3Ll2G21J/kHqjXVjPRpA4KXVQIY8HA
+JVExbZMqUOBSjCUjldWT/FjZMlOeiBYJ2xkTjvAow6q73ZRRpAksItg35mMmXYOnEtvNuXlTApn
vFTbAmmOdBJ8ZuBbm++JJLHCsyR0uFIf4pVmpJ2xpFxlnZkd2xBqt4ENozyMiM7G+sKJ39LLqnmc
lCC7guic4SGJ7Hbbx6HNgxyy3FgiCzHNta0P2UxLsdfnhd6a51oi8mAJUaraG2ouHJ9AIUy4iW7V
hT/GQ8EpMcSgtC6bZLhtCONItjYpPpNvFdSsfUeZnceqmAHdNAZFNM+Fk29djYpOuSmm1XFNyQEq
L3bG7LnTnLY5b1w7uqgsHByeoY6jutbIYYuXYGlUw69m3sUBnFv9pGgbET+WBQ+40OYfSsmr9+lT
W98K+Pq8O9WovmWRghayDJNBWagS1BlweTNPvHp24xx8RzTuHc61CeUdfbgaKqycHrvf/rtJHfWH
TLGUkkUaJYDMZQFTbZ6VH3YPzm9B3pT73FUjZILQGts97lWn2wqmvwhqbjPskjiTt4wxASGk1VPV
b8hhLJaZMlK8hCWP1H7EDfrF4SBboHBl4IKXRiq46u2IHPKi1KuebKPK1c56tZLj1WDEo02RznZi
PxiHvjuzSpfHYdQA1/3cPLCiex25PjyhubH2xGWkIkImWQMWgy+aMMkFfV6OC8PQ+nOpqmV6ZVZt
bC8bKOXxYujQGF0mMgqNa+yg6qOSQO71AqJznHWWzRbQrFg9qO+sbhyva3K/8AuJSk0vSky7BWyM
yrzpM2XqbsuZ2qpvkEAVEFlgGfadoSkRndxoKtUzpY5p/DZ9blqBN8eW1uueMdSTNXp2zr6RApoW
t8t26tV7e5akLk2IrRS/MGypEmeoML6jSEDI0J1war7YptplL2kGhcWDCOkQA8F7hYNdO860Ttkc
MktMmfGVnFLnpmUsth5YMiQu+ahrj4fIo0f6JgmmzqCitpeKWKpU4fJuL3k2Mw7cunBXSd3aIxL3
2BoX7RRFV6aayrMWOMhDnORB71uzm1zO4Ka0deAMA4TEyVFoCcmyegq7cH4y27S5Lus0+V6RH3oe
RZb2NeCDftKoNM++7FxwgUw6ZFLg8rKfbSn7ewGyHiliPOSdLw7tB+xDQZR4FUkJDSyUAECtnhrO
VzGMbnlusaGkOTTnHBfrriGg1KnnnFWCKaeXkOWAK5fMNuTLiHmBMbdECOqq48x6aVF1QgK5g2Nt
TBvZVuaXUsqMIvrYT/dgqxl7Q5qFIQXmkD6MkLKI4NVT0lileYNCm6oAD7BGJFyfaTHIatCEQRqt
tIEml5dGow1oNqj7L1BooQwotmEEnqn1cUKXwtGQTtBnuI9t2Tr+ZLvYVzrhqh3LBeg8L3GD9GJ2
STP1mI+tpWKGM8MsLvXvUAVphJVMKAPLf5oNqwRe73crNPOfdkiVm56uVTUroiGTb0VZjl9MPTFB
PwSq9YgmodsLXeisoMaY5V6mty6rON7HJ7tU3O3Que2zE0/pjVv3JROGMaCja8wDAr+KzOx2KuKk
HNestm6hnhdg9L70SUAMXxt2NQJI2uQ/U1RHPwc1dH9qRqUyO+XGFdY0q/QQu7bXZoG1H7dYeUkH
oXsonJpzLgb8ch+3Zp16M4YjpMyGpkN11yp7A+qOs19BQ/gi64ie8Jq4EN3SVtEALgif7DZBYIt+
iSAvF36EggfYfiTUZ0uO87SgXQn8BbgKvD6RkNykjoObAm/X9b0jemOPWjlEA4fjIMH5kQT08cKK
PdeYOPuuDQrLj920waNaEY7twy1UD1TD4cFVi04cunPE72BxETHedXO+ol4PL6Pt+3aLPtExvLjK
kqveCLPhKicwQFuY0N7vWVHUdJu4qfbFtmtd+mJsg1XUWhT2RxSrxmKKHD1cCrufxEofCwhCRdFY
952g0bImccd4aAg7HRdCROl+TtTqBpRHHPqDqnCiG8M0u2BSh+3oGsNzDgzzmd3s9JhBsvjuzCmy
B/oXvDq4XIApKJvohc83b2O2qqqWz9wKupvYDqJ7yupO4Ic92zFP0jNV/UBJ071M+iClrK5Z36Y+
mc+LMDbrFWG9rntW2WAFvEYGnbZt44CwFvpX2pc6H8obdEtlvgE0NoIkxS28ENiczrWgl9GiMQpt
oMsHp9GLgtreAlUZdK/TiMqW85xk1GAT6wyGGNVx6tGYvdqoBdTJGE5ZNHVaYljmq2DtiIG5cdbZ
HswAlcMVMU5d4YXlqD2wR8gj5PJsEhdO7bZfow6uPxRXJPYemMzUBijv0uBCLKkkGzcAmuUrRqDb
cPhn924q5onerWPLvZHU0ddSEGcA97MIGhA+evS1UCb54tgJRLkiZevkFZqJyiZF8HJO/GZ029Pk
g0Arpb3PqwSLAGt8eBXTojrYo6sJQC7x9Tqu6ZE/7VSRezXbGtEWCZ9ZIXrlQRSKLTaJImCwl70s
zhSZEkw0mJO5TQGJ3Se0TphgiQiYSZBpg2u6lPwGWQR0ToZJC3WPkppAl9FHtAn+x47Bw0vT9c3L
3zgFt38jheH5R8fJ8/0J+H/ngdimXvvxgfjqRf7N/5G9PJdFTHn+5fWkvn3+r//QDn/u17mY8/Af
quPSUYd/RQDbgdr461hMxMEfgPbJooHIrKq2w//yd9aj5vzBgVglG83VhEO+MIfpv7MedR18JHH2
oMhVxrYFZ+/vJYGbX+ddqgn/TY+r48BSt1XDsgS8cZNW8JGUh5Yc50W+pru8epTwadWv0SkY4fua
9J+X4D75xSaf+3HYOlAPAhKMMbgTsbpMqofOjZeG+0ML9x12iTcv4M/be4ddPJTs/3nK/3UxHUqm
MEwDNvVxxyWIXURwQlPugC1E/nTl1suxXjuoWmI/NzbFWj9lAv/d7ek6BQzL4PUCZXpfk1IRsVZG
aSh3/c/ye3lv7CKOsqcu8r5Y+Ou2Djs+qhgqRRbj6CJmxeZKFGZwV7G/HsAngjnxDTNZzSyXnz/C
39yPww6BQUHgt0lS8vv7CTSEM6qwgrsOv5Ji3FfZwyEsWHdbGD/aiYu9L7G+3pergsrmP9kHgOlR
zdA+UHkJAYl3KPKWVnMtmvJExf19NfJXEKklLIMsOAJQneOyN6BxAmFg3ezYIF04+pVKIKnSy+Xn
D+19kfWvVzkqTBq17qAsnMNdMCwpCljia3BtrQYA2BSZPr/U8SODnGbZ5EfoJl8ulbPDUHlTA9Wo
rlBWCaNdWw2Nn6Yr0J7piWsc1eR/3Y9tqaQ0O65uqsf+p1EKUSRVHu2aZyddTKM/Vaum2I6P5VZ/
xIgG/iWiKvAVqQK4D+muPr/H4+H+eo9Y3iDdCkp/x/ZevSIpsdPLaDdk95NR7yJZbkotfZJ1deLF
HZWS/7zTN5c6jJ83j7Pt4sTWZB3tEAFQDLPv1FV+Xa/0i/EyP1GJ/+2be3OpozfXNoNp5zGXQpy+
bTgnhd0pLMvxx8uDs9nroC60DJ1PSn9/N5Q8iMvKGu6GBd+ZzHMzhk/qgGHUtE1UnJqW/vpxHd4P
SQJMtIJ4gqMeQ0uKN+ZJPdwRoLrE1KLb3cIVi88Hw+8uwncLr5DVkDn2MOW/eUM9+ipXbZgjyij9
qeib2eRgJU8ZN/76ckhMoBLt8OAISDiGXSROQUZRpEe7ujOTvUGegE+4CPy2z2/mt5chg54dgeFa
f1kM1XFqILeZ0e6QhUnFjTQrkqVOfL6/e2KuSa45KGiucuyu5siXDIMVMqviVOuzqyiLb1BBrP/l
WzE04iReYdXsQ44WCsQE1myS6L7TMl8bUo3amHKqX/qq13i7npPk/O4iRy+/q/NqdB0usri83osN
5xj363AtFoYfbh7vbmZ/WtADWlRnxnkzeuVOP5+823/jPtlpqWST6y57r/fjj0ZWGUVKG+9IBwzR
rJVXYdEt//+ucfTdRoRDuijdeGMGxMxpxGdzwtn/m4HHifqfdyHe38WUkF0YdVW8k53TLCOzX3RN
k5z4VH9/EWKNSCSxmOmOZjiSMUrp0NLdcSba0Dwhq2Hz7zyof17haKFFMlqCIR64AhNcC7wY/MPn
VzhCIB1WBIac/s9LHO9J7N5NaPXEu2alr8eVtZ4XsbfPfWcRvwQQDe/i+5sney0XV5M3PUoqi3eO
b5wAI//2SQraXw5bI7K4jmZWM5JD1yDr3PVpvw3ndBEqpwi1Jy7xujK+mVfDuC5x/0zxzr12nHhN
CtaJVVz/666IJ2mQQMVYYPo+7vCjL7STQAo+3sds0a+pCq3adXmZXppXwd5ePn0729gL3qN1l12m
K31Trpo1dWfv+fM3+tsbffMzjkZllCct0YpavHOsXdEftrHm4vMrHKG3/xwzby5xNCwzTZuprNvx
jviGdXA2vbTpsrb8mVS+pe2DpF1QM19W66xfkNyQk/h6Ha6SE9P+b+8TE63FHuCwczu6z7kDIDRK
M96FVr2WfZ3/UPT6FA3q8Jf8ZUK2bYFdgfSC1/CCt6txV/UR+3gr3sXlVSDIhFPOJ/wAB0bJ58/0
t3fz5kKHRe7N8NQKpP/lwCNFF+MLh/COk5f47QDVdc46Bv/S2cG8v8aI4WkmujHZXT7mZ9lKO9e+
hqM3bMgmXMy+8Ekf9wnnWPbn4SLzScnxbuUGQvr55t9YY9jQA2SnmMavObrZvojZE5A2ujPK9ooY
x6uRIObPn6d5+DvevzmHDjgkZh6qid3saF7DPRHPiZ22u7AY7Jd2VgiPToh18EohWpKxARR8G2pz
/lmNMnuYZrP7QcUtu6+MIbm0xKjfxWEanzViooLdTAq5PmUyBE/OWNfMjnNJvy9POiJYgoSmYqhN
KL5z9P9WlUWXmCbwDUyzJma/oXBGQmgz0LqkQm3ss1qHG5tlSnFrFaZ6qVsB/2w2szgQFEaE4GlW
OalXqxMZTa7bEsmOHKi4CppDlZuumnE313l06bSKpXnz6IxiOXZmCpkDjCkdR3BbQBoanagpg/gZ
kNz9iB+nM4JDT8HUyofJUUeqdHxfpPDmypR45HE7Pz9/Ca+bhXcvgU/G5kCjOdQMDOu43jLZVlwH
g3T3feuGZPNZSdle4n+i5k+247DvpxQZWB21GBZmfGyFTyGR5jvMgZQoqynov3z+i/5yYkAXQXHq
kNqHBMJSjyaNHExVEcfJsNPN4Gqq7krD/DnrzFfGjtXpX13VNHL0TMQhNmomm/Cy998bMJQ0kiMK
Bs6cno0tUmlePr8d47BTeveAdY1ygmCkc1Ywfhml3kwbamXoYV4a8d7JgApDKcmqb3TSxHM5BZgj
HaNQ7xTRKKgaRoHbycpM+6yhjv4zxx90g5GbTR4ibB3xuYI6674Phzbx49GwvwRdwNlXBXf8HDh6
fqOMY/Wz6y31WW/n/vuU65LIz2CgU9CZIyFhee9U9VKde5DHGFHSO6t2TUKJS0KIvVYbw/PQ1PNb
J3XHeyeCluXbSU3wsRmJIlsqdOMxNaRVcRk2RYcEJNdScz3GHMy9ni3jKR7qkZ2VZYy50EFpT6Qc
VSZqjO/fD+TMNsIcEO/hvEyXtMAMD1UvABMSb0svlln33bJb5cwJCGtDeSHuQGM8QR6Sy8i1yvXn
7/KIEffr57gE3nBUMm3UKsc/p0JzT0ZnuqeTUq3qXAsXYxA4G2XCpVx2WniO2QksNWk7u6aqAKIj
t78XaoLbdzR6Oq+1M5BVHJDU21aqP5eZsiOTPFq5DljZsZYQjoNsRWhteYkesV+pY62tssmczpgj
UZPJfr4cMttdRHTKPCOhH/T5Pb7CC96PV8SnzAWOKzh1cmx//8hlp4Z4yjR179rZYVoqje7n4AwE
sBH+rZ8T72V8Q0M+b4UGXQfgYWfcSkGi7aZRu+I65Pi9Rzra/OiteboB+h19YaXT9u1Uwe6dQs2a
/KmU1U1HqJ3wJzYpREZXQ6ntp0TWt2acsrNEh5leAnvXYriomMB90uOdF03Y40PUtA0Q46KIXwY0
HpVvOVFP91qp6+war9dQ+7GqAFXjGwhfqqB0vypp4t5EbW+hQ6G503lDbqcPiDzqpwkHgjz0n9Qv
JCCoO9S73SVC0B6ZkOUi4gEhh+Pq84f81yIPs67LXGBQniVx6dgUO7TwvsgXcfephRW2ret2Wfdq
JjzoTsCeGtu4ZqeknCNfmC9bqPBe1ebu189/xV82NMjbBHUMne2Rjdz1aPJTJrfSVTGkeyNLwi3L
lQn/Jw5P7CSOnA+Hj8YFxcSGhjoh/358BlNDIspxCRZ7IsXhbMvewlaooMzHJJJy037uLnNc0GtC
kMgKQI19LXPaynE7kQcdSfMGf/ipgt5v7p0+PJoZCw3DoWjwfpSXXRiZuZDFvkD1s2q60lzO2F9O
vOe/7ufomhhEV1kapRWWmqOjep62JPFpVbnP8gbokKUGV44SWhvncGjHM7fryjq/0ELbWMrsoI9S
aLjltNb93hjT5dSTq1eLGVFQpteeDNR8Q3KFWMx5euccGOe9/H/sncdy3Niadd+l56g48MAUQBom
PZlJSpogSBl4e+CfvhdY996WkmoxavAP/oieVVSphEwkzGf2Xnsq9uxNzX0vgcUMylBfdiYcd4c8
Zh+ArrpZwZ4sGvX8g+r+Xfm2fjfe0vDR2RrxqPj1FEYORkhbNtVxbKIokJat+NIQDJgzM/7gwbs+
V395JnEoTh4jPa4idhpnz91u6Y0BW1x1dKwuvXRREm/sWrjQSHWG2nlpI9TOs6NLSrlfo3i9+Ic3
ynp40kltjWhRdhBnVbkFVAytTVcfKUwV7FRTeCPipP9ApnzmXudG4TCsN9ZqxEKuem4VqutEyBoW
3BENfoxmJXbx8y3dsmG5Gu+0IsG2x7DgISpCi7e6et2S9eEPIPX2Wp7Ph6LHzbayMg55xyJ3yRL7
R6K4qZ8ta1IAVXTMG7tIfJLmte1Ul1Pw5/O0/uJnP5PKhb4G9RLUjVb21ytCYR2tlMnQHMG94yQz
W8NjkBD5pjQfuxr3IyrND07au46eZp5u/u/DOqhpfz1krIcx7+qlOWbKSuAmtHPvdIu+GVWstaHS
28A2wa3MGYEd//zL2izcqQQQ8vKi/PXInbZyuJqlPboZ6l0n7CBFymXJNwbm3iATRv9YOWRB/vmo
755bfF9iC9hNEcBLVbnelD9Xk21hCKnq7TGVFcG2UwLabY4/wjW9v7Vpp2k/QSjqVK7W2WNL7SMs
hlxcx2hK0wAv3mtHUpKPd/Ujevj7S0Z32BvTfbBrIyV4/b4/fZ8+kgP5CaZ+jEpuLQyTIRFXctnN
SgHMz7K1wFT06IOL5sxyst5pXKIMgth+qyQFn1+oWuRgRBgr5ZgmRN8ZinkhB+SLqC4CqxsPnetc
qnF/bDWsvqHTgKszHzB1EGeQxR/UW+9/ULprhuLa23VsnMMZWl0aIOon5Rh3LLbU1P5B+m31wY25
Xou/3pjwhPCfGLBNHObvZ2c510VBCkYanVqCyjeoVnuv0qKExEEHl1IaRh88r9/X7dQ3b5IAqhuC
JfWzAzozSRKC/JsjKIUvVaPvorDNILHH91P4aI44Vpk6lSNi1RKbdWyicgPS/edb5f2XNtk5OLZh
IyXgdjn7DIylaDN1yz7qpYuaS5uXw0x5wlagmuH62x9Z6n7bSlsuW3fe+MJFvf/rtVyQksStpDvH
OBGzGsQogT6XaCnupLak5A6w0nkw5sXtPVS45gKztwJKHya58a3jvf+Px6m8lVXeljZXO0IH6+xp
DA94Gmyzdo/kKbtIgdF5Lrn6488n+Y3g9uulxTKbMpHxGxtg3s2/fum5FW2ehEZxQnI1YBYfCq4r
J+32dbuoGNnzobsQc6wauw6H3LgG9+EeLwhsYJeKCZTYYGd4FchxVUJl4ikKHGNEIggbjl0X7eqt
yCtzS4ecfSLFwsbF39fMuEnOibDzWqFzR0NWPuMxJ7WY3QjgmlGbZDCbU3aX0ojcakvZCpw3c0/T
qyTDBYFGscS/ECpPtM2I0NJEup8LtSUWe+obZAaVCS4ugOKpPBjtop3IIiiYMSFBVFB/hWgz+5Cg
76BE9wxhI010vM+Z697OWkPkIfegYvlxXT3kohHf/nzKf3OdkabucDGRqG5w0s9OeawPkBearj5F
rtlvG1fUPihSUpswyeu+kZKqCEyiIhIwPYAbH7ZRWmcnaFofrfXWO+jX3x4XDaqgdU/p6Ax5f/3t
QTwVdq3W6UnYeXQ5WxEB04bVfvQwWf+ad4ehRzGoKZAZnNdFwpRCbbMwPY2RjTA6Ec5lBAGXeU2a
MSUMV4AOquakV+IHtR9tjwtNBn8+6e8fJg4vG0bYSJNUPsXZw6QKc8tYKis5Cbd1r1lmT6dxasVN
UblHfZ7a9oPO4TfHY2buooLiRUWPdlbXkGClZRVQmFMBPylQ4mjYL+iNca2LaWtGsF3+/P3eCyx4
DwuHRohH5SrjOnta0NYrk0z4LaeqWIOFusHvpRFtTN2yfFmiF56XkZvPrSxvstx8W4UkZCshUkkD
prw/2Un5iCtJXsRRFAPFMvQPPuL7Um/9hDzH6aTo285PCRr1uGcalp4clZ/AbF3kVBzep9Qz9hCZ
Jx/xfnMqkw/H8r+5ztmyuiidaJZRzp092EVjNuRmOemJMVW8h1oSbpkmfrTw/81L07FRiuEuU3mQ
vvOfWrGYjMGxVpU2oytLdOqWLem8NRnKQrMg85jsEt3LMqu9ms0+O5hRijw0Fnowotz44Ipff/Cz
u465MOINxv9obs5zERqVVHccVtkpKdzbKZt/EOF6tGBnhXZ6I6vh9c8X4PuSkzrQMCkB0fdY75b3
DoMQO6mq7DQuZn0JnMh8UJzlE2NL9YMv9r6ZRP5I6+o4vKKpic5u5Q6iUVFIrTyZi/sFOFZ35452
fpOOxuy3qhw3ZNJDGelUIBpOYn1Q7/3me9IxMAtwCMg2nXOmuNM7IDfYdOK/sMWhaBn71cJqNnYB
2OPPpxTyzrvf0BWazhgdqQqbdlv79QFt1RrcMzdsTzW3aL0XA6484TSGp1epRGBvKBkOrFIfvyzm
rIsd6YLUZQ167ZeyytP+0g5zIlPGZNAKnOF1kXlaXZmPqtNEdzPhidGGUAdtq1vkntB9je1x1BTC
pKH+6BsyC/IbC3+0E2itJV7UYTR+pDmzikGtW+MAniN+mbKwq70EZ6DF0I9pmFfaEHi4l6kIgqh1
ks9u1c/9zh7R/o10xa8OlgSWIX1i3OGeMF7LCOayP3ODbgqwSfivc3u80uvSHddCY37Aj9TP3kCL
/+CWqX7MaTN6D6RUc5IkwXklt2MQrzo2IOclzByTr4aR0jCH3tPNurP8YcztR1mZzTXOOxNUTipj
mDu9FurXmLYKxTMZQeznmp8B5w0/MZGCTXhh9712iJhuYhtSwh80wNnI7L4XtkdxMXzCFMXOaTEz
gEdkHy/o52wCiBPCQPKNQDIzYkdZpQWiX2Kxw6031n5UddBRxDxS0CzdHFNgVpAvXIVlE78CK4FU
zeblto0y5XMDCr7D4aOumDWbEESPRdPsBGMFCPChMvXGRNAvY8AqTW6IgBFUtrHKsH5esOVrm3mg
wSS6iPyoO6Wp2JHU8H00r3RFjyPEJT4xkHpshUEWW2uW4NCWzzypuyroNeg4GOFUpYM6xArG68Zm
vgzLyH1NGOK+hgTMXoPsjgV/UVtZG1OJCNoSY7EYXlZC0Ap6w0wuQB4pyEwLIznxjtCgk+d4pDzX
HvQbl+KyJBywojflwig/50ufbruKCTU+N7nhEWAeolZJjourdn5kJlOgLYaJgD8OcWtoWMC4+UR9
a2EiwnTB9L8MEuLRW38p2uTBZaX3qAncakFpLdEhBsR1jdRpfkmXjGRfjdAXBzB+vwgP0Dmws6if
1a1Uy+K7YxZh6k3M1I8teBp+RieK7ztuvM99Ftqf695p7pRuzr/38NauWsNKkAlHRnU5iUZzA8WS
0WuDgfWZleUKi61Lcbcgaq48KZOTMRrZTs1hXgStjpTPp+8qnuzK6C8ba453TkP0iWdoY0ye2SLw
5jWynp+qmW6eU5QBLmljQ2Ye+FDrMOMzjL2JuuY5lXXzUGWa+LICx1ve/Un70LStLeFoUKR7SziY
125HIieR9+RB1aSSl5sUw2Q7d9lpJjXoplaTUfGUMurq2wSwbuqZSMs4AqaRL6XiWBAxyui1TKye
e1+x1vTRLFl/aPd2KB3rU8g2nMghU8EbBxpv+sIWlZ4dBkTtjVakpwF5s5bLKEutmgCHCMCPaKrm
b43jdpcggrW9I0dOw4xNIZMZxtkhEVfZKKxvcesQbhlXvf4sdAyT/BxceRFDN3MzKYOMsTdW+hM2
olEGrqhcx09yqz8uE2X+MRsXdfRl5y7fJjVTb3sAdd8iza0Ukgzr+tGNcvsoyGR8tc3JYMumqSbJ
00O+myM72kTGmhXKr7P8GEwLXqByM6TuhSuKeZ8ZofwGKcEKDLCNnoYa4DkyMtyNXNha5emdo18r
EZ0N+vGwORSZ0Qnau6RlyQcYo8KIM+jdmjcnfmhDE95RrY2PUajMT4XazAe3pFr3CEawKCeZzzFG
ipv5OwSYhdPX9PjGJpOnfl1pk+KvHnp+sjBPADdVTSOAq5lpFBgL1x7PuGRFCppDel86WXIlxrRS
IYdYJfQ5pzOeW2LY5g/GN+8LQdcUlAouY7c3R8Kvb7Uu7RS1yebmFFqyOEQS6kvlEOLMTxd6IE3c
oB+Hed9H5kdV+ds05teiyHUFu3JmGvQBxrlEqZ0sPYvmvD9lNNepH/La3cdE82yyXjPHQFS2g/k5
7LCaT/PMK60e03n0Fb2o/byUEkqXyK5Ju9fI/DEZNYnMXl5418mL2Zb2sC0xrMMIVrW22uWF2d26
PKbtgBPSIysY2+SUR105+5pG/Skh+wFYDN083sXOZBHYOcg8A8PGFNnrQhWunpVbwweDlfcaSM46
42k6IgS9NKBnvYIBnFdzgYacNA1Sck9g7v3YGS+Fq7c3ptuITYVr1debMtml+gjWvCgmfyyA+lGP
cB9YdudD2A8JLQ2Hayuf8z3/nvDzhMZ6icIJ0ElS7WrU87uhT+EUGYtzMSvD9FCAYLkwGDJ/UBS+
L8vWgY0OWNoVNsCOsw1Dyqtuml2zPQEpzGEjVq6fxErv98R/fXD61vry7Br66VDvKl1XqwTCTbs9
zX2M2y4ZTQChi/tB8febL6SzqGZfwdCPncJZlTsJI56B1ZWnUKlfxsHtbyPHaXxdUcwPRkC/+T6o
hLAysOhDrXy+B6rRxvdRYlWntsNHDafU8MzMyD+YAvzmKJSxa1dERcvg92zokYSp01hDVJ/iifdc
l4cUUJD7/uFvYwmNZZ2wGFPwGOM2//XRgpM9ZE09kCPK6wKTm5H4dYfy4s+F+ZvO8OdLgCNwsgyd
qRlrJZYHvx5mqTqzm7VweKq8LwGcRw+/nG/7tfeDEGD/QxXF+bVwfrizc2dZdRJCFBmehG96mk+9
5oOc2/BA51jp5iC8f4Y0hpOw9ueI8FEoc13wxPz1C1INIKgxovHJqt1bjMYI5ur0Nc/674qs/uF2
7vxYZ01OmLrEAhvK8DQUV4b5NUmPf/613iRQ57/Wz19m7bJ+2lFo6sgoceL0XRIU4rleF/SbIbh4
JQDTczzVf4j9Hc+3QNvGXhYI7wOXxvlcgBZOsO/BDLeeT/FOpIQfpAIjq0+nrCkJFwqzambWNzuO
6teZJg+EyqIrq8u0E5usSrQaRdlsx+iJRG5saBzM21zIpdz8+bycxV9gsuBz8XyhIGZbab+Td4o2
iUOlauZTWCTTp17tei8z6WcJxVgu+sYI/bLSwwe7SnRWOW530UGZ8iJFjrdzWVvb3m3b26YZ7kdV
5lfd3HbkZggizI0se/jzZz17erx9VN14WzOp2CbOaWcLTSalnTWdyJRVgn5ukJVM9Jd/PsrZ0I5b
GUE7LxE6eyx/lnt2JUpjgH0y9PZppuC+TwpF+FmNrzlj9rYPrfFfGSf/R376L3U1n/7vRtfHHsf9
S/H9F4/r+r/8m/2k/4XmZF1KMLnC7bqOa//FfsLkyt2EJZ6thc3cegU8/cvlav3FvoTpogOxC8cN
fs3/mFzVv1if8eddvCVoBbH8nFla/2RxBUHME+N/niirGoR9DC8AVjNok9E6/vpEiTTmISlrbW+p
ExXIj7bY3dbRUgJWaWiceOuoOf1oJUK44qRzPhdWOV2aUThqbM7SNNwbqRo9QVqnYJKJLBePN26m
+Spg4W0BbZp/1JhLbFKoPtt0iAsikFGYbMu2UTGemmP6JVUWQsoKQNb6zrEluUaGXYgpCEezuJxt
R3sxph4AkklbyBhkYfzqoUKs7ADyqqat3OY1/iMNGR2USV/fkiUvKox5IGI3MBvaXdmvcfJVIqMU
ts3SNchLof74i8Iix8+d1niF5jF1zCKWWN32lpXVF5G0AeEPYs6BzZA6nN0DtKU86iJzLjaOI3N3
HV8x28H1AfuWRAH7KyKe+KlUxnHZiraj2lTjyb03oin8YfR9dArNUZ5aveLrEBmoP7d9FD9okzYh
SOr6YtPrGhCQAfADZGU6wdu0dFoYE+3QFmTpFTHBbuzanYs6sqcXAhPSZ6L5rC9JUta9P6TxZPmK
a9VNUKlp0gdwt4YqyPRF91VyTq/dZdTuIFOGD+ym7OcKLs8aW5flR+AecREImfRHKAsrMYItxE0T
M7HwafXcT0kuhvu805o2cKOBtqwWZH6VhQVfABAuYI9K6w8tyzR0w26pqEGYNf0EgkC1mmv2sM7i
J3qLEgGBr6GgQ9TbR0eVTewxgCpfKKw0eaXRVFlBlEf8hRFx2j9SAoHjoJlKpvwN39XZpLaxdMFK
EYDdJJU1i3tpjWk7m1F5r6vhmpszMLtiLWlCaBlGRI9taduZ7+h18l1EVfIJoVmU7uY5oR9arEih
Tc3jzvWsjmkjRJyS7YJEEpD5i26AKxB5aYVb7iOZemGr9mFQStEyfugWE8xLW4HIQtgNc6JkkJYc
IMxNPwrHmJSLWrEjMM4EhxX3UV7XxAVYuXs/N5SpoHY1ldGS0n6acrIQD6qRi/TCCtvwsRv6Ch2A
MYlJOzkGIqdXydIjvZy1BYF6PQ7Oc2mYOiz/BMKwrwIXnPbMysPHnoa983sFTBiLsJxdZYKEsn5Q
LDaXoD4U0CM+VoUFzb6pRTdDSEgTAyc16jzw2na8K9VUT69GbRyv1Uqz+wCaUMy2POpAOms9ltMN
ctGluwuFUltBbWqEXqdCwv4n4WqyZw9vmJGhnUtTJjxNCkKrnFO1PwyRqVd7oQCG9zJE1hPkdjOC
3ZFFw5VEh1r7oN3MxlfIlUOK+sZWWiypA/CazeGePNr+MXUFAgh8AXZ3Mba5PMp6JTV1Red+K0c8
zwF4EeUlX6FOboIT3UODPymcTLBPBij/L+PfLKgpGm+AYkGImhjOInhauVGiqRBhCCBbCkiMlS0V
48bmn7Wm/tzq6tIw1JDWZ/JnYVI1pjm/gPkNP9EwRN8b1ah+ALnuda9OzcWAOb/yraoOMPCueeNe
yRWBZeZ12146eph9M4VecvbecFla2vdcSVZh3TRvRK3qja7F1Ml5Nd+YW3pkM3IpZZ6nFxEYl/vG
tYgBdVOVnFiSKyB3FW8Ur6prNcdXiLs51hPQ4E1h6JdZN6pLMAx2tjBdWZlgkkYTQPobK2yOwYa5
bwQxYnKKG/ONK0auGIwxpqMARVC/2p0X23ZYbBojsw9jhkqUoIVqUDY83PzkjV6mriAzGBv8Wcdo
G8Wf31hnM9Sz7I1/hvNI7Ke/qWgOvHO/X2FpZGXAMKrKSUAVggLq5StYLaRr7AM23PDWqjf22uQU
cNhcitHam9NmBmTQtqzz2yptnrU3fptVLt/KlelGBOz6zHlDvc1v2DcxSSSOSLfBwfVDIrFMvGHi
GGoTV5UnUv1hjibSt/4NKhfyc9137mx+SfJwhrakH3K7dHy3yeARxmkxb8d5ssCxsOM+Gm/0ul5a
2ATemHZiWvl2naj616S3NAaAKwAvGVcWXvjGxXMTQM6e4pjcm8sbO29OGudCG0IV8S/Br09Dx7Tf
19+Ye4Cf7WsgLpD4xrYA5aTglvPCN1YfSd3FJyvk+13IFeiXqUxYd0r8xvl7Y/51b/w/fNbxUSE1
/Hmw0Bl7RUkZQDQ4+T/3RtoLTylwPEQlUfKbEPAYHdpgmbzjqqKeCYsjVeDvVvT/RQn5/y81xaEh
/t+LybuX9iXqX+Zfi0n+l38Xk8ZfjLgo/RAvq2wm1/Xvv0Gi2l8Wq2iaF0o6a12y/aeYVFT3r9Ue
TkVp/Os//qeaJBHvL7pWdKxrQYkYhCDgf1BP8tF+qiYt3jVIyBiNmAZ9GNSUs9kVZZijMQ7PNnqU
P5aq1oN7gEtVh5H9QYPz+yNZ2NtV8CLuuazLGBi5KEaabQDazTd1L8y7kR0I5GjyYH76DSh15qgq
fwan/O5Q6GHppziDpv5mU/i56TaMvtM6vhS5xndxLhNeTCYriPADbPivPdvfJ0/XEajTctDEnk8q
4Fk0ssrcdJNNmszJcwDTCU9JvawdyKNMurPnP3+xtbb/n9r/Xwdk8bsqpgDQnC+AB0JbEoO4dCji
bc541wE8mbbXCiK6bRa7LBJjKT8Ya6lAKc8PC1lnlRezH0NsiWCW//7T+QwL2Sgue7oNBln7ThlY
OZX1HBIGh2xcJ7DncZjq8Qa3l73RO1nvaUzyw4Ti4CYEzRiYrZ4HZp0Vzy4IwW0aYQgfUIffLXGE
27hozat47lt2GEq9V8GiPqbkzMCNmzCSSZmHLNNwyJENAVC6Zn93sKYq+5yTBLqxtRjFF9ONSvq4
i7pADC3uuDmf1E/hMnSkAmX250GExS7Wlc7w5CiVW2cgFyIUofHF4KdLPHtpaWfajO1U13fzFa/K
7sWu8m9xxqieZvFmkHZ6mSDc9RvEWuS66l3K+bCZWpIK5zcki1zyQsPwrpJvm3WJ8qwasXNj2viJ
1GLotpbVN4lPbNL0VFKU7hLoyrfZ6GheXlvJhYFzZm+K4kVUjbYPm5X22gwyehJWpb60ZKE91vQx
oMmmjGlJMc9fmSlUVIujk29hk/Y7mF9OhEx7GFj+9Wim3aTmBOcUKLcmnLrOs5opf+0YLPphZzVX
cW7CzYOsnQW84dpPJFhlD9Sz49GOa/XCmVMz0BQqOYpx7dVCKIbcTZSeBJ6GkSBMlKsJQWygJMIE
n+b0XyNrVrwwDtWjotdrKFkVmqwWuyK9siqy/YYiDy/axBEbbWkikspceYgjPbtN8za663LW3qrd
LaAh+Zf7vhAKCSNFzo6yms1tRsIv0mxil1ioacOhHmT3OBdmY3lFwfoDfV1hH7rUjD9Hqr6aJzF3
+cuQ416Os2kLsFQ/gGkpX7RI0gpUXap95ZVN/ZYVst+PIemvXkwYOFbO1tmrmAkhk8p23tAJqmzV
qmEnquQ2kfYC6nzpv3U8Ag7FhLcLRitwRvKVWhXcECjtXgh5iUDWIn+Sk7uYhr5NJAhmH0QlCoCy
ofaqNShxad41n9YR9YU1pDrZS7SSvavEdqD3hAHmA+vGoUiWQJ+Hce9OqvnUjbDptBr1RxyVmR9W
dfiMej2ld0+tT4pRiAOJCdmTKYbF8bA3fZkVAhubyq7JAnC+d2pJkV8m9ie1sqD8Wd18TNwieigH
07qyBsNlNJdpIzJJZ0fhFx1cFr/XhJw5AHRCVZx0RAW3vV6HN6qagA3ulnJ6jENTBMSwhN+SJIpv
J7NM/WW2s0s3mbJ7xZTyEx2d3d0jEm9wBfIx5FclNup4o81uke5ZUIlqO5ZDJwKbqqUbyMhqiblp
M6k3u2jQmmbPvmoq7gehpbSZvYJMsmRPmW/1YejDXQmJpNyFppMQ6uXqVXUd0x3vM1266SnL2BN4
7OHEN0mNam9nMUbzJkpUpJCNU2XRNa8UzvcCJ9PBpNoZX5ZGsbpgYtJib8us6Du0a5kxHqykZqlt
Rc6d6Aokk7hQdlSrdGStWxtjAPYQHl9p8mFfiAvqj8lQGVlgUovZG5Q3xrXjLBLbMIEP4yE2x7A6
lO48PFPEGcNOxaf8UgxInpCTQJv0G01OX3vB8GXXw3B8Gnvq3ENmx92Popbzo8oOXj+mDCzRLBcW
Kyi70Jb4olWUzAgKG/zIZZxCr4Rro+cPJOA5npKEyG+zdifIjCGJwlD8UHZXpkALy3u4YmdvE3LW
teF2GMBTt65d09SPh4hRUwP41FfLOXzSh6QliDhNf7A7Wnywvbk3N26d+1xOE3+wdtBWkkO/o5c8
tCWERmD94lLpLZ4XnI8LZVC+p6Y9XDWGgsGP4ZYv8p4urzKBKeBq9Lj4HzMur6oT/hgRBy043k6d
KMFZvR9lL29by9qHZYHB3lAc4EeN3NWRdUgiiFxz36MbDw31VjPmJ0Dlfrmw+4ycjdO0l3Y3Xlqx
clHU9mU+5U/j2HwyqybZTeH81WzUFzY7HhqFHUrfK9WqT46IhxPvoR2I3D1qm/zCaluT7ifBWj92
rHK1EV531F9UZbVbNJPBlLU8oa1BsRLieqrZ3uZJe1Vl2TVvSXDe7Q8yTXeVbtwaRh0Uef1YNfl9
qbulx2Z5N1r6LmGS9gUpo+IV8TppsIkkYO2I4EUaN0MZ/oiN8Yiy4tZWuUjc8r7W+pva1tpNFbvP
rUJb5UIzxUocFttIynun5joalr0tGoLtgWbPDUO2NP46CfxQSJ8i93tfk7PVmBhHl/yJ3rTz8lXd
lOW0IRkrzzBkVNWUV6Y5fU4se49Wzx9wDOsVz91M3eRpQe5U99IOfOJFvYqz+bYgNQqMb+OR3ki9
WS/8iWYr23Fjp/ZtJ8fCA+V1E1Ua7329v0atrz0adrsBPLBrhulYRGPmWzCOrxsn3DMK4zrSir3Z
o3ysXbQ4+fw5ZL5C1lx+QPu1MRIHX6fKNRxWCtJPgj8ZHirGrp+aKogm9E8zgwhfHYn3rNDL2rY5
MxZrUQjkChg8bQe+GdL23N4pMU2r6gyOX+tGe9sn9p0+GEiqwkmvrhBb4FdqgMGTkH4wSKIM4G52
uNvyY2JSGoqsvAYJHO2yvNz2S3IhFufSlPELSqRvpS6ahxj57GzHMwIc7ZAyKhpqklVBtD66hXM5
N5F+mypp6Tuj4u45AF8+ZXsSzkHd6mJrdwpU3cl5nsP5u4H5lpGHxUa6igiNjPvcX+RIFn2n2vea
ndY3zFuKICdfwhOivanrovMmV+nvRVcjLanMT3TfnDI5X7rQDrZWLi7gF4tdVHfdw9D24baqmnFb
KOHeXbTxRVOm+LpBpnggqOYuTMr9LGAxG5DWr3FbXTSOUu2TcbloIzkFk6180XnX7wmgHACKqNd0
0PflNBLKqsGwcAFlf86Eg0+3viEEVn6K6ZB8pkgC67i2m8PxoSxkFnR9ApHRktt2IjmIbEf+TCT9
yZnu5ZA8Ver4wIDv0h0leXAg2bi4w109atqNaivXJBc2fmwxVkMj9zjN4kbVhwvkF/euPh/6RF4N
ajvhhoOEH7hxOe6ayrmG6btsHEEoWhNdWka7r6YRnLRZbudeY6nIhGpWf2TJuLf15qGJwyfG9A/Y
i26irL2y8/guc/thOywwgWdkYLnA2ZzM01cL/PdM/p6RORdu1+7lmO6WxrhSuF3RTRPHLrNrTMw3
eZqlW6g3N9WgvupTESx9shs64IrJzCNIVZwvqtE8RLOKuN+wbxkdb/AIbJl13Lar5kPYRaDGi3Jl
ifLYLeKVCC/hlfkQxMqUBOgzgbRTshykjkuw5YtHDlDieZqYGeZly3qgJyKe88J7ablqJvUK04oM
ZNvyLKwY3CSJqT/YTXej8h8ZL/UqqmsmuFPruB4qgMHravx2mIpPilQvSnIWN6JdbK8Qw3zhjobm
K632TTj8iBl4CVcBnaFmytca2SGa9t46oBYRPBTlKa+MxzLukR8lAxm9Y1l4ElwJ2RB6m9yb7RqR
yLoG3ZqGZLIiD7B3hq9DVLFzHOrr3hqVA+KzzcKtzaXifpJ5+WVqy8CW6fK4QBf2ar0lVsnm5SS7
pdnWI6H1ZLU8m90w81eOn+dCvS5y3je4NTm3ZBbi2JHq3lhkFXSTTL9pg/2qdWi6JMyZtnoJ8b1v
JrJieUxtDIvTm0d5t60txjaNpS7bNGZq376BvKPhkVUKL5fauuD781Ws8iZN6u/5JC8dEca8adbE
zkZPmOaSBqKRpHU5uQb1W+ranllIxeu0XF6GgzS2VcfIe8n7dU6uVuXeSrNyVy1WKvCo1Ck1a0QK
VaOzyKnm78XSY1Ekq2gF+4J9K+uSPKum2XVkaJUMmtPaU6WYnpZ8ng4yIiszciOwB257I2U6E2/V
Fo9LX+hssJQyGONQuyqIR6bP6qz+SZS2yryN+hjj2fhaMhCNfK2I1U2B5ewx0QQVQETPt96LXHUR
g2hmLNV3dYqXK6VOzCfm1e4PmwzYXTfqyuRZBaF/c4Je2Ymzzt040oVXOOTxA9Bq6yUTOaohQ79e
cIRuR+FkN0Q3J9/TntVaoLvS+qJg58dWrZi8HiirfYTgWefJxr0onXjSPFj980XSE5zgpZNGyhsp
X9KL1EK7isMpPXTsXXxjJM2rTLrlLnSsYWshDbhps6p77Dpp3up2Vly3mfu5WnQM7J0wvoegmEIv
TDraGyuy/CjjGq3crrpqeQruDFSYV3WbWY/tXKYboffmTVcqjPy0fNqGTdsENQsXYvnM4ZbAEutp
HuSC6TNGM4lWRV5b42BfykSVPcsOGd7XblQEmVqxPgqh7XtD0z8nc6xdshpS7xkOAHJxYx0V2lLA
1Ygyyt9QiLHxMzPMtlyx9lcyBSriZSvneeIq/GHbfYtNcNReJ1fPr0S21H5PdupljD6W6a+ZUlsQ
0oposonGgoBv7v1DNo7RjohBe48UoLs2UcVtQIR872VjbyN0h8SMxc4xnSb9tnHV5nFcNCWY5Uh5
VqgXsbmEXjY43/6bvTPpcRzJtvR/eetigYNxWvSGpCSXS/LZI9x9Q8TIeTLjYOSv70/5qhqZUfUq
Ue+hFw30JoFERLicFGlm995zvjNLi6wMFpJbtYV80dqWSW723cpAdJueJD5+uhp+CVYXYfLQJsht
reKWnBRjyXjBck5N9gMKCLwUZ7OxHRH8bImaDLpd4PI4PPi5va7TxRRDYS3JwFARuWkzmmY9RusV
1bIb1opMtxrJZLND0lwToqoN66IgeYgHrwqsz6NoVnRPzDloHYsue2rEerZcweLaLOpoYuABWVt0
1YFJHgOk1XUotmCni3RpsDJ53c7jt+cgmjt7oN723kLXe+4DO9/BdFdJoGd0desw7QjPXnfW0KSH
qzhtD9JxuZknk+PJNu+ksw7oOZ2kW/qW6AAIm0wkRYw9dEzoEwZnxxIBDqn0YVg4LVmE20ZUbfrQ
sfFvcVmidmJ8cHGrfj5wqfqWBIT+QMn/vM56uX7BwTFd8VTP44Dgd8kupdLvIth+eIUuiQ9w6wj9
qbGbjdy5zeGiz7M8tpxjUfYv1Pt6HqGKMHXS2Tom9Wa5e61JtJ37abodCRu69GOwHKZ6q085QUNE
RTJJNFbHeUtD8td4oQ+Z6dqJIOFjT/jAtCvSaSXYXbykNqfgFUseuQchJYXNPA5eIxibMfVOo834
wHWN+SIxru3TvpVoUvD0RE1qs1lu2rhjGOwtgbXXY2ckPoiGyHW3r6HMefSYCcYNU+f9apHSCfp9
auIm9x5dAezRXb1d4Gxnfh83dleClyQP0hB1YQcOMjCPG5ryM+8yPiXpk9BAfBLxErm4l31/p4su
PMKHGPeZ0OHtEC4AeehilZ9V1xBGovpsOU6y/tp3yku8ekSjH1jzTkGSOOh1EDuhMjfOTKchW1t9
Kdat3ZNb28VdERj7PM2KY74Fw/3QTU8MYb3El9mn2cRZ4K9LtZPD+qFHnCG9OTOxIp/8hhfev8m0
x+hlgEQQzua+a+hDzK3lvK1NO+zTa9idplEQLYFzhw13ZXBdq4SyskmoMaaTS25h7KjK4EzEvG6P
SyXqOHLEjcWTmZlVGskByoefGemJSu2LaVc/pdee8oC1edkafDl6DS7AKO8DRMkguOz53SFS5Iju
H8ZLNzs/QYuliEetCUvPzDJYN9ljP5rFOTBQWROEFe5nk3xIdB/mu8XKfOwrUyZjO/gX1vgydodA
3VDH1Dt2gomJkF9jeCjwPkjfPZrKnXa1bem3jf7qTnnBeqYR3tyXelmpdMr2q5Gmy6OgN4/OIXTL
d3dsq10fWOkx5eJ3TEm33WCPYono4afHiZH/rW2u/t6Uo/kU9m55TbYi0SRDM/QaDBO7peF4O6gp
03PbGs6JYhzCkPSHzzA/l9gCdkOiTBsejTREWC+2ks5m2U9UR2XYkyfeBOmd4WkrBi7zaZ2q7bim
lRPP2IVj15HkXtv4KLKl/gI0gY24M3jeCErehHNnZb15n3XKZGEKOZb5Q1tqcsJIp0yqNfQ/2aVR
J4Q4ZAcdSuMWnyrZ0CTk0IXoXhmLWiYHR5LDdZ6kZSc4LWI+XogYg9zsIJlztzceh/JGyY0R6FKi
IS+70ELszhk05/WI3JknRXBSVtZHI7ruxsGPtS8dNAG8Tw+enlWUB02wnyoa9uWVjhsGvfcwD3Vz
J6RzR8Rvja6S7IiESbR3NLridaytVwurKL3PnEq+czkAroMbpa1kleCRCGRoRhBxUF54n4ZrxhA0
Ms4w236jTFyq9hgyGxe6f/dLLB+p8+CswUej56+cpVzOuOV8ILp3vAcv/130m9iXAp9VKnzqDqW+
5tlComa/HoeCLNF+MMejJQHc8M7Jy9ZV41myx980Jd6znljim3zI9M7rnWqfFb5hPlRg6W7Xpbi4
xfrZGdYvBukMlGzL+txupnoSCx2OYcyyNa5lQ0jpaN/3U8M5U5B0T9qStUSiWE6TPS371m3Dz6la
9WeoyRRSTmBcuonT81Xr75NdEWWBV8S10M/eHHzyQ++EAKHe14TZ15XLFicz/Nt6eG+9dUjsdDn0
s771fTg0JPnQ0T2vEDQ+hpWNtMrNhILqZvanZ2Tsu1EHSVNtT7D4+pgW/N4t6YUUZncJNjyls0f2
sVtiXJJF8bhIldABTyT/qHN5FstpOC5tcfS1e+cX4VsozVO5uHEv7MOWlbfZIG6CrXnRwgz2KGNi
Uo1vpo71MiwelTG9zHn/Ktspll1wQ1N1j6p4N9EPCZsZR0GR1Lm3J77ux8iEAJk9EUzqoTU298O2
nUQSqVJb7LZbjypjMHZdJneqW7fPpd/cbPOVl+bG9bzuek7qUARPEk5414Ynx7f2Dbi9mLbDXhua
pDj1AIlrH7rNp56Yn7yQ72u2kOhNbXytbTAcZW2OYqvf81rtIRqP73NDbHNlP3uDinoJzopghhD7
jveKKT3GYLmrxcRTtCVhNezXiiyUMk8jn9a/Z7O/Ib5a6L9HWfO9cfrhTjehulnsLmHXuEV80r8t
jnPbuMBP5+UocrZ1BMTHLMMl1+FOEBVnhHY+j117oDLlWU2dc0s0Ox0DXFUqnvlNq6x770uZZCVa
jbBImrZ/YBz65hssg0HGpm1658Ztn7BF8FKbCFn8lsU7Hfd+ZzEWsPgyprj0vbP21SHHxkDT48Fx
eifOyjwm5Wfnj8HeCKv2zK284P54GUd5W9nfnMU+q6LY66J6wCN1GsqpShR6FS+tH9YAnQ1uYVL8
HmeqndCe91OWnbMQooosmme4xxeQa/HMju7gq4WMNSfaM6EHLM5jlk8Do3jgegbR52Rls3nQIDVu
tF3uHNyQaF31mdyhiwp61ovgYkz9qVZDUru8y0Z3bFPqftyLUaiZ/GERmWTELv/Y19nZmcuPRU0P
a9YWzBDGW7vcYlgHwROddRB9fZ106TTuPNe7TBMqHsO4djAlIXfdrB+dyqavjWIAqVb5wIb/WHvj
RXKm3MyKDoJNb42rr2bNaT/EI9XmT0PRT5H051Nfq10+0YmtkcwUeYipyzrpZiLkcQlhImT5A1GG
Z+E0dexly9Psrs95nSZ+CRZuMue4dXDPTo6soxFAOoYspBZ550z7sTBvEAtTfPJcUdzuvFJ8OEEa
0JKY3rGrfZKCpZPomS2plH8S9uojRpPfzWVid5l+6lwf5VIeRRcmui3e59x/ZGT0arsYjQA7fNTO
fNqqIDwyjHjBRcdKEHxjyHkZw/zrOq+3+Rzu4UY9rGF5kwUpyyXTHqsICQBKw71vyafFpasAMLGI
rUKfBmEd3ao5pKH7GmzGvX/Nm+hwvCLGEs9T0ao4xfxGyNJlmZsfZedEerAPvTbuQy//EiLJimm8
HFNB5Xet5WBH3S5Gd09xkjhmdXLr/JSG+gln19OE7jvOXXXb9uqO/e+jK0IRe1aA2yfXh8bG4VX7
wS5jLBg3W3vvy+os7anCsbt9vhIcl0afGkwedY4WdNyu0RL4/Z4hi1mxMZX6bgOjd1yCLuOkMdvT
81Y0L1W56DhP6ZNUppEBj6bUOuYitY5+mIeRZVbrebFM5EDhdtfLYsROx3vB+1Ef1Tr4h0yL4K5m
DbkZB996Xa+DQTPLOemT2rdGvj2Gx1qT+GgDnCQSUbb5YeE4+2aUa7nx0IXbqTAd64IgaoyrUdXD
Hp9svrOkvB6BAm/PJJkp8lBXN9VY58/NlpZfK8cuH+p1oO1ThetAWlpqJlNR2E/zWrgPjp9j6l2L
MLtp0sr8Mc8hrRgCyCcWopRcpSzdoDea+dc616m8SQvAwhGZXNO7sQwrO+TSLQ/WAGckhvU+sVnZ
lX3Dz/461akdp00rHwfGhzc4JP1npwi3z57hBvd9Mwd3RjhYqHZrSuawyLZEzcKEaVTrB3qHzjsE
f/NjoZV8g6QKYZVLqvzeI581LpnD1bsiCwfGPGOzT/1ieRr4ZnYrx5td2pOXZ9nsYS306C/hAAqA
CL0p8TRgD8bqDufxldWnHJEKT9rZM09ABtyl4RM4kJohs6JwrDlcYBQ0bGdv0SZhYZ+XiyBE7kI6
g8d31NrLp7pNdZxSut/O7hJ8yZuQ/dmmDZpVE0yvYJqTRdT61ZxGZI2o7zIUZEmHrhPb2cIGAEyh
v8FjP90GEzXRUqjvZZ5/+Phe7gvaBzuL6KiXCZgV9tROzedQV91xBTD7LF06q/1S0JWhsZpsEjCM
37ltDHH32URpyJ2oM6aSdFBdf/vaMhxcojwMl6M2VH3oFWDS0dz8vY/B8jR0suUFYmkbMjMRnXXX
0XTfa/puT6G5VadidA8oEx6ZDTlPebNxDh4kf91E1pNoTKI7/MvDZ+ip27F2sDfYamxVwhl23rlZ
TUe9WOfdSA81gag1JjPmuYcBrfAl7Xzjbu1yNK3+jJIxwnpM66Kb63t7XZiZtSI7CakX9o4lve4m
SC6ihcTVu0I5Tjy5VnmCb1Y+4iv8GCQ0KhpAap9VXn3g7BSS8ueS2mB2bOxTNo535ozZgidAUWxX
oVvdTm4VPodjRZaImjr1fbNSU8bZJJv94C/TfdCbDeWa1+bJtNnTARAw+GGf4xs1vg/lVyhcGQXJ
mxz0crSwEfJkcYFyLG5VkI23oupr0gGJXqDTkffVvG/gWt5MTECveuUy5exvS/GCxA9fiquBLTMy
bBa6b1t4DwEU93u/GisnxnG909XEWAs57JulrOammosc6yMhbXoc3UvBpI6faXh3fap8wGAlbUpE
4aSVlZ0d/WVrkez0k0XAiIWBPxqVRqxRAhFl08lMvCeKmHGetzq13kKv9PI3x/eh6+qcKVfie9p0
jn8Zc2uwBsaSu2wO2GUrI8gs5mTjYN55AA/Hw1+qpioVpIGcHhlOkCgv+Nh45XHXcdmv+acsxd+7
/0039H9Dqff/Wsx3gEbqX+jzfsjpj9o8/vrftHle8FesFGDqMEvgCGar+D/avICQbzShYXgFU/EH
Ngqzv8eZmX9FlYenKgxh6f2Gr+QPVTeN+f/6D+OadeaiPEOdB7mZ7+/fyjP7o/PIY0xq+kzcia0F
NGr6v2ICczelYJdlthtM0nyAZ2wHz6rSy+/uyD9Ry/3REv23T0F+yMwfgAxOlT+quyTzL9JPM+aN
sn8yyuDQh8UXMkEvguZnUlTzg+F0P//1Z/4iZPvtygBRAavE7+eb4hevZAuLoGX6i+k4Xd0dzknj
Ca5eenbV1dE8Oxfd4hL515/5iyrwt88MEHcQ2n4l93nXu/07FRvhWdnKdmHQFC8+W2E+3tYq26LQ
der/fN3+yxy6f3ZHaeXhBLVRzgW/+metzi38LBhpSGu1fOoAfyVOZtZkfVOYrG1q3TjmMu7pg9V/
4mf8h2vk8zDt2sDiHLxL16i9319juJUO/ll7oOMezMxJxGg9N5171eSkNtyPf31H/+H5vNKGUHMC
V4WHx/Pzx09ziSHPlCXkzmdUDnVNsYJbVPD/jU/hk3zkbHSYfr2mcfVXdPPeNfxHp5egZWMntfjP
srN+vRbXhVgkrrF+V0wTUss/XovT9leaYip3NQqkh3C2jT1w9j/zCP/6/Vw/BVsZHm5iEVxO5n/8
lB5ZtmrrTO0mQKMYHKzlGZujd9sPVnr4924bH+XzMZaAwgSq8NeEhMpBaABUVe1Wivs4zGAEcnz+
s9Csf3LbMPGDeOK+YXoOfnkE5KrrKSh6tesXOh0Gh7poWUH7/NvXgtMZzyjACMdiXf7jbaslMlu7
B3S9cKyPVINGDhr9n4VK/HotLAys9YIfz8J+lfT+8VNWtxS4JkoSmgcKvTLtNZHRozGIP1kerj/n
dypewoSQbwfXxcGGX/QPpne+BDkDIzMJBVZ6h21O3diGWb1nIqCdHVSiffjXt+8X6h+QRaBVLu0y
diYm99Cj/nhledO10zwjusTb00X14FDyWEa1B85Y3gqv/5KJJjxsHF92AGHVyRZ1cfbRxf3JlV/j
GH65+Gts5jU+ByOX4Bb8isFXwt9mf27m3ZIBkos7aGAyMubNp7NeNn2PPK5nqUkEUk97v1QybD5d
D+3BI/PlbKXOX7Ifq4nl6Zaps1aXQePce8P1IsYH2sVBcxsqA3xi5DSS5X1aFtIymT/KJ0NXZXHF
SS0ZNY/Y5E1dwpJXVrVc4Rm9PJvd3BBG7OQ6QB/SVy9ovkVzk3sK8U+RIS+J9VoEeUIXzR6ZYE0e
mT/YkqgQ5gJVsFqW9TtOvHLbzWO6ibfMGhTEmdxripNJZ7GiVWAgowEoo09T6S7QNSnY5phG3cIB
f+239c6q6OcaJ9upxuDsi7VykywzpnNXdNib6vBqBVOu2b0CbC2w75iq34UEak67EnX4qWxXwrCq
jNDjPqR8idrJVJfWpUZ83La+ElEbNA1wpen64nqgnkm+oYtMpsBkdWpPdwGsD3D+hihjyCD2zlkm
/7PyJao02x5lsGM6YDKNsXI68i7axAcspB4YAmmIk2C/C/B80l1P4LiiLzAUZqE2AwaTNOGAX8cp
bHeKFHpAN8F0sGkKI+0/mY2PqUrp608xK020F1Hk609jk7RaTFEw9oF+r76V47BgTGzyCcagqbOP
3FLhE7pS58PIF7+NrHKdIWyJqmawLRZzOZiVbYEKK60FKVDfL+8q6/XPTbTsz5PI3qZByC+FaXZp
0hQLDdQUn6UCfa69N0FiPFrsNBQ5rSHlnz15bQrQYjDuQZv33yrEWflNCeRy24+eXOu46z1/2Nll
qcBH5QS7j77HI5l2PNzIwHK1d9auoE1oI+g2MrJJ5ODJT6rFzXBwiLtDHSyL3mSUlIYHBjieE5kA
UyAVsV+4kLrnokrmMW8O5BP4H2NW9G8YgLzPi9OTIvMQzF4ZdI/hlSN0mUKrm6bd6NvtoWCwj20o
t8MnvjJb0ClfjGJXcTha4HLp8JNX0bzYNYaiSC4WOpOnwEDccpC+x1ywIrrFI10+wLNmV+6AZRR6
PAOOzPXvRZXSDamlKIxIrJgez1melci5pFWN6XsVbPI+yzTsXi0y7/tm1/jcRo1SXW2jvoK8Fn0t
bYf5w1gmlwzxHoXaCojuauH0aXvScWivCZqkS+RkAtx3nT1yNB4thpE2SmjkqFY+v/hTST9CBteU
BLzL7lE7U3WXy0bMtGCEM+zruh2qi7ME4t3YIB1F1qgt84ToWhOeLSFck306ll4MmovlKG9z92I3
jfXDL/otwP/pp7eLZ9t1HOYYWvauJUfmVCEzZcaz0lPZZbiWknFQbNMGaMfyl73dBSlieRumrtdC
dEK3atDxMFFHnfyKVYuZLCK0XZgbmLNLg7YKCqiWsfwEWu7nInSAmJ6lBrVH64YzmmEEs8zIQTMB
WCFmyF6Ma3SgLbPvaxgMRCZa0hQXt+/zrx0bGsC6EcVKBOHW/TGJufnkSKa/BznZ4n0NRP6Bwrb4
tFmjAwxN06dLsx5/w5o1Xpn0eaaf63BmEjQwxkO2eBWsYhPghGEWXd3u3DUz3Gj1ffFeLw6JcuvQ
PaG6AQXumOk4YAbU/oywYsMWMKgZG6MD2eGF+OjCPncGtX/c51UIGkj45rdOMILcTVnDy1PzViwo
Z123IfVMeT8p02pEvJK53U0KaA7poJv5wxFtqnND0AmHnbnJh8811g3CUH36nDjMRfdDgnul41sH
Fpri0Hp3N397u7o/wrjknNFHlWEji4NMA7W0FCtvI9EsIj8G/SwOPMu+iOdw0F82c1EW/gqaOjQT
plmdJsdcn4K2Cn6G7dDjZRecBZg3FJuRoDjqv7qsAd+NsjJUhEvZe7SHEZwcPCznqkZkOB3N7EQ7
TMaKMUc35w+hZWPlTDUelahDrxYCSnbyr9OoDDRFQcF8PZUTKcBGGVrofFOrek555jMkobYxHwqJ
MzuanG5qTr0lqvuKjh1yY8CLAXKPeqp3aS6Hn1ZeOHPiiqxDPuoXCGh0MdgPIAjcR8fF31O3ZvNt
1HP/UBqSOCIUDsEabauUX5YWoke0TKXxsuhtfdP5NI7xQArNFjV273zPlsJfj7W54h4pUzJg6Nw0
ODpW0VuS5r/J+MaiI6huq2wTBEGAHH8gnaFCNVFO1qO5McSO8NEZw56k0BEYdFeCINQ5cywAe66I
01bXP8MB0X1Uq060cR4Y61lNzuzvbUq/R3ucK2bcDL1zFIve6t54Iu8/B3DcYTdLqyEvwxiLT3XX
EkIc+h2zrnx11p80shw3mdqpk2fRove4MbCDZ1G/uU6YeNKEf+AB/RtOyvfMp6DOebVX6fm3Fqpi
UhbBKd1bYzWSlkefGznphJCsGWvHuwy1418V8GYJt3K05lODuPuKVcvTR80WN7LWTuZF+j7G0qFK
1StrTgXJNatCuKOmYyLfnL0fg2kvh7qX6gdUTah7gLHK9YCocXqekcP4UV6POULzMNfMIjBUhBFy
KeNDimZ7AymJLGsVk3pKnQL5+aArQk0Ypn+wWtQ0V2f2qdazbHTnrHQfq7ea1+6xGFNuKKw2uPD2
tw3mxM3E/LC9wmVsWIEt05RNFsY9kitPkVvu5MiRB3XPMcD8Khg5DVHDz2aAbPM4MAwU5ldLCeuh
L8bhByc8wSQ5c8dXIx3qFnI2Jxk765XcjUGQbskwjzQdB5QHj9aYGi9GY6H/CplDnifpb+Tc4bT5
ujXBMiSTvfCSoWGtjpjngxLd8cjxrwoggo4jnU5OxtZ0bPGYpOy2afVEmYkPzSt78cx8yZNxmm7d
tlsk6LUo8IwVIa7DHCnpe4xNEdC5YYm8JSyPSuamFUHXkHkUaKROsZ8GwUPts8LFnLK8freJsHop
6QVjX8Nz9bWxravsOlV4FpdhM67qE6ZcsMk3+uZlWSBmdeByJdui1Os4NMFFCiYZh8EYUqIjGmXR
Ft9SW8Vlg9r6hjyXvNjxVSlk5EyOPegOynbYQw2gb0VGiMdOzCFd4DEPcjPKKlU0iduhjtzhA5nc
nZw89CBui8o4CkcpBg4eRoBsN1f6U+b48K1QV6aE1cWVXTVz1IWYSSNkMu77CDv0ftw6Rl/BUnIQ
w+HHC8DdN76aZo9cyNBL80o7OQRRYVkNMzDMQAn53fOD32QI94hz4hg3txVZmivAiJ0EeF/u21zn
3R4lYcZQcKh6GNcm8+1oCWcUAKAM7MSB8/xtYHbJmmEPDTpddwUJjyqJGashw4I6i7Px98GfSRuZ
eyG+dwxcvHgYmJdGHcI99mJvwd5HNs3cIYFALb0Xo4NYbt3USHmR0a7dV8PgP3GeI0QqhVn3OlMj
DLsuUA7zxiaFFpHplZkWWVbfpJrl2aAr0CUYXZh0ugAXfniLbu/nTqo305H6lbvW/GCsOtgMmZk1
AVbJ+6+byuUTYvXUi9P8Gn1d1G34wfACqKNapcJ3ujrhHTUQvFbEsPTkl6K055j4XcAOttAwIFJn
ZH4I8aF9nee1eQFDna5MzwfC4Jqg/q7xT3jotbPhGM4gAKLKGd36mKFOY9msF66jYG262JPE7ify
yn/uMURYESpTFNyuUdQItoq0/bCkWLCtYazo0fy7wGqUVYdfaxONahzWV31OV076lffLJNrBaPXP
vJ45+lbhpr54Tr0EsUMNxxJbASfZD8NSnh3pXz0elV7xMDAE/NJPSzAj9Cqndxxf8s3PZVVF22av
3zNt9iNxulgJWqvCZuTY64tb9gsZcC5CmNM4GqW/a+csIBN+aG4dsW2K3ciePiZ3bUGdpVl6NlRV
k0rmOi8i7Jf7HAsnAmBi7R5yRiZj7KC04lxNNQrJ0W1+MmDQKoYA2qWozTr9Oe/CFD9fu6FbkA6q
9KiflfNt4kmgGinsgORA086+EEZp3BtdPX9HLIiZY5yu3N65wVKWqKx0d81YMMJvF7m8rO3kv8zl
9c1sSiP/GVC0PmtrqvNbtYJF5ii+CEqXEC9jso5dg3LKYuxIfsHaPpbCbFLk/2ScxpA0ljJuFuSD
7ZC2X6tgRWkKvRLNZOl26Bcrc5UrCWedNWMxSoFH5obffnMr7KhQMmTAickbzWs4YMY5xMUp+SX1
O0yTTD7CN8coUN/gCVhhu7oY0Pg+bTgyadGjOVl8DhFlUWwnL2jnInKIw/u21EyZoqG2JFW7VZu3
bo/OLcHZ0r259ZKvp7IPBL4P7CnEtM8hihk5Y8WJvH5sy6gPAuu132rvsexKWGclv1OVdNIx3nt/
UT9CdOwcBrtqumdH0f2ehbq5zwe5vm8qbF59NO7AcBpd/EzlIPvdrNvxmzOO2Y9p1pXiNmztmAQZ
qOMI+ezwc+WWorifPTL2+tRjy5S2eF4syppYtl12YzeOlccYAOcP3wvzzxN8F0C/Eg4rQcVhjtEt
GD2bVYcJ896blI8xtgyd8wi3npEcx20G8esAcILRXkjGDMEJBEXkmc/2ULicEcLWo3FBFJnodx6b
+7pDZJhTinWornh3J18mtmq1n8hVzc90O0HmDJbB9rxoZlaJM/TY8OdUubzIPAw4bwIcVntfqxrT
mpFlKoFzQeIatisIIZ0d+D98KpxH0y/0D8PoSxUjUlkKsjEsANhFmyF6sRGAbdFcgIeOh9kT6CXl
Vn6kg+l/EaUanEh4k4WExQ5KLwFXEyLQYRRe7zonxyg7UcHwa/lj3SROOWRrfy5C5Vy8pk9fBXnM
rfMyWgOs6Vc/Y3CbLNMcSmwJkyaC8mUb3UI+0oNA1ByWLXosnz/97A+becwrwgbYOeTwFQwBpHho
YCo7wxZhQwyaenDxGCNbMFFDY1HKsReg6glocPayE/pWlLi2d543GmDH4azwNvq6/Obh563ZgFF6
Auco2zAq8pb/hrOvsfEV2rwYSLE/GeZgsqH3a/fJ1Jt4LlUTXPGm1xfV1GnxWVe5JNzO7FCMllL/
tEPD/j6WLRudvdbUQCLQCgWQotSHaFLWFecZF8tJbSEljG3EfWHceNXyMDr5A9hbwZm7ySXiB4cs
wwwTYX7AayXe9GS4sBL0Fe2L1adp44ztBiujXHP4DCv+JDo2U90eM7/2hjernALzHG6tCyMH7Tor
oGKGhV/N4puKbAl4SV731421Q9hmgfRMId/uKeGM0qEmTIPy3JQtuO9kAwsTHGfMlHiF3KBJxSGY
8qvMV7lLbeNTyJDc1+x6cdc53UjhmQe3S7+E8kUX+dTdlUzxg8TFtElvEy2KGm/TLXCnF5kvBJXR
ztOY27aKPmDUhyTJ4CwLt/TUa4yzZ7k2syzwy7eBuqdtpJCsrFCzOxCeq3DKBzli9X50QL8sHxCE
vJrwvWWc0/0Cv90/iBw3fWJN3L7dlC6SxiYvLfZP3VZZYPAe5OEqrzaprXhEXxCYQLdHP9xPvmNR
Xo5rGDKTIoxVs00aojevoX79NoMQQzKc6jmZGR1T1Iyt7OYiznKk8thyGZCDTA0dqrbveuJ/8UEV
nCrsyMwX5ewDsfU1ZbSjr46fypDYdbdrCWLiP/uR26a8OPPisqwNkNJ2hJ/g1MntUmyHdeo4OOqO
3GJ2B4fupFsIn+Kbq2hp1hRDseLBnTuqhFeWw9LPYmMTwLsPYzXlsxNLu8PMFunGbqYfwTIXPt3P
Fb0VQ4mu+QEmJ3BkUurG80+oucP6ZBJ+w11TWccAqVTciG+Fr7CGtiQPWDbPdqGHsw6yYXlxkd96
IL9APjkPU0t4AT0zu3Yxx1hwA5ANoNOYqmghRaB4Zt9S1acRF40dg5nf8kS0hHK8rgYWwEPqDMFw
qqTrFk8avbgVWZ4GdO9gcwhOAME3TG71NKkGr1HKMCBpW7Oz14hFvvOcBPlV16bRMOClvEEKYDjH
ilmLHbsNvde3BizYEzOfzrHhYjlhXRxAS5eVPq6W0ta2G9FLZMEB79BozAjECtDkpPY5eCppKlMw
oSd3TDWahKgshKUXke77Wp4XH6oVh2MDqWyFfT2f1Lbz/Iax9H9O+f6/eOA/bMFo5r8WD7xC8vuF
7fPbv/g728eBBsmUDZ4wendEkwB8/sb2ARQpQiLwSKez+SdmyKjp7/oBBwFBQF8ghCGJqt/9HSnS
cMRf+TfMhv7+Q73/EdvHDwUTGJCR5nXy4/2C7oXWNgux0L7fmtZ8V/XV2rJlwwvnNbwXv7szfy4i
QD/BZ1mmcLhiDjHhL+PT1TQLpxgqZ+e3vmLY7BUPs/2/qTuv5ciRJIt+EcYABOQrkIpJmSSL6gVG
FovQWuPr96BmBQlymcY224e1WZvp3umpyAiEdL9+rmltCJu125bkxU0c5eiLq+CYT+oia/fvlmlT
IbGKmkBd5LbA+iOxVbE+jX2q73IdG4KC2sLvu7fI2/67EUH/LBg4JNfnlN477UCqtY0AjyvWoW7d
1BY1wMDH42n1fSvLPN2nZhZfTOlynI5tmuEcCS/aDD5DX1bSbYHZCoeXV7fbfCAlQjAHsZOexPfh
NB6CofWPkI0W5rOkv+fvCRvK4l8aCWTm9vsO91wiAqvne/YuhDqgz/m55IZbToItXHVqL91+wwvA
obLN5TZ8QJXupi+8s/dU3p9YR2bXl9/43a+Z//t3w8+OGxqalIh11/s5pQD6mTQMxyxvlt+YhxZ1
tSZOLuhxbcz/PjaiaWPfe20m1oZaYBqHLeoFkgaEklgo/0zSAJUBCQo5ULKyCBtgXS+aErWPLpd9
nsg/FNGY4yRommPELWjZ/DnvMs1zO6ZJXQBzFp0Gy/JjO3IrUWILpHAdVySSHAoAgmmnYolT83zH
im6rdW0QbItQaC8C+fLkqIYnCtJJpPwJ8PIu6aAyycQx9L7nlcOt2iu2wJSG+IBZdjn7DWCXdKkn
UuyDCi0ocyVZByqVNzG2FSNeA/UpRH5KntGpJyRloDfnh1ZE8DdIEcmUYUWEZV1TSlTrPB0ZmZMo
LnQ3DvPxwpq12rZ+BgHWR1teygRucNYzed36gwImxuy0Fdyh8ZfZN9AmyAXgGDRoUpPswvnft0WM
P98uqIYiuhFqVpAv6EswUBZe7HikYPRz55Wt50Gy4QkLMkPRKeeFWgnxQQql6HfK453nZl8oj1NK
iJG1R9BijRMUdjZSWkh3FjznHAcJSAaVn9XRttG0kKB2avn1Zpr0QHXltEIQWQK4mR+kBDJ9/CfI
So9R4oAEEATMlR5PTStsToY0SdudP0nSOXFbrmCUCFuvWj4UyqWd+G3p2gCpVYxFPehPQaKE1HW2
snQekv0utz08xnHdG4n1assRJVNb0x5wvZNG+mubY+1hiGihPoiHJnkWCIbadZV207jB/Qw8SEy5
wcQbBwAw1aeZNLPglCu1UskIGMaIZWJWZ1cUVpsHMiHGi84ayd0EFOq13QVcSfrABnERxoBbwecY
U7cS0li/BQN3mhXXLF4T1QBn2Cm0oL+NdRAJlMpi3UX1vmnxolXKSnG6Qk1+c34SeuqVrnwMtaxJ
3Zp3FuQPycpQEsvab4naxAvEC5LnsGDJswZFAISsMH2f5FrjJ4+anSXKfAuWyLJIVvEWk6A9p27Q
++0TR75CtTshgcf4rXJVs+0u+7HI7sEDscH6he9fhkIQOTRJ6RxqUH6TI7K6K4ALSN0N5ajla18X
YUGFXI/TOqC0SpufOcH9VA5etEplBA6OhbtV4GhKlVwAtiHQPOCsdEZmIoSPgyHjQW1FQnZHjP2F
8MVAXqcL25tKhSO28nmX/rKS2D4hHAtSWE1MYqzAXXXOBRmtajimYFsxp5QPY5C2ujNFVQEhy8+I
dEyTJKinZ6JfqlIVToRWTAmWa0LZh4YvHGn4WBGvZBc6+TS3U56n1OM+kbMplS3TzLrsy464CuGu
Hj6tmchPBi4wMaZSoVk4eVZo17bXsS49Umtv1DYbz800u69jyhTNFAklusQRavzFlIKn5gcKEEyS
zQOrLCpmuylbuYh8hWGKKB+4rtlDFGpQ+AxI7kcW9UTZ6jnGaxo3YUM0D2NnpdT5jo2+Cpkx12kG
ag7QTJX+yURgFU4ViZh5SzoTk9hRLji3slI1dloZpae6gvLDJeaf6LtYZXFTcV6U2OeqmUiBbZiU
FY5VX2OjrmKsRPolKYOVMo1x66rEJJ9Er5Oxoa6muxrQcw2rxLLKP7IsQREzhAp0apSU4YyneKKf
hTFvSScJEHpvzNCc4k1d+jaO7TqVhesS83XUGB3qFQcosj4ciqjIYgcX35GQYlqU+FLltW7tvbrA
J3LSy6pzsBuBBqRNZTWdKZVk3qG7blV38sPuJsBGnSKdWsiB64WdABqlCD1ZB3lUTeczGfdqQj2n
OsqoJJheZ/Ul9IyoWOtKbQ7UPFA+Ppem6dRdeG0Z7eRxLHuXupxB7DTgYXwwucnalW9oBSbx7H3M
Zio+bnQTTsSqROvc82bLZGNrUHXDNlgZkjRL3YZuq9o+mSii6F7vkpGDOo0KKGjWg9XG8PfI3U1O
bRYy9dEU8sqEQYu02Fgxudt1HMptSSGH1d9qMeDgsQ6S/tqocD6nDkVXxSlygqCnvhnVJQdBkFi7
TKN4dSWmQb8a1L4CU2wOQl8HcoyKfMpCeAxKzo/fpHquSqdKq2L7k0b4f61Kkx01UqriFxdMX1tb
QdddwICXjLUfR4m1BpiIHCZHRSyjGZyFb/FcEuQSGFZK15AjQz3TwWuSkfX1hBIoORDJusCSp7md
q1xx/OE6fa8P5WDuqLAcbFjPHgOGcWI5bOYH+uBSauj1eEuTIuPhr5CrQGzkdScUrAgJ1zdJyI7e
kjZxFLuJztlWSQ9bVYHPzaiCbIb3fKOYRQgKsPP0G0gx5NMqT824NEKzXuGHaxuIfAJd549Qkyo6
s6yufyvq2IS5l0YE8FPOc57UU4Z83QxRC+wT1LMayv50LnClbzxNM1O9R+OfXI6xajw0DXzIMynA
sIOdTELzAutWnJVYxbENhmYTbyoIak9/r8//Fw/V/7c8WlXjDve/P1nv/mR/pvZP8vxe9P73f/Nf
j1b7X5ZsoAi0eBnyVJsxrP/5aDXFv4SGIQc2Rn/FnO8erYr+L54A/Dm8CpjXUC7+W/IuQ7FFZooc
XkYBimAI/fgPeLSzsv7dlVXXDZ3ntKGikdXxWuBVvbiyZkmbEiD1VneXSAec16fQuQqdS9+5CJyL
qz/bX/u3h9f9zbtB+uL1+ldv/j8X5c+tLu7+E/seHoy9t3oqnbtD7tyi93Ie+JuXP2fUeMx//2e7
frx/vji9uzh7/vV28+v09dA7x37Hkc4v3n8ARgZpiul8nt8p8ksVHL7vpz2P3nf9XDwIVBL2qj73
M3ce7g6pg4fQ3cPd6csf6nCcB/7vCUNJ5/bl8vrk8un2xHdOrp2rk+vrk7OL6+sz92J9tr0+2V5f
7+e/Wu/369Onm4szd3+zdx9vLtybm9PLg7t/O7252B9Wp6dvR37/wjH803cyFvppy6CaSWr5/edP
5w+H/e786fLp9OFhu709PX/wnfXZ9dl6uz9bX19fXl9uLuefuD/cHE5v1hf7I2+4v4+nb8bSWAQe
EGNi0EL5IGP5Mk8bxvLl5fbPle/cEodgGK//3IaMJbW4/CU8f+d6++f2D8N7O8yz+Z5/8r5wrh4D
5+358eLt9fH5EDj75wOz6/Hqjdl1uHm7e3vlHsq/7g5vd2glnIfD2dnj8+vp203gHF6PjK/4WJfx
eXyXD9O4IdAFh3K12pyvduer+T83jrM+2Wy2ruM6a5e/cXar3ZHIx1xr893ENMTHZY/vx4AV/ID6
8u80PLy+nb5cpvT35fqP71xfMFaZc/a4v3u+er448iXnVfXdh1xEF5peowRxpNOSsSuN+1B+8uMr
sjYzk8zJ5bvv1+DfgNSyOWKGBqUMhFisvz6B74IZhoVSTsGHBRyGv2ot0hR4tvZnadLtAvXFJ6hf
mum6F/HTNDyHkiBLfa1195qGdam2l6bnMcY//NZvbyNTvTjy477afv8dlSScJstLpXicTBmygGCe
1LcvOZvgdei8vFw9n109P15dvN7Izt3rsVWtzKv204j8DYX+u9HFrJtQnwHEotFaJvWt35tIFmLK
x8cbC5VV1eDcYZ0qzZEY16euEhzhjWgr1HdxslmLvXCU1DkuWU6rvCS5aSoh+jor7X1y5t30+/tx
XbZlIpLTZkY4R6WqfaoIqrq+qfIGUnIwmd153Y/iudN69bqKwvSI2P/LpgxF45iW1TnO/HElEaQM
ZZvyn1VSNtONPvlN5I5EQkjeTOmv77s1r4z3H27uFp56DKRN5JVY1se2zBxNnIY0bQWKTL+0a91b
U++QHJmUX7WCa59uaKbgfiEv9oauguZIbHZ2smynrYcoZ5uZk31kC/o0C+fOGBY3IAL2lCeIRWcK
PYQUPmKYiRbd2ASEuu/7KfHJQOlofcO0Unnuek20KmMLLDb2Ub+jjEJS5+djCmqdSLOGwRRXtcWY
tgFVAjkMAzC/BlGlTnV61NHuD1uxCD2qFD+S1TYI2C8uPLUeVGbmteSv6ircIsxGfoC/yvanrWia
/Ncck4wHmqvFwvZJRPeBYZI+L2WZwGBGaC2w/SNf7tOMJ0StUB8NuF75W7nzccSMGvqZThptBQHc
3gelYruE63mzkxU78nHU+Rd/mPGLthary7YTOyXcN6wosXBEEF+nlomOudm1rXcSmfU6kdL73CJN
3ZmuP+GbzntTKo2NMrQ7BdoaVLS1PkzPlKCtiEiDJeoGh6rFX0P0041g/qlCximASzVU3MVPlbGi
p+yFnyqyKN/g/PsgrICEdATK8uefWdH41GLOdfGI+PgBeJOnichxNfJEStGzrsnI3IR5ZMou764m
/WGy8i6gL2SY5m3i3bmZe+DdhpJ4S2h1JhSQsN8kfadeGKhTkf3AUPq+V5++NfkknjqUMMk8RXRV
W6zEsJGoR1OqcaWcVVf6ZXuXnVcP9qsGcM1p7qvT6G68mi6C5+ktvLL33rpa9UduJp/uCsufsOhz
P5QJBU/8hPxO3MjXVFhc5G/G1t+LQw894cqCOPZLvorgDpzUO3GJUO3I5rsc9eUvWOyKXSDARc62
XX4Z4WaW7Spf26h6v88hMX4/4HNn3q8tGNZCYBCCBSLW0Yq8mLBSpBdyUzf9SukQ+ikUi9wQT5cf
jrTyRTMUVrNIBTOVnX4xpn4hPKUwcW/XgvQEzEO/GjvlwaLQhejxXHeD2CoGPvgLfcZ2IFXQ2r/M
FDJw4anI2ibHhNVslw9Tv2n10FGC06Tqd6lWr1LpXCVeqchQBRDxiejZDoCJ1C9N/6gojwOiHa84
UcZxO8mvKh9Qlu5N/L5io1mb4FTi8DVvCuKryUaH0XRk7/qi32SCDQoOSJUSSJ+vwe/XT6TZyeTR
3TSf7Jch9rWnPE3WR0b38zfkTqUJ4m2mamr6opFIMbBegVCx0sZU3nRVd4B4Oez/SSOc1/iaGHPQ
4WNPwApWCETqfgUrDwErToZOgp77H3SF8Zor/Zkt/MXHVgy71z1TjXpgt7U4o7xyJGHVWkd2meWL
i0lvKcQ5KKNQhcCe+GMrQIsNJSi7fjXEces0cF1ubJJj5wPmEtvcx/40Hgf1RyX/HAZzo4T0GT+Z
NWAuFrXnp3kCXr5fdbWV700KOEp8uZDqJxK0xbqkuk3BMGOVeK3y81lI09y60UdwJ/676b6bhbpI
pSyNM0ZVFwC7sb5boWtRj2ycX8x1Sv0N5A90cn7ILEbVGkN5qqQOWxPf3ER60u4VTt1j7rrLzXEe
R22OilHVDYB+qXqQEopX8zrtV9SqClIdpC3LUfWvun609rE3ksyKh3RTY8HLPyKUdd3n9aM9JDut
6wXTqTedKElvi95ck7074nX/93q12FAR6+K2TlrEVJUlP8JXW6AonJYrhYQz7KGmyl70QSkuqxCd
BFJq79owumw38Uzlfa349aEeQLchPEuogJEmNfv9/cqdJ9biF9mqrcO/4XbLr1ps8ZC6DNCWOMMB
kIFVOAqkaSCXNknbH1u+XzUliCKyRRCzhIjwcQoEit3PXJt21SIJhPyc5wPi51EQFcejsTuyWcw/
/GPH2IdMisZt5gP39sVmoReWT21V16660IJF6VEX0YQjfjcGaSxgseHZJORdMKjXZDeGIzejT11V
ZNkCkUr4yyLdv3yG4c1RWdiClCubZLXvmloyp8LNLlG3fZBUypG+fpr1s2JBVimW56FEo4sDVMbg
SCSk1VbY+F0mUvNQCLJ5njk+kTo+ZkA+HxgfBhbDZVLuSKj4d3zKFndLCTkqkHgzRhFtNmt5BMCb
tVN7YjR1d12DeOc465OtF/nWkevIp535b8vz/YfhZaEvWk4ku+2q2o5XxkiiU5WKs6otfJdCtCfs
XXZZnvlHvuOnXYsWubCbCq7u8+NvMbChqAfC6wbbYkkxdjHOOewpT1bfr8HF55tt6rE+AkFhEesX
EF8+LoyUfBEC1InclRLp4iy1wqS+NlJUjxQE8I7Y5sEQF0dOnMUUpVGsSJkxc5tk5pd3u0zHptFq
qnRlFkX9O4RBvCXdR44dmyrx/H0HF8M4t6UjsSMcwcmGJ/Nik+l4hHgihrvfNKFy8KLCuw0nTGN/
3gp2Z9R3wXkBHLK46XgT+ecCm5KVwGFsOylB9FwJEfx03JgPtmxzu0DBw545j+u74xLNq2/kE+MG
JQpibSrq7B76b5Fs2qqsj9z1l88Ngh4oD7EUBAKElJQgxMfWRjBeSdmhlg5NS1gnZqERCaFwH66h
VemJdpBh5KHfyMpxMi6LvsoepwLjY6fU2zFaJ0oGBlMNobg+pVVSvUCIz6I/VoaLMVbLWb8OwN/3
cwpQ1Si/A4Nfn3aTWluQPmP78MMPRGfwvSdqpJFQUpaXnBIaI/InOiOmyHbzhMpTUrvekZvGp9Uk
2Jp486pco1i4n26Jo112uDQnK9tGYuCkWjPgacADxnLR7EpPCqeP/rP7L59JwYTcnr0U8QD/1LNG
sqh61LN0RUiuXPcR4nDwcPmRCa6Ij1vv32YMRIAzGorXPSyrD3MvBnqIjSuOAOUAuhu8tX/RWxF2
IV057ZXeKm7KhHI6BOn+pm6HgJLMenAULD62Zln7OypxlfufftP5rsylXwNNMm8kH39SajVamEYQ
wm3k/rsQfsaGWmRxpOefNhDGl/Add0cxH6rqPDDvFh3FB2GalrQSVXp4YwVBcNVH0KN/3he2jzmY
oSE9nBO771uRahDjFN8n0JpVUJat1G7BaWf/YK5wI1ABv7AKuK1+bCUOcl1KCjvhlt3hEjP06gr5
yvhP+kJPCDTREJLGj61MeEKW3CIT1rSSvOXgrdaYhuA+/f2QLY7kvzMSu02NL0P8h+flx2Y4N2sc
42iGAm/pQBU9WN1wQsTRBM2WuFx8YobQNr9v9NPRxWzg2CJcwPWOri1GcAob3Mc5M1cUHLcrJR7k
nRbDJEdlld5+39TniccGwh2S+84sRl2GuGJUGLpqQz4nmsrDSMkw1YqmJC5W37fzuUvMBYMlzeVa
0zlYPo4jPk4aujQCsRk8yIei5xFQOnUdqsba1htV/Pm+uc+fTSV8D7JAEIwE4bUYQWr5jJrjmuZy
sKAVuwSF//0IaLLAj20bYyKwk/m02582O69jZOnkQmaO37x1v1vGEaYoKA8TwNUyVotrQ8F+fquX
M0e3rSBrKOxZ0cpP0+pI5HXxGGCazlOG2Yi7IJGmv1nsdw2DEuigmQQSO2XvnQa5mZ7EJt71lJKM
gH4o2ZaSWLpAmQUhB9/KI/3+fCQR4ZHBpEIoJBizjLoj7qgGwOGeayKX7RzVnoJ0A7okorIpFQSE
C9XqlCNT6vPUpVHITgYnEy9hZZ4D7/oMbQ67dsPzXHwXpTXVN4gqo2g40srniUsrjK+qQHtWmVIf
W7EjCBFE6kAlVN3Un1VhRnwOCo6Ur3BZsY55335qjluXCraHHMa8r5mLbc1vB01vITi7lDPL2zaN
7hIhazuYHeGRne3T8DFPMGE2CUiSUFNk9WPHpLptqyrwLFdugmBjUcSMF1PcHxm+TwtxboUsFxOT
qyuH28dWfD8vQawAJOn6MrtWAUA9lVwmHhUoxjN+hApvFD7G7ffr8NMo0ion3N+nKStiOYpkJG2k
v/jax96Q7TOUyU7dKfGhB9S8+b6puQPvXotAxSi4kTm7FV5tyPjnYX43C42Q/9eETNENVLPCdUAd
uoPRJlI4OlEsZP+cFy1o2iZqfKyGRIdl6ZEL+xcfkvcqjDOLR7JNlPnjL5CbkT+17XQXkF39UOMK
cQprIgt/ekWZ1VHvmlkstxhpJ0iZClsxP+uv+04rkJ0mdXpkK/ni0xHUQNpF/Ig31fKR00z1kEcB
Uv2BJ8ObSHVKb4PRvh40EGTff7pPuxY9Imis6PO8JCS6WNp+q4Edk6i6xSjM88EeJeKpyUVz8IDW
GY5ks3193+JXnZsDd+QA+OimuljdSa1VpBVBCImeW5FUiAyrQSjRd3lpaT99k9I79hKdcBT/Upey
thGOeppb2MAFUVvs21jKz1UtPPa0/6pHbL2A/hTufNwhPk4+ylezVCLkC95Ojsu1pEl2uvYJwMvI
gH3zWCz38ydjnuMITjRXw498VgW+X22lZoLhz0rNTaBzKnXWbnrLR9+LJFwMFKJ+/7k+b160BmbU
ZovlVWIuJoiWQg2a/EJzyctpG7sT468+KcprjUDCiTGN0r0obOv6+0Y/jyiN6vMLH7qlYi9DqCnv
+i6DZs1RLmK8GiKMMx1TLRAA65MEoOLnzRmgfv+OK5vZIjYzAMuYfK6GAN2N7hQYFU4B2aBcmqmW
rv9BU3OkEukLsevlcPoxOIoEd2M3xT95XHV6CQCslPAKKVtV2n3f2OddkWP7XWOLfVkJC8hwzahB
D+j6TaFmPeXM5c93K3Yhqgp5tjH5mZMf5yM3kFEd1U5zca2hbDZqKvPap0IAdIilN/9g/CjRhmDJ
NWTWanxsbArhoKkt4xcA5NtoTSJTzaVJZyolL0d24S/WGZBdMnfQ/wi7LvNdkzdi7xbRlGK29SGY
hEXZfCxjSZqMGKNn6Y/PsDlUB24VlrBJamoxjq3dVSLMaw3/rwbUSCr7O9tM89WP5wQrWdisaQ0l
yvJsoQqhVamI0dx+wubwbABnkW5DeZCjIyfLF5OPQaOKkTbm833xpWrFLvIe5bsbhhq1KFGinqRt
FP003DSTkMmpIXgh80QQ7eN8GIJGzW2T7qQmNrpxjV2F0k/jkVn3VV+4V/Cgn/Na3MU+tiJXbT2Q
ddZcqi/q7nQwLdyDMVKUjrTzxWbLZ2HSsdfOSqHF1l6J3Pdxk9fcDGM9CAvKRu+AlmSz2KsG3u2k
SnlkPsyz6uPdDTUFS9c25iix/Lc49t3dDQ/IUqcgTnMLjH/XUuaRG9Ok2zDDJPT7mfdVS2zn7BQ2
eTkOk4+DSAVFNISE4l2fopt0M9jAofAO1vCgnGorfPy+ta8+2fvW5v/+Xb8QBE5RP2jC1SUrJ+cV
h/jxUBn4D1oh8jLf0ij9UuY+v2tFrozcbkdckZUkUjcDOevTpIzqI+fTF32Z5wOcPSYFpe+LkVOo
2kwgeQoXd+0EdkGv7cmLKUcW7Bf7Ha2gANF56WlUr37si5D8slE6WlFsdTzRlKJdFXg+3Hki18+D
usuOKEG/7BXvVmLfpCY+4ZEzIzaoVJp7JY3YI1t+QF3PkP78DGR2UypBhRnH7bKGvIVoEyBfZx4M
pnrSQVvDPM6KVz+eBxqiYhtxH8+qT1mraIiiEdSbcHGBxEZKktSTygiDIyP2xQqiFVI6DBZXsqUO
P6gq0yORK1yszKJfvhxZ7bYawyT4lWjUFx6ZdV/Nh/etLW5F7KdTDVUY38vGN185H4t1a+A5FJc1
Uixq2LojgzjvboutaNawEDUl0Ax3fJ4w7xaTCi4JP3OWbGHF0ipKLeMsS1MfhlCfr/FFs0FzpEPe
raqob9T191/wi62XknvyCUx9Uo/L3Snua8kqI3prVr3pbSbdD5Aa9rmAr0XVIbBw9B22I5mFlR8Z
6K8WAvogytiEMA3VXAw0EypookoV7mRAMxug+00AeMIf6nd4pXNMgrhA/iFQA+iLXQT/1kqrIGsi
llDAomYoFGoLTtr34/hlZ961sviIFnVrsRFOgjLrvN0TyPF2oQU67/tWvloJXDbRByElRwGyGDKK
oysJSQsqYYm6aBcirqkh2C3lPzPfrD3S2ldzA7murM2vf555i50xhGqrA9Ce9xBhY9bD56J8tLfP
/b7A4tCwL7te9o+kBUkuzX/uhwXBZk96y6QIjHCmvcyFN7x71CmeeYJ52dwWilf2u0aEzRmicoGP
YaHD3sjUWnoUWZ6cyxgXozcZCwuO9BSZm9jm5gB1rQmv/QjmLuxvSmRxHNfw9Kl0q3db4ac3MYRr
AW8zp4KzMSqMOQiUNoVLVX9wA5k01wEINfmpVVC/7PoY80DFMAydNLI0qL/UUq8fU7gK2LD5IDnd
tsnVjW9OHnruRtN+a/yPz+NCA+AcC3NG4YNbhgfkF4Bh49ZsOtxu8/EWqzTlpApmnW+u+/lehu39
x5ZsnOlT4TXbuPSiM2w0fbLYwrN9N6j16BJB9czOKvtkV0l97K+bUjZeco2UqtO2CBacpo7zMyp5
SwrVw1IyN5jEqlTURpH/WHoy55zu1/SpliNxOhrymOxBUljkY6H3U706Rvl9HHSER4zIa29JucSP
LaD5BIgqqirHx6b7us2LaKS4hEiGQ6gxhI1v1ZStq0Y+bpRpqF99RcojR+/r+Na2EjGeZECh7ytp
yg7o6rXYSUNJu+1EDoWsTprwtC2A27lRZ8LqLyn33yX+FGMrr2A7SZ0wTGAHoqd0hX1LBPKeOKLb
BLnVUuCM05NrRvoAK8FSpgRigtSfT7WRllsTF3X4nInoJ6cffAgnIKv6naQWIKytQBP92jeC8HFU
jOAR91Ysp6t6UPUTKbbY8ls0v39qKhDOiDYzaGNd5eeyXg4VnuSTf4bXbZOuRWRazxHEPRVkLi8M
t5kpNm5Sh9SwN1rSvJhFD9MqDWPtHugWLOOx1s+xkjSeStSc5mneFUHvtJ1ZXsVq26tOaoPkc2Bj
1Ne+h0+4q2peGbkq7JZhPRkmvlVUlE8YgY9daq27uhAnejgF3DGJUaMfBfSJ3XJMY66ILXFSU+b8
EqtDcmX3Xf7aBol9D+ElGtwJmcGpX1Tpk1Jo9T3qMelXWCrab6J+sEmh0VoRgMAeSLZpdkDtQo0Y
kxF22rgGwwvYVhatGNws6ICx2lNvgFUTyq3VjJ1O8b7dXNVdWJgusSsM83Cfq0nKBEZyKphAbwHw
EG81+FItO0bvYUNmxMK/6XgB3XajPT5IltyChq1bTNypu+5BvGkWsNvALNW1OkZ6uiE/40ebnBgS
EOouwL2XE7ffjJNUb7neST1VTbGZEYRrQXb2mjbdUQpVnvrka8K1JArtdTS7PHJNZTDjnWF35boS
A7CviuCURtTaG4HQ+hX104E9tXuZhO09+dpJ32SdkM5LsCNPEi7EzQkvp+xUhj4JGBOSwCG0rETb
1F7jn8RTCaMc+duMt4X+EG8kFO3dSa/ytN9M9ZSc12an/0kMa7g2ymwyYPJ2FQQchgCcStpU8kpV
p+RWKq3gTgK9dKn2NRQVH8Kcj3Q6bQy3SULraVKG8iKNWI+EbFPfXqPTy/VNCoF634lhMN2ilkZ7
HQqVjUqYgwl+wfCo/4cHnkUrhXQdJTcEBBg7vdNfCIv1FQzAabjjEDLMbVuPHYx9BbDqRpFUHa4L
RMtsM1hxdKWOgSUDStT121bpMAYsxBjgetFU7UU9pVCwO4BlsVuopq+5MaRyLEFZ9IrbQ76HPJGW
iryyyqY6NfGmfw0bsH0OfnvNY1vX9dUkCv+Q4zz9pJLqepuMqGTXwCeGHLeSJismTgxuMIEV6oaa
l/0JQ65aTpVPSXBZytRkoXoax5soTdFAN0Xk/8bSL30rmFrjauDa1O2UcWbMDLD36HfT3alNi9OC
DgPEieohutXK2ngmklaGG9Gm/QWKV+XNG9LsEkg6VqrWOObPfcmidtq4Fi82HojDriWvA/y9j5On
ICl7GUG3PRtVkthahaLM030Thu1v4WlRDPxbGl7Q5w/yxma8z3VcqD2GLmXWGlNRboyUR87aG/Bx
cBRfgpBrSXYfb9U07A5B5EkHtIHS8yhP/cWc9Xnqc6/jjIAWepeBuGiR84UtehqQdQI72gEFQqAP
aHFAP6B4S/B/34ssbX8TbGhu+6Flss0k1RsZ75TfQSA4ETBHqVigiVI++0Y3sjVGHieJrqQqR3OG
/x4evEHmdjKOgS5ZGu8OOKadyafgETiHt00TpwchN14KCbIWoK6HpIjcOLLjq0qrm9dOZN7JMDT1
b/C7HsDtjA/HfGPyQpEBdsDBZrzYAZwZtm8FbnQnosciMYpqIziJMtf0uWxKQ2U82UmcdHgUFlAu
RKsV3HiF1D0pcYj33yDJxpp1Be8b1W1yFpt40TuB2cPhGfO+YnQAvFoE/+L4VwyZooBZLUHN9ij5
AuhdsvNB8MAwFutOs4drwy919MmLAyxPhoFPWoFH28OYLXUYnEU2rUaCPepmMnwI5RZkkM6ZYoVW
7bBTg41mFHAk2N/1O8+a9HFnwAC5wcvHxm5VCnKY0FSVTNSVwlR2vN7zBcDqunuCv0MvKivI8205
pmYNJWGwczZdzbqva89iGviBXYHOxevB0ajUijAl7VJMY7mPQFUp7fbXEE/ma406sVpJPo8xhqW2
B5dHivU76TP1vgQtcap1Y/RE7re6lLA7+z30efFbChRwN2T+IFtTd+kpW8796LzMJK91QZDEkgP7
M7jwtJArkKq20Es8HBXtjRoaEQRyfHpuY3SC8qqrpAJaMp6cMH+1XHppm0R9KRocR1Z1XBGBkMvB
YtNJtHuZ2jbMJJvEG7dGjM+Bq+OqSBlPEg+EXjzulRaGcyx5ett3TfhbtWPNxOu4jKVN3OV5/mgT
CA1XrAUEjBE62wIDHYNs3omee5J6FfsJuWAsSaroNA2UMZpp2EwQbbQ8LMilIr9DrTrFq5ggEMbb
DdxytO7ox85MLw+93dBNRrvqxzy3HNQ7ED4nJRP3UafL7UbSptxfVRPuHle9JQbNpe4t6UucT0M7
3nboHLQVZuk2xpAGW6lJ3qVO9D3p+pqOJ5EcnbY4sEKYBUMVYcgWYvCMdQ2AZWmt9U1mPgxl6t+a
8VD1LiKFKvZXeVEZ/gmRVGm6s6SqNC4blG3TSZGVU7I3s4T6pzhsuWG4IXGB5FTCiwc6SJs3wXbo
5DE+BCLAmzzCAHzlC1mS91hk+OpeT/W4edUCLpqdA0oGDlfK4yCBLJK2I7G/Bg+BHoMvKl+Qotne
WoLm6q+CruhC/Dspm370p6nwhh1yphLnDE14o71Hdp7WZ5WCb47LlqK1Nwl3nPZ06IJRg6XKWSk7
ISLzas2fLaLNmPu9/WtKE4oser2z7B1eeYI0Etcez+1RwkU3eeFX6S+rV2O+KkGj2L83WwvXGMwq
LPkhymCMyawVLOg5QHWeDfyTunVSayXG9hlWCjLPApTyTlykmMYIzlLFNVTYn7gXp6lMPIHE7SY0
OTK3YOn7+FYp+XBn7ZQGxh6+TdVto/9g77x2HFmuLv0qgq5mLigwmY78MRpgMtLQlrd9Q1SXSe8N
M/Pp5wv2GakOz/mbI68DNYiyNGkiYsc2a6+VNwgGD2VodvcKQk3jFQywhlKsfMikaUQ50B0ampaf
mUH3Pt/v0bWIwuKQuaU6Sae0KCL58mDO6jC5LKW4lGNWfquPtlHo++mahLG6cLsWGfkvTQESM8Uv
InRBxhYKwkAgr1I95AdIdx2/BQZ7N/fVSYv1oAIM985e62/DblFopdX73QSL4Of5U93CXYynECix
q+7HCm/P0GVQBo09t6HofQ7M8IWromjhCbYW5r6EBxUPo74oplnH+qHVGH3lLocobNPsybN/kIMg
BQi3rjp7Qcymmu9yI226m2Ke6KrXVCHq3r1fl90DXb2mdAEOaTI8DkrTIfJkmu2+ukSOGmAMqhtR
DlFQElSEfYswb96m8TzGXWsAnZK11wOEd+lYEdCoJitIcLtxNYsm+ox9S6nTwQ4mZZa4YYDOzHZR
ByGJr0NkdlfKtM8rfCetfTY7mmov1Qp4iqVW1bR9o6VYz5y53nWPfTTDTM/Ng1ba2ryCSttPxsUN
UCwlc9QhRNqKdIUWOHA2HzKvLQNl5sNjZBJVLDS9mrpjX/VwH6P+PUdCttqXBW5dOXbmB0q+yv6i
r9G6crthVO+h9A2hSMKzH9y2iUP/BpZcU7UbdLAmG6AfNPtOU3WaWouJFvW040Td7K5hEDMX4qwU
xaV9lCGTsUg0Y2mW/kGF06dpzByGuT5Proca9QMUfuom3cURmnI7QlvcCehm+8yBcEltbwy2/eGy
jyHXu2NA0tnjQcsz6uxoGSC2lECIrngL2iXCld/GkgZLPagTtzlUxcde7+snxRxHBK0mVWuujEH3
U2vqz/Ro2fkH/2axCOrU8jUgcqKcqocE+rkyzkVYSIHvFvTFGuCjilRB2hJKUdaaKFfQkw9wzc96
4tYCURZMTnbYG3Zr4CFJxv924TYV3StJk7Nk+wjOqFLk/dB97Yc4W1zBY1bvv4bY62AdEVbONzDh
zWOYtMlobMJoOmTbQK1n+kXHGY8XE212OOxS+LUIPRdJ1WYo8gWwjGkBbUrLYtoz8etDoRmwxOlm
VHHMXjVx7EY/fdDbYFJ8GaOyfw/7g65ny2zPcW7gIR/2go4PJXUQI5muzXk1YrFwgObDfYtcMJTx
/lSN/WXYLBD7MKZJ+kC6Ozedvp3ur7QiI1AP22zvtEVE6zB3KvrwWUsLB077ueoGEJ4hkROgNWFz
6fNNQgK22SyqKbF7oi609Z408AIBH73dGnoFqVWDRlfmlDr8axZI6NlHc1DoLCC7wJZQcyNfdbQQ
iMJqs7+KTJo5WDYJkmC5EaM3Fte5H7h8Ho0es4mvPxHf5qM3tn1yj2ZjMDopbGupgFWxhmdSb7Tt
EPm56uRdPqu9WrbcQx6JHptXT1g1YLLNWeBUXWx+jFXkIT6eFx5qI902b6WSdbEI2i/syunBGpUD
VMgDaZSJ1cdRvDGzEMbulh334ISzonSUspt+Veswmy3zSC7waor2B/GZuQhdAICDHcIacAf+ghQC
veL7myZISNYF+mFWiagculfjoBhvvelnCfIN/XhTNOlAgm2qlDuzQppbLMaZ/thUUasTK9N/Uvap
MooGLa8XyARRzSvDrp97BJRZcVFNpgUcfbKYiQpTEg5vplnT4CXVMQzkxQw9ftHHVN/OFnuU7BY9
utaOPo26W9IjpeJoEI/dJnN11Ox0Noa9OFADeYDJD8q27EA3m32gh+O5QjjYF8ZBq2ZiCOO6tBS1
mH6UfYbeQq+AHBDDYdqMy2iiUJOcVFHxzsAlkKcNk7wTsB34X+Zwd5IV0KoDKlcLLXpSQhSbhDlr
2DX9RZF9yVFIVN2imwyI/Rjd5PmQjQhPwEsZK8qy0SnjOoPq435ERIitqOtMgcCx7xRucV9r1JGz
vPhqqlGe2vvJPnAWbZ++17MQLEWXt09wzbamANI04YTVCV55QLxwD5XEIbbm8Ihqdo3eOSRmvRHe
TcNqH1hNA2JDzIbuI8jI7iDsFY+Ft4h87a1SEVOkMpEeLtV9TxONgVtM6nLeIA9CJrLdDJquvE30
qO0RjTHbO+VAb0MfDyqOBal3c5m008Uo9DYtFGQmD0FmL2Cefcua2IR6Pa/Cp6whgSRl2Whmm0TT
MWMT1obcgbS/e97PYwVJZWuBo6HBjBjPO9qIk5m5GdVKLRD58aPQgqmcxBmGpSH6TRf5cz9TKgjT
9lQlBbV9n+BMbaDNj9PUGO3qMMHKKv18WlEI8OczDOxBJ5NZDYdK0IMfGigODHvY4EsMebfXFinm
PJoQB+lz9QovqEA9cr4nqY9XWKMy03NkLU99CGjmbNj0ZcAjbzeN4serGOrouYVuZWQ40EmGHxNI
BnWhzyP9qY/RnbT3aYtunhbDHG+3uUJ2uCy7Krjoun0YO3tM2mEXzhOILRvkZVDsqooZDldcFFuc
RNQdAqj/FUTW6/FRU9ESds2hajsRYvSIMJu2hGYQFoO5TC2Z7z70+oEAx5rOlgsdON9Gq9DlckI/
r1/Q5EHQxOwkAW2jNfBbZ41aw8kHxOVARzaqZCIgzUI6RteS22KaDOnFZBLMY2cWLMIvTMZkEHP2
WsU2iIg85GeidtWV6Ds4c7L8GYYD54EWKcWf2WZepL6H2l8xOqiW7Cu3RT2YWGdqZoh1Nn1RW5Fa
IuJHTr3DFGUL8hVtX+UBrmuuXCyqdDa1Sr+BLhTSpaSHSF7RMmcCR2djm4vGQB4YyblqOdln2mIF
1R96fWEDm3cakKWyF3PfvzlQobldpOmaHFRZ2Hw8bTVlCFkkSkwVvKdaqw8ze9opaeUUs0U32DNE
zCCVLLVub8/j0Zg6nT6EH2lXIi3Y96MarBIYJXzDJkzp+lt4+upW6lTKnFGtmhcgvghNDNqK31Fr
SAjy8RM3hZSx9dQRkVa023AZ7UaddTdNa6r3LI+qERXot21c5Qo8r5OkvYBZhSTGJI07YCaTqZMj
z+PbsOCyfEh53Ucois2YC/Pp854G/dBZoEQBf4gK6h/6X1Q2vFDpeXcfZbKoOkakwZXchE22CkIk
t+fJnrwuqZLJbRWloc/mnk9flX0odRZIywSr8dAkvRdS+phbsy4rLvuMFMAO6NW0JVRoB4i3Zt1i
E43QBG3SA564IPKdZsui0VNfDFmOrfLn9fwetYsJ218hg9ORhpjGv6GqEaRXFWHGRWji9tsm/Ms7
HSGb1wJdUzRom1IK1pXjnU41E6laaDsVEmthAm1oB75C6TXJ9qQHUJ62cOvEbZUt0RHTQzY0bjIJ
paG+7Nt2VJGbGHCKYHaPNxWMpSiHzA38XWrNayzn+FTqkDdY4OcAcODcHTqPfOpk2fRSDifvFxVZ
qwkstd/aT/4iTsbL4j27bar392b3Uvwv+dbXvBiq0A+aI1Pgn/+6/M3yMsqOl/+elvH/pGhKvr5k
v7t9SfOXz9yM8n0/UTPScvQHBWwoVT3oDyWX/Z+oGWmBRTSAspsmGylMWgv+rCeg8BRAyylF+CkC
1vS8/YmbkVjtD1QJZdMFSCEgmoDU/gJuxpMyPEzinB29Z8Ahp8RsqixOfqqKVw2tbprembezEUEO
n7IMNaShcWKEIVd7gsXVp3t09a28+LusTa9yYPr1H3+vyjrwp6ojHGn0ctJeT9+vIfthT+rEiGst
ynTMuzvkT9Q9RTDS51aloP8yUnKw5wdtttXZZ90pCeRlvtB8r6ZBOLMVpvw62nfI6bWhTvWc/Xel
hurwnhXtM0I7PiBO+kZuKm1IvpCbjT1/r6DARdA4cVQUgFZD1EUvKAj7JA1yRPcCg31E17RsjVqh
q+wfZO7BJLk1zpyCnM0Z0NBJWfl46ZSVdY3wUQcKc1JWVmb7dE/doLmLaaxld0Y6uR3Up7FSdPv7
d/mkpCyJ6GRPAMg1nUYH6vI/H9VFM00qFd2huwzZmgu8DmVlEt/ae7Oh7kBpNN+0sPSegSvJeX4y
trKCDegaRDRtwabsofk0mcDC5D1CfuldVQIum4WtaScNGU+NYoSl6zM0u1CaEkYTbDOzf0U9sr/7
/oWf8vscr9ygVWcKGwHEzAsW1edTmKJIU2lo+t6xUc8u/BIirH7eLCyUyi5yk0v2VSKMAiUzN5iO
19OgbleLAxNxGlPAiGt95jTx5OAZSRU/xxqZhgHpn1WXa9V61n1oFdzFw1hVO4SU/sKmNDoXgLnS
aDNVAeHQBnoyP/yxVdWEBtfbaPpozHyRT9aoMZ+ZGqcLXh4EJBkH0DnYLxZ8R/ZmIpXpbg10po3w
vUkLDyvg9dHDcSj+ol1iF77ClZF/NN/fIb63l/xsa6n/9/GD/PfcfmlefvaHg3PeDNftezXcUCFO
vm1DP73y//fJ370fP+VuKN7/+PtXmO4a+Wl+mGef7bvExP/3+4LIX/P6d/9j8/6eoIf2P3+3qpOX
7K0+/YBvG8TC+APbgkq7qE7/PvsEY/6Nupdn5uj66ADV4bowJKfu/1ObYXeYz2BVXMzpYaRllvfU
OZnCP/5+osz+MJvC3jClHMHyB9/xF20OcsH+2Vhjqk16WOkopK0QlC070s9X06ghQdazEXlGR1UF
8Dr5jWozn12m6aqpbCO10+yWnQJ/kdTZdNk3S0PdIA8AebSKCMKacgsqcagMHAJaYkU3LqcQjxv0
C7pa6xhQcGuiLuyyvu0iT514k/2yip3MFHq5TSFvUmBXNFwzWlfZSj1s98bqEDjUM/TENugO7TfF
uApzd98tQxAeqI3Vu2BjPtR36Vv/on/0L5k30S6G9DqMngdtle7PsMUcsbnfu0MnJm82z30iV23m
0SBXfxnezcf8S/llZgj9cfpOkGB+VQrb/Jp/yb+074QOUszyK8CJ4DYV/t5th/chtPOZNSc0ACmS
Lw9UE1CcQw14LL1o3NWqGGQufQW7guIv9fY5mXwMsWKl9NzDL3cYzhiII1fpdy7ptB/bTIpapaoF
z4j5VFTX82Q5hRxrcl/MrjTDuhg/Jtfzp3ab3qEh+Kw6E1A2zw3C353IRmtRkudEDtQqbg57i+QC
UVuFLDZv/LSofs2RkJb8e6d5Yi3/Rad5boLMTzak38AEMc5YhfmJC/efZxV+vscezSZESLD34MDT
tnXqVKdKUqaQr6hemJVzq0sU+lZUmuBIfMdDMz+DLT13tBMj/Tce7YRP5NvF6ZLiQMfPoifixOJV
slyKkonmtcLwqOw5NDbZiKKIhQDeIhDt4IHOpu27vu3b5/wX4LK/XPgQBfzpBE6R5GlCUnCfBqhl
eAcHvY3EIj+poTeakI6z9KdBNFskiGit6e7mL/3bvrQkjJBMjcV3lD2hQ4vXxe1C5mrg8/Qqqkdf
w3XaC/xAhf/ep+/+daOI1BB+LuL7yQUFxmYT3k8PFr/xPX7vlsn0pz80kn+mpSJ8EVGioxRimU5M
SpHgvnaixmr2wrjzt80H7BOTexQoblBURZlVXftX/vP4ghRpS1PGBdRtN6BzwFts0XjcVg9GIorE
2ppITT4pD/Vb58WXw+Nh49vpTQnIzgpv4hL0gDXVrTvgJLCKl/C9CSCVYNcOgTs+RyslsNG6CT8C
nv0oXrPX4hWa0wOYH586oWVcvE0vVLbdzhkUTlioxX1iiMgXSezlE1HpSC9ZLVwhX2abEEyvdcgs
3Pn2tvH2hY3YTbBBRCoR3zfv54f5xL7/GObf4jCfsyanjG5/b2vy80D5J2MmiaVgWkMg7pSpsex6
ZR4AY/GKmf8OLPBq6EuIYM16XC4qFVl5lerb92f2uUOexOZ/j0OeaBD+dJmGpNmhl35O49LP/fiY
0LtcqJnmUXMTPcp/d4+jE1yIc1D2swc62Rz+6gPNfm3To7OHoIQeQEl4+fMrCmd5AAK61LxuDz+F
Os8PVgb4G9hutJyFfe/WQCCW5qI2BFi20Z2MIPYqI9atqhro81UmpQ2UMV0NFAXWAQ3WgtZt1NDG
AJTfgOWtLsoCTTBjjkmO9nFm7+O7fqYl7jSGeP37cwI9lV84s+ykf76ckwHKaroaKhB+3kIVqQCa
DJ/gSNSEtFfFKYikg2PETkKbzQxc9sSaPiEo1pdXbBz7DoCMZfa77CUBs2mjLndu0/3VZfr5/E7G
1U+T6SJKOT/U14vVBIT+isw8CkjRbXU5fzKW8+XsqSA2QFrsa7frvWoXnmlPOjfkx36GT9ml3/iQ
nzaZ/LOHXM64k/Dq84w85bvJA/RlEUvUvPKlpGQCkPKlbq1gl53Z6M9NrdPGoX/E1Dp3rdrPjclf
fa2K/KDTm2rS4EjGHfpJMu4/P1CNgFk0HmLNe3qaistL32qs5+d7FHa+b06Og/O945yYE0AfRked
neW69m+aVSBKa7ree/6yWX0tVtWK/mzHEDjIKzDiljfxVLG3CgvfbltcZNbLy9p2JgjtGPxTwTMt
rEfNMlBruQDNby3OOvUnadtvG9TnG3NqX6p+HpY59iUfrfgG+7cHZHi9cIMrJXBiUeZiuqpGAeVK
dl2sy0uoNGHEMAHg3pur79+8c+dyzHJ/sjP+P/Bczk2Y05LBXzthfnXf/nT/ZS3qc9oc6AGpyJQJ
07kNm+C6/rJik8k9bWEVidMfzi16+XnfmaDKSQrhEJX1dFox3o3dv6a9vbhM7spQ6ICIAjsIbfa7
QsUPs6IlFNYL9Y6acDeK0gacIOvqZ0mhzp3QiQn4l6+YsyMmi02fZunfOmLHGfC9EZMO2afj1QYM
EjH9VF6WitybEhaL/VLTbOVDFXACpiDi/+ZZcmIu/+Gz5OxNOLGrf4+b8GsJRKqlEJKQ8yefdEqv
DTRCGZGj1Tzb/oIcWeEevN2X1GrsJzeyrXffsWq7tueXz+K6dlRreXt7oYq5NdjLzSCekPW6j6zl
900kpbxfW79/PilNVgI/zYakhRY0HzmpqWdaFPhIBBnX4Dfd4M7w2sHqgJPzV73ON1I9vHkydpU7
vaZS9MorCzFZDiz9xlWth4n7Vi7VZ91uxWK5F8iBWqUzv98TnFzvneuHRACndIY1+ZLlaiImYm4b
KxJpol/SWOABOxZ8OY3lXflW5PabwH0fReeMorYL573aaOCh7q5ITU0cfOf3fLe3tavGep8IbxV7
pgOI3zYs4TyDLOLjYzF/m9vvCbudIyprDSbKDb6yVX+lEu2GfKphKV4oXq/0nZVur+a26ejOasEO
RZMX52HYieXULvjqFXA8/o0oDH8vkFrfb7PHkEMatn5jXsh0meJNV4/RR7Nu3UdgL2uu5zUWr4a9
fT7Yjxdz65H0lni8ukmFp3G4zMpXBxtKN8t75KltTTsNkn1zi5er60Tm3qZuvsqs9cXtNWKA9EO6
umU4m9qRjycQW9bmrb+MLeBNorJrp7E3rXh7mGH6U6tlc4/EG+BQK+VdlZ1t6cxxnzattUtWOrOO
DcI+iKfdJlpVdumQHboMtptsKz+ssCs3WB3W3RNw2MoqcusghnW0jVZtxa9UfiyIR8TE7a9mpA+j
7bBWL+Vh5RnCMsjXQ2zRT8Ph3y6edW9/Obdelh+t9fAwvQ5tgNNTyyq36GtzjwuntqdPznO8ahyg
cU6+eq5tUJT2uD645o7bPBG9tfItD70Oa5mJJR2fZwI39Vc9uk8L4SRLVbRjYChydeoWOkFcKRew
c1e5h77lrrdHN9seHPvK9MAxrZ/rlaOsOUV3cB1hn/H6zlkK7WQT/6dYinP352Sjr5qybPrqeH/k
pNrvzMuDs5tYtVWKL4o92gsrFeuXYSsc1WMNZNbU9a+26zUCj3+r0TrZ438YrR9G6z/TaJ34jv/I
RXnOPpy4lf9I+zmTmIpfRCWUtcDWQQ0LfOjE35xozX4McoyV3Mwqe+rJ/bF2OrdzW6d1RnfkZ/rQ
u71L7UnI54Y1nes27Rb8LitS8rlBjG7+kq0UV3GBtdkzodi6O3MAOjuxEzqRPXG6pXnTLbslRMY2
Do1NX4Id4lHr11R8Zi08MW72QHuPMKxtazudo6875wW2GnvuyJ3U8KLVwZncDuyiaMG4B/6LrLdN
nYaYHY8hwavBml4ggGXdv6jipeD/MsTHafDegbVe5eyON7F3daPZDY5RZ93kYjtrrXi7uChfVW8U
W3ZaFFqvto/PBkmBwFomuA+I4i6s8bhrs02/bR4A/1rkM0wLD3AQunXdWm/yfnzIE7r9YPvm+QPP
S6fi7e2NauhaRE7s+m7ipTivmkXXlFs48rYEdn1f2oNruKldeNIpmAtgZN73NwPG88xYn7jy4bwP
Mh9stVcwei13rxW0GfOobJWtXI7kprNlhVMOo7YGNLbKVnOvWKET6KguzIDOjCRKgRceOvoycX0n
cCP+ysivp05gxwy4apsu6PDj/0ovcCckMyI3dGqR8DyvdmmgcsZl6sU82y/jHTFvsbCnlyldvA49
aLigsVtuoWWoaPawtEvFq5yDW69GZ7Dx9PfOzIIbzIF8Am+6wAfjYngonFXo7LkMg6/BwXuzTTzu
0mlFuikd9dLwFHdKIihZdW5h096EB64z7eeMDNqCYrYshMjA0zjB0irvpqvxQr3Ot+Vqtm08EThQ
fwsSwNbI6SjrbBlaFu65U3qZmzruYdVcNBdTl/bINZ+0u7Zbay6Cdcq7IHthCkvXs7GnIsGRxDEU
4UPH34mT2z2f2FFNbiz64pnHjYNKjLsh74QDOvNyZ+4YfJlcEE67XDwkBpbmdrEN3eVCdJZxN1y2
rkWf20oEVuSd08A8bypOElY/TMVv1lQoU2kKTlMfn7aF02B332qTOJxjKjq3xlDUjuFBbuX07v66
/2lj2LOWZtgI+Yz+RKcJ9kGxp87ACtx7UwFzi8jsyE29iXjtCFiZtM4qVAWdvIQDrU2znR0yn00W
YSISb21nu2Z3WBlPPfNZs/aWIsb1cAnswGZV+E7mqnjPxBes3kFQ/OcjtcupdTF7Cm4akawXq8Zr
PBafq3qgr1b0264o6ov5ceVg7c7BUI7iK9+7TyexUIVAcRYcKs2j9em4oltBJL87CLk9to7+Orqd
jVYi26j+lKxGrJKGhVRtaSflA5lFyxCtl9gpdw8CBSexay9yA+6bz+8+ltJ39jZNyPz0nRzRzNBJ
3NorPeWrtL0xljXDvkZ27gW38n0p6BT52vA6ZPMFUmeXO96H7VW+yk9QlpFb8v7AZmycVKAYzg3v
NqknX/XtlbRV8YqcR+DK7/6axuS1siw9fnLE0ClF7aWcd8i4JG4pEr7HnFnspE7hck5cY8YugMQP
ZyCt/t4OuI7U42uXevJ6ZObCX0f2uIRAgiPJn5wnV5LzKnnk49el3Cfk+zC2F90yxeRKs2viQCA4
J0JxFa9SfIYtLFz4D4m1uNbX9Sq5iW60p3yF+WZvbS7qO2WNQKE790jYHJ2cnsheOjM6D8VuvYxR
gAlXxOxysD6RW5oLw0m8/Gijc7u5GB2su5C7y4zxQhyG+dgzBlNWyd4pBA1CYmrvrehGFwoFhdgO
nMlV6MZu4ASOHV0HOCcTe8L2Lreukg2hcvfOsEw8ny1tcAc75bnGJZPwzcFifblyqw48maeYM7/Q
VHayG/RcxXbuFh86jsVeBDuEEmwUdK6o7a59+zYH9eMlZHkyb34TeaHNNr9nX9sLnBIalIVTcedQ
9RWUZBZkgXIx2ZmeLhYeIqzbemt6t7uSrRL6Dmt3YA9FNtSuRGw/waLKRUMeyE0smPZyfe2dEPAT
nfnCBwi1WW4Wq4P1IK9wzo3hlDl9e9kuqeey5bYsEM7WrpzWzkltFY55jbgRx144FltfZ1kmWYNR
3C/37PP4ZUtS4at6pa7rreLNnrRX47W2h1efmVnb8Xa+7ZYr4upcjDLQtmYC9yu1NqRy7N3oPrmd
M9kxtHievgdK7Wqy7r3EER8Z9uHjIxHXb5TTxe39xUtk3d8frDe8vj0DJtpldG9c2Bvp7SnWaN3I
FEtt3cmjoDZi5RxrgXtoku6Rvt7DYlnZpEFsOc2QNVournxGeM6dKvGnB6aWHFLdnvPyyiXf5B2W
+SZnYKQtlHcLDV6295TRDG3qQng9W4BXpPcOrroOlmtGUrrjObf/IORkolrOFNoLaEL4PeINCcZ1
dKABsITp5SvTU7hx6tp4mpAayjwuS1zMbF0M3JitCJYyvWc5C89RnfTSv/zInRgnYs/cz3iAa+MS
pKFW+e+CITRtwwn4mMmZlIV+hL98z6SepHQ0euaLjnZb1oD0TEsHEoujMf3mocpFQQXlGJ/0TzL2
kAs6v2Dzcf3lzNFdWkzvdFex4Zne0gUp2gt/Y/J3s5o6kE/6S03ItWuInXRT9W3hflWs9h4rZmeX
R08VqybtGB6rm7nxuvVK7B3e6zWN7x4dzXa7qz3FwtrxOiyhp2wgLVhKyxxhgXP2Kmnr8HzJbcYS
JciDMGNRCO2yv57dzm7DbfusXOi7eOuvaOR/zD0am3nXwpEpUjKrVwtiA2kLpR1WLM5NWll2htiL
WbcGtvDbZ0/4y99qVkXEpOHDMm2WvjtnkclRkglGfOuN4vQieDi4vIp0Ls2p4nDVCWPVb7DMXnLr
O/IcmyUJW5vEXePgwWb3vp3gY5OXfjw8Vl5rI83IO6cs8zmfuncib455iVjEA5v2yGx6qYTAra6Y
nowTIxh49VcaJPnf7Jo4jvUvQ6DIU1ZkQ5mFpEuld8vPzpUjjfo07kaLq9Hg+0png5z60WEvAfJU
JGOJTpmI+AxeeDmQ44R60828hHUzxzzycOCSwzbJtCq2i5sRMKsV8uMtbvUUC7vwEEvGcl6AhXTN
rUzSmkczRgsWyVS6S62c74QbrvTE0d5kV5GJ1saBGY9YYUHMoVpyCcvlusBgLwhTfe5Iwj1PhHqV
PmLmVnuREs4wVsyEFNMmA14CTxCjsoDR8Pky3GlXU0tgwVlO5nErOt6Z5YSPNJ8Pm8kqYDEfH26y
7jya+FfZxRSwZPbQrfUdwyWT7lbwgpYUV7m/NSgOMJUuaI1d8XWcinPgqt821N4qHmNOQQYR+gXM
bHzJzTW+368mN2zMm/S+W/YbuTHLCSc/YUJosj86FTglbmaHSxkMQvcivhJ516ua9ofQYh/iIUcj
wmjP3O3MNZ1XOZFDnIKDRzc75wJ3IVl9+lMvC28ZupkQyXtLonrO6LYUQkrGb2GHTOXGC6CIssQb
85gbJO+2dhN4clbLCLl8lHebXZFgh7l+J7ehyZ18rfzvXNRL+bu+irzZjdw5ZTQYeIRRRIO8WjDt
zjiEZ2PsX4it/4ixf8TYf+oUVc5k405V7kzDbMYEphYcZmhKMMg1Tt6LNJOz3TlQJh23Z4I8+fyn
iuaP4OVH8PIjePkRvPwIXvr/oqn26luQ8rnTX2ZAvxe6nFR2lAnk+gtpvoEakJNeeSY+8ZkmwHPH
OCnY/FXHOB+EnZQKfgRhP4KwH0EYftePIOxfH4Sd9aJPClV/kxd9JPj4js0/bdGYTkvIJ3sqJQeh
HesexUoWzrOteinTVxI5Rv3RIllBdRfdRGqIBbGpSd54tDVnRh1DJ9c0koeR+e1vWSNwenP79V3m
ZWPxnsMN/PY4rklv0y/p6N6BtEFLEqcH9JjbPvA3mZCROY9vedaNjI/P4b7OXulJreO3e6Vny1+n
nSD/oeUvNCt/zeExVKQWUPqGYOUEXnaouhl8eY2c/GTryNfJnNvDw9vDIL6SVM0BPzzwj8Imm74B
JnjguypT6zLfRx5qNdpfb0brsuSltSCpfjexLoESrLPL7LL25lfN4+xKvVB3/bV2VzgFCe0S5IhJ
uaomtWRdXV29QvdnXZHVTKwrUlHjelxPV2BS16NX2jqp/tbNyY7CdSTyFXykJNYlJAR+cdJhFu+G
C339nFjm9cfHbWDdUgbgXCf2W2hff1ADULmGmFJ9Cs7jQcI2J+7mYUPie9tae/H2FgmwH9Tyyf4/
VPYDpQ3ygrq8YCCcoEJa+VM+I6/++oF7cbxHfHLj8o1XSFDB9dv3wR6/nkX/NDInsX0Sxgu4h1sN
rLJ8bCj5iC8HByEY68m03DsacR47y7dueuvu2MvuAV62nK0F/mULguaeHhkH0k87pOQhy3YdxRU3
o3gVOahOyGuJyLk+vAG1GY537QPsS+R8DGfgppLa5ZdO9acrOXGqe3WY6P2MeoDxpXjavwOz9g5r
8zZ8Ma6n17Pr/qp2zAwNBXsGxNIQSEr1ipggT7Kb39IcqM2gDJHdNP3X/NWgyIdCrphEAn5XPxY0
Ds6uDaeDwPP5+yNwwvr1rb8HQNWf1saJo46YAjSOe9bGcKGE1GnfZQk0Fa8KNSMbUtVd6It7BM3d
xJnY8W18G+ygBaRyF1IRkjltiQ/+/jkdG+x+sVl9OqcTt76pfE2NC1lboUKlCSpRlEJUt9nOwXHJ
eh6AGKteHrEmoqGNX3FykEDK48Fdg12iY4rKJlXA+liUUZnzEacKJoYa0YESZrKjZoTXlHn6My2q
Z6YCXEBn5sLJzh5lwdQMJ5y/rBbMOV9ZpKVusJOQn4GSrawOyPpQBnAJ2Z0bCV/qqMTtH6j9gEdr
LiUarb5P+CnL27LIvKf8LMvpEs4ky98SZC/neyhSqu9eVTi+ZqvX/p3UwIaeHO5aEs/DMgJ+XVPB
rO1w25OlezEuR2cpIT9zUbDdU/hlFOcUTmvqfp17LKeRhJZnnKz6IyxpYcfg17RLiVfoHHU9xUXI
KBR/FN5h8/a2dz4+7rfvqXdzlcUWcpWsP2xUaPMtYA3efizsGoSazI7LnLfc9+X3A5lv6tYUCtql
/FtWgWSunPIiyfXqWE+mZPs3Tq/ZSYtEq2XhflCZ8rBoHzEI9Osu5e093KvL0pLVs9CC3R9TguFd
r7EYt4UYrELcT6371L6/v83t1D1eITbx+u0to/dO2sjvr4Nf9xD/vA6ODZqfMp/TPoOlt+VEy5vk
UjPwukCaeZ2XSxSYVzFI43b2eOag53bLYxfep6P+2C3/Wbvl2flwAtn/u8yHc8Z4duI8/etWyzmz
ewQRf5q4P8zuv5fZPfGQ/s129XOO0pEo4tPs+mc4SueczlPd6H8Xp/Oc2z87cZD+fd3+o0brL1xV
00T8ZQptp3HsQvs0K/S89CEdwdWbX3/pQO5c5v1ydZnd1jtlCcjbfgdJ4STWe7zz8eTAHtjtPTB6
Ea5xL5bpGmyPBdiH8O61F7pXgyWDs8oz3HGXk4mJLIB63S4+4ipQu8R5Cu4XeN5hLILrwsszK7qu
SusaIYUtzZpnXNmzl3cSn/3GLs/41dLy/2XvS3sbR7Ys/0qjv7PACAYZJDA9wAQparEk25L3L4Sd
aXPfd/76PnTm65SpfCIKU4333kyjsior7bRiu3G3OPceXUbzYVlDKe+0BaAeo/dwNTpYMuiX7mpA
ZNgjt55G13zEwnYWnHGzuEP4gQAkXIVX2idWNDfr3YgDDeyxTKRB9xpR9aLmAFoBtzcWD1jBNUBW
drwzEPKPkKMaL+Qj4BJQHlPBmbpmt3RRQZAS0WpLlYDVbnHZkZtd3MRb+JdanPJb5PfJyU28kh58
VAmoCdGvgyPZcXX7gLzGwxPiaJRUyMiCLJc3DBmXxvzMTt4sb24zlMsQE/HITDgxmq0zDXAyk8kV
yR10MopUzOTaXm+Ol89wdpkTm/nfuEx13NFL65wkClTw02p1gVRNvhixpOF+QJLG9qG93sbky9t6
T8Xr83YJgilot/UeKRt0p8F3rt8AdsRfS03k0Ma0Qr94UZblmtnxDd1qK+1KX8VHtxLp6vLujTO6
NONJGmFwDA5iecwYvW3tKyT0Ln88+22Yf3LyEytWhSlLKYf2KAw0gxJhb4YPb2MxGdkyU8bvCRCY
6mpEaI5I9MgiK5tcjbDxMYL3bM86lGAc+yhQlY+MRbtVTHDWIHuhmNFhWIB3BFjmpl04h8sTn9kX
Yxr/dposeQP2Jb59RunY7VyA/Xur8WtjjEkKPss7r1JyDHBVoYp4ACoU3bJM8K+aSKFK4m6UjAGx
9xvyqvZaLFHJBrIEodpv4EoR7/j1foNeN/eFeM7g0xYCs0RB25gh9BCFbwpxgC1EgdMRebwPWciA
5X3MnK7ytWX6z8TYySIopOvEsktgHA1kD4uAVukx+SdDPOVIAI/Z4pfd+JXGykc4Kwx8tdg+j4cn
LQthXT6suXs3bcv/z3/vjFGTnOzcn713c+I7Ubj1Xy6+E6X7rym+E3X93yW+M9bRmOjgP2Ud5xTw
ZybrRND+aRTwbxvm6ToeojjYz9H5caKBk1AipQomseWbh/KkcpmicQ+SjY/QdeYRLso99J2FWorx
kWqmcoHIo993bhZ/DT7RztFQ0VQCm+oyi818D4JrFIFwFHzsPjt7XYPEfZUAbD/C+Q0UU3VoNgWc
51FFIdTbVXF0C6GD/DeAIQfwGjVdo4ZHTw1l1VjOMyDp9n4vYx3U+giwimapX8l4/g1EjKqc1FLM
o4z/7dfdciw1CpCw9215Bep04aKKBI80Y6I1WNBViPgntoNFDIg1vonqDwoHGvxKFrVeRz86xzcu
K1v03ZzZnInWB9MoulA6OBmLo5K6RzHNqPGvUpieHm7l+EcZqn/3In9W04y1Nag2xle4ePrbK9ZY
hQ0eXzyZjzYiFWNtwIuBnwRPKPb6RyXOWI84ftpLLvC9H/94N+PfQf9gBIV3KAEDiH+E+Wd4zMCT
4YLicVBHRRTImVHeNb6yo+XW+GfA/VGRhLJwjoqB5rPAosVPoXYqEcbyB3qfbAgMVId+NJe37O/Y
p1/iNIrbySWMXRLXaQhxkhEl5eLNFevcPNy5cPXgGpYisezxC6OMxItk/fLy2FuPionOdRmcntfX
7+hgAxseiO+3HxsfUp+ZHoQhtubOdlbwJ3bp/yfB/23bqFONNDGqeeEkTRbjFD/d+TFTMf4zHtro
vgX23foONUSoJUIB+afT7+N8797ecjhmtx8PD2g98P4OdjwAQeDLrkcPD/W0283HxwdqCY8r80PC
c+x4uBuwzOM+m0eU6Pko0clQh5csUeA2vtcGm6O36MWMzptd3cSi/2utbl5pTWz9/yitWaU1cUv+
YUpr1lOYxJh/qafwW0fbIDIBoQ0BK9hkkxxHA0tjB1sIK1XiursI4WGtUqiEzatmyyLazOjo37ac
1U+GnCzXp1KlBRRDepx872QdXSn0AgQs1RvzUH7akGYZg63VCkHSaScDeqQyglajLBSGzJ7aFo32
8zgpTTDC3sQNfcu83GzA1bdUeVgKo23kuRn/1mH4NWM2ceXiIAxVp4TiRCeSBnW4gOR4ZrZWRL9D
frBCYe8qQxuQ+9cRlLDZg1Z1DvH2meU/c+hOpjBx6OKCs15jmAIC61FFH9zFWCg3trOLxNgWZqwb
dIETuoV3dfyIgIW47APQ0Su6NIOJ1xR3dRl6OWawG6Pj77e7sSHitY2eftXY1eZ+E4jbmSHn9n3q
dvz1+/7ZyfzSqif+RJnVVStJWDWxc3hywIXlJnJfSHXkgBXkywH3ZWyMgE4+jWitPer4RtcwFrcJ
0AS+BYBEv8KRjN6virQ/shwAKX08XN6p3+u6E/GYmPZObySJJpjmA6z12+hhwiuD24mUxujSPlnL
xkQ/okzcjE0WvzE0FhrbNi73xRiHjIXdq9Xd6AmMU2/HfIyJQvSHh4/jx+WZzgryeOanruRfLsiz
RzqxpP+gI51TkyPt2elG/ePV5Nxtnej12A2VNswgg7HY3WxXl+Vm5sOn2OY/9+GfRBMXbvknPuJE
KMFBr8pOC5OE21LiAhO0KUFjEjPcBY+V2I5V8L4Z7VNAqmq0HEN/DbT7ysQezRlGxNP38cXheXF5
xXN3eor8/cfdaTLjREybyP8VTsSMNfrcvJMT+wus0ayQTHRsPPgaz4pRSGQTrcRcAHnhLcEClObY
+na0CZJ46SzE/EsVILoeCZDQdvbAIi6BZTyiNt+c8Uxm5zTVpv8Mc5ro17/yMv0pOsz/U5dV8Rr5
IA0WdfH+Wv9b+vFvx+q18svK/1ZOSTL/CakvRxXw96kv92lRee9F8m+71wKLfP0d9+X4CT+4LwnT
/pDBAYyKA30krP3FjUwY+wNfAmENqDEZ11QI1U/ySyr/oaoKB30CAcUlGF5hlH6SX4IYmRBKQQym
cA3UyDr7M9yXE42Cz9dUCrIcQsDkBhbMiS0hUpiknaN2N6FUKJYskRce5mCCSWQu8iQB83yBZ7WT
3br5oe5PSyZHV+7ECGBMTjXNIDoFQ6tGpvo2K3WeKAlpb4ambmxfBnuml4Nq8/IoE5peUFETsD7r
MCi6QpiBf7/adZIFURtT0tyAdjnZekG8Grygs6KBUSuQukZ4JXV3YRuuu0Q/alHmLmdmcLa5oJYH
wy0YShWigEduEs6kelP3w9AXN3paNSuWhYbdZqpqy0aD1palGm7iWEYe1nOBO84bupZCEKopqRGt
QlKoQtWK/qr2lHBHKuJeuU3mvila483s1NRVBGk3B1czSHJByKuOVH5fd0oePBZohCU3gZJ4tpYE
cKETV1q2SayuBjo0iPaGkoGgIN/7EmD38pA9E88LzJgN3yuwpX9LaKXsA7nIN7ETdTvPCYxVRHlt
V62iLDNXD2xdN7IVk+ubVuvbJ6KAY01XjR7HQBozrOTkRQu648wRTB4esTQdDOTgENdRrQJm8skR
JHEv9Y3CohvVCNkmT0hn8kH1t3LrlqZRRLJZs6LdMyduF17Sy3ZigHjh8iRGB/KLvKPJKjraM6JR
CqpmfXLH0lJrVV0Nwps2qehVFKmPgUuThdJqtd3za2Nw8VKtFXPdG88vgKob0B6gWMbhUT5FPFey
UTZaErs3Le89c9DJY+TVaAkUqJLlBKWx8ivvyB2QjMPrKy2paCRxeeXTWBYFQgZ030jIBT1n6Gxy
BxNipEmgJcY1SKvKJXclYOnzgR/cxG8XusOjJemPzA2uS9rjvQLMqqVfODapKVL7oEq5CpXcs/Um
6m/DQl95frykiYQGcxV5qiJqVuiBxAdjpt76TEGpILTEcxKY53FmqjwxrGHFsraTqHFd+AY/9mrb
LKo+d2b8TjJeqy9ygU8H7f2owlUi86lrRbs0dVOuD9d+EK87t5aWHYGQAmsk6lANbFIV3auSsbdP
hvFB60Vc63xGGU/DH1nWCIbW+Xg+ykib9vXyS2HhJU060OtEceS9mjVbeeii56YyUIrlZGCczJWQ
bClosTQRyM2bquYaKN0zrkNw8jB9VtWdVxptalahDOSVrhZ0nahFKRweMLS6rfLRlrDiZagL5f2y
hE1d4nH6OmcgFSc6DJnMJ46ZmzJNLUJDvvZidVuA8/u5VCBbAWcMraNI3wAOWBvBDlQs6Y77jDui
6xpnzRtVVmzmhVSw3iMvaquVOyAYHPRqUnp3lzjyMGcPJrEV5koVlXDwxsO2gwJ99LVPfGlqdGFc
Jk11rQRxfqCqWi3b3OFwa0NiS5KLxrdNwq+SPuvu4zTDBsYkRXKj0aFq86ApzZAlWSCyOKiuJa7k
tpckRvPj0v4pF+7/TUbzkRDw77t1ZpqGv3Xl8FM/XDmJqPwPhRKwC2q6qjLtly8nQcf9AaZ5HXy4
EC0CLvP/cuYkHeznMiopFRw51WQ+HvzfqMwp+cNAI27ZYIwSBQ4i/TPu3GhKfqkUlcN2ayq8DVWR
YWggbV8ljKudWmuFoxxKiSJ/GbqFybyULytVOMBJQrxF33aCDMOMof2qMj8H5hzbA8JaBf4OmWiR
GDlTtXQLdgANYWql3MNDNh/mPJXxU74sD54yfF9wvyt468ct+ro8NWmCOq4r+XaQlJ3E83eHSKgt
krpN2H53WZBsOJFn1PTXS4uVTcacmLC0jIqsC2T5tvQcEXsu2iqWMTrJye6NnhUzg331GH8MxsBn
L1OU1sI0TLYxlWIHiheDeUkrWwaKOUH8G/aWj4rVYyy3nn0i4Tc/tu7UFZ/YoM8BVahOOOEKA/H9
1Elu6lIpnIrT28IND9Rh5bZw8nUShmtXau8K1ktrnyIVw1ZOvVerwZvxECZlOJ8T4KpKCAc5qQGz
O27/iU5MlawvjCqltxhK2daM7n0jzZa51PJVm9Z42NZKtEZsUmppXlIdQ7uhNRKsWRI8+n6yltZV
2VS7y9tydubohM3gu6u6jKAIPszXSbmwkiSLfH4zsBplm2XfC+DS0e8z48NK7/I5GTvfBQyo6jqH
s6EjLJqee9Fopabng3aTqIZr9rp/LIh0ReIst7OgR8PPig53UdJ1wsslU23RNbBtQfWT9dmawtZa
cpwe3ZrPeQdn+gTzQu8ExUC7GM7BHvt1I2TahW1sDPwmlVHCGKlrcAe8xEGdL+B4kqWnydu6GIJV
H5Fi5p35t3tiME3WNAVaUZ+21Ssil5d1g7G5W25jHnwY8OTvidvZmG33yI362qvQ13RQC7ZgCnPX
Bl60Uq4ghGr6fmt0DrX+vFwYHCAjxEnc0D9BESfCKlHoVzenOKasCG9k3cjNyq3fQ4k9J6VOZ6Rw
uvkjgaKuK6OuQ4iO7f+6+a3vOAzRk3rQjfrVyOm6yCS7kfK7rqMv3lDddz5aySfDrGM6VeYGzJtC
YMYMxITgC56ceut7GaqYB3JgxtHnqQh112KxItyNi76lqI1As966Eiq6FjtMBL5vKXOl1J8G41TV
f86BMlhbArMK0fu6+NQtFDa0lBwaVNfuONjXlDdG7Vrbq4UJWfjgmt35K00CY6yZpaa3dgYRsD+r
nqbTmKinqPD7yJUwDfdDY3bxjdQrMI0XjSnxjZaYTi0CtMF+1QqLkw2bewuceLeQsfEkTnZhIgJV
6saO3GP4Fn3ryMqlq8a3Bh8kwNettHLvGRFeYRbDfYT+nE9JdFOiWPj9stBP4sjzSUzEoQ7iBJGd
TA61Fptq/txQNDrQ4at23xL5NoOAFAbS+T2bC02m1vBz9cqYHkMErzE+Mb2NXPhu70f0wMAo4plM
HsmCa9fUumUzHBwXna+VFUyDCNtdUHaiaF+GdJ+wTd/abXTHQefKgKRTjl5txdnGZ+s4NF1tR+nq
8hZ9+lVn0or7osByw4yxqZioUl2koUIOYWF3AI814lrrLL0zUzSQxQMgyB7APREukiOc+Pxb81Gu
1QStwjv4ZZGdJcu83udEUEMk6LNgybb6UKZW7Zk1F4yYRr2iw4xoTwK/H8fKiAwlA29RN6bOVObp
TiwpDT2EKOQPV/1rQbduI6TkmaMjfWz6ruArn2HyizxYoI3C4N4O7X0H+pLEQopnRtt9Pu5P9/B0
PpPT7kjqJalUYz5ge4nN3jX5Xm92Lhrl+LbGFx2S/+GudNdKaXmdHef3gbIiPRqL1NfuSwxFFN3G
8pUqr2RfSGiwIz/6rSjSBc03HPx3BUMp/zLzlxryB0+hfhs5K60Q8gGkjpfFYbwQl1Yy0V2GXFW1
VGFn/eGlMlYGtyNgCPTXun9QlJvLY515cAaDgtRgJhFfIFsxTbEwyVMNI2HkYFQgJ1TsGP30nZWx
M144GGQvDzZ5KoPMTAabrKwFaxD3OOS8BiZSwS9RFQtfw2M2X/B0o8bCSDaht2ThVdOYimNK8J+6
4eADbwIWvOC6qfdoMCFnoN/J0eI4FeqtvB1CcK+KEg1iIlEDhHn0jyBCzYECeGI2irpCbRd4Poj2
JKG0d6WyGpqdFywCZsX9VnEt/LD/TUstTzrQZHN5yWduyI8lG+qYykLIN7X58DaZxJKeHPqlAbxq
bsZoNP5NeWo1s6S24y+RH2+45XvbPDSLfOaWfr63fpGlccdhhPEbrAEc5K92UGojZgQZdtxwlwE6
saMT9GCNGlhN0KmFk0Uf7BN1mSLlYXfqyovM7jsSNa1uVUQk6a5FksCxWz8QNHgY26BEwgF6Jr5N
GovhrkXboXzQU8GOdIU6SCVcFO85GnfHT0Z6cCWTpLYHUJB+N5ArOUNvND21klkK1K+psJ9yBY8K
ETBF8eAnkvjEsSqz0uCDi02O0Dt8MEMgfl9laM8HDa9/mVmTXe7atNskeA/e142oNKEAuVvagWbJ
5RJpwMunzr/mjc8nNDG8TtWQuOw6ctB708d7I30I2LYFs8M1+sg00S6vrhv/utE2dXBFtA2eMGpJ
0KNaCA91WZoIA8GgP12rdKwkQehidTiURLjXumd6qVm/lQ/8W2b1B+9WfdUcwY+QLmdY2xpQypFI
dVEcdNt50qhQHkgoXE2wD5gWXRXtQ7yHD2BcGzcBaoFiu21MKpkKfopa2Ub6fnkvJjiOn3uB/C0i
NI4Hp7O0lazhlUpqyUE6Gtfqt+C7oZjqW0yvKraWia1Jdg11vS026nsxCDcQ+TXWHr/CETeegG1P
XyVixfvqoCyyh/guX6sfxR4iJ8cieap1s4LR+eYfkq1zhQSwdAsiinU6F01MQ7rPa2zIhMKv1Zku
T5LwlEdp1RlYBDa3APMJSsMKEe8l9K0vlpkqSLjCsfH3CrysCaIK9CC/vI2fddjTmzwGeQwZDMTc
nyJ3IuNtaUix5nn04H1PAPi/99DFfxnWloEecq1AViZq7ciwoTTVwJSfqNCvyrvkgAOt13FmJUxE
DJHNrrpvPaGjzEBaXp7hhPf3x0Gr2udzFQIuRFFfdY0R8yLTdOwRSGyBL45Edwf7r94uAt8sbyrU
Sv9fDjhRbkUU15I2SlZSIJQQ2nsCZi9Z9KAE6MWwY2gFD68umfErZ9c5kYUkTBw9HmXBuR++VVS0
+/pdvyO3wWvzajxEM/7zWRgH1X2yq9MnKEmLf47mPjhoJQbW4lf6XfVGom9/Fr44N9jkKc8dKs0r
VYRuPRhyu7VSm25/naaoHOhRMJE+eTwGzDMS8KdSYNBlm0lmpts+LLBzV/NVSm+MYZU5e1l1hVo8
sGTHIG4NIi/12smPaTfXk/y3Dszp/tCvUucFklQrPlRtDkIGz+rvk3SVghLCFwpy39/wPJUEc4I3
+ilnd/GXpGuTRGLSVpHmehjTwTkQ0fcLybCT8ggfU3IWyr3EreQQuAJLV2+cbO6i/c7cIa8iU7zu
I3KatmyQ3DZh9RDTg/Mhv7r9xnk2yCJ5y64IE1J17cczvvVnGu9svb8GnL5EU7dJSiPN6UEzFlS3
utBUDTvu7xKsXc1Fg+vug0WLXnH4WaGs2TSd2fJRd1yawUQwm8IomcKx5OauALtzbXngwPVFH95d
1ilnvvfoPkCVyVwfM5pT/JrnFm3XO458bDvEjIWI6k2f203siMyjwjeeLw93nqeYjDddV1gnvPAx
XtgvIn1Vx4uqWUagdtTMAaR/sVXFFs1vI26FCJ7vm9sSrNYLP5w54bllTy5RiydGp20wDZ1sdBCU
gJeo3BD32U/MWP/zWmay6Mn1UYN00B0Po0l4w0d7RbQYLG1QocuqcMHExRaNdh3vdMD39IXbreXn
JBKKu9MUvEZYoSPwywUpi29JqVloZk6Q0kQa38yoffl4PpOEX8RuMlP2VbmoodPoWYqZRiCPqUw3
23ogVWqWATKFe69cu+kVcB89iM0GoRTLBBeia6hQ+28527MMPrbjIwKOLSVDMqHYtWA6zfchKpXB
fyNRswORY7RFATje0Je17JkqDJdmdlJkajkYa8DKJK1SkpoyAtWcH+Pm++UVknGvz1aoEYUpSFbj
2WeSelAlL6h9ihU2yfVLZqAlLTqwaesCtDLKsxKuDYT2w03UmZU2Z0fPnORxc0+GnvoLum/Inoyh
PbbgxjJosQlmjTJ1FGLiKqDPx1w1/LmxmAw58RgS4AZ+nme0TeW1bHbNpjFsWfvOAXGQd4qx4OWM
utbO1DUGpcBijTgsVQYw4KsQeZLsa3LQkyOycFW+ZvIyB2xFQXLGVj1hAKsaif5BguY0LOpvgtDm
3pIgE9faFG0zKljNdQxCJFAKZVaAdpqS6fAFDSzWCvXQPhs7GaQ97Jv00j+7kEUXH11ZXiQQH6OX
ZXMo8FINfsXYNHa6L5BmLAkc1tFR9dGeU98aWS0q9qjny8rd6IXZxgggZq7Sp02cChpVNLzvUQVo
kilKKDKCmrqVJB/9QWC8As/W2+YDTVwGmzvXBro0JBakgJmN91YDrulbuD7FY7cBu68h9DvpAHBT
pGMDdnDwmLeQ9ZVS2rW+8p/du3AX416KTl34uhU1Sw/Ip9LudKFlwgWlVHdvSIuafdTSBqAdJTXb
2h4C4euCLpEqGrCZj56GdPy7gwaQiNGQFQ5mXPgz5+pTDn7twETJVkZplHUAeS/pbZUhjFj60kpb
v+YxKkml9eWLPaFphgmbjDZRsp6k91KiYb+RZFkX3ziOWgejUg7/MUXFbmbqYBV8jyKRowgwWVI4
zRvEmIirvhUvQShgaJy3cC4D9Bttg3z02MoBzx+oZPp6FYB1k/1wCMgRaEGlFI1rIi65vPBzZ2Vc
uCprHB+PgaYZlyQPIxIXHTlylEeAgBD1vKmovkdvLhWBY1atNaDXTyYSd+U+Xh57Alj6ueknY0/s
hdIphsdijO2Xgj3wR/ldz0YRVB+bxxZ4l2BsTsQRjj8j21MS0310kFNZhdhrV8gzOKTfGfXTjZhk
21xDTlu/a8mxis0BPIe3sWrKaD/qghro8rrPQ6LJnk+sSGIMvRQXAzmWfbLSQyTzcBstGfypZMth
1SUELrYk7/p6Rq3MjjwxImHcezKKxCFRuYUEV45qVxA7gxAOEQqwOWBQ1IUK5sjZKHA8yjN9dnLU
E1MShwFTgO0iR+2lfiieIWPa66CLIBHSg/TuyWaeW1En4JnM7PXvLPbpsY5q5iQRoJZxoPMQe60q
BwWchY3l5kt5DwdSue5f2XvdLTMFJz3MiNME5/k34R6f24E2w6PuxFc1Il4pTSsTvIeYAbhrFVPq
7cJZqkZl9S+a3ojauyvSp4QPggXffPfY3w/ZplCec0JETG7aEC8weIvFU6CDJtnU1GgvFL8wFVri
hWVxeaN+L/6/pjvRNZ6TkabCyEcHSQBmZrAz5dohD3h+rPO5NO9vbfyY3AIGDlDNaX1mFUkjCVdG
jkm1yDU0Ess6k6AB9Qg12HqZJBzfzrzNbOpTGeX7TAxPBp5IQy6lelarKVYJtz0SsIF4NspDK6IL
Ha2tmagbK26s4REPISG1K8nUapRsWijMNND3R1nU4BCuAV61vHDdd1cUj+HVkgW2om01ftuwo4tW
1M26aTdqvRu6pVPOKOzfmsVfK5hWbeqJT6QyziFWzKyQmS4gH8iG9sFz1QFzDX8ntC5LxnlKclRX
GjAjqKbllE0BGhEZWNpW8Mg8vlYGVRTBtiQ14o/EYtGa1lYJkkdweMpmwVZ9GdsdYkCimBpabxd2
lDyo8S6Kdki6UTSx96+7YadTs5EshYoiW+ftjiNq4uljIT/7YP5sFkP0FLF1kaypvorQsyMctlkc
iSzKF0mAfDlFToUcPGfrl8eZxZ7dAzwAKICiaEiPA0Y8hTj2vup7WgdHwMh2KVw7poOdskKaWV/G
D4Wx5tVtkF3jtsbxlRuveWAPEZ5lb9VSZJpwQjPJzNa3jPfKQIMs0i+82AqpVcNXgxMG52EvSYsC
ifYEcdtVtcwidAOJ+kVX2CVft08UPUdgerEhFXryJbeXl/f5ivvlAkyWNzEAkjr0VVNieQydN2pE
iGaJ/lavuimB3LtBC3L0RUF3k+IWWWROsfELl18xFQkpm4FHWRUZ1sZMHXTOdIG2K0b7EYC0mC5q
bJOyTDUzIGYpLbMMYONFHKM/NUuOhSxYZLblquLC0E3Zs9R9zE0SmNiaQrdU14wHWwtf43pR0R1S
7KVv1dTCi20RixolybnwOwH4aPXS5SJ7QfhaUDvKBqE5JtPtQn3MjO3lvTp3jca9QjEJk2UdeaNp
6URBfAKkjQvXiC16asteKIbqJnEzUQEShOJyZpb1jZtvhtH37jZaNZPMPNNWkwlMnNKioW2l5fD/
9GCl5/dZteeayelV68xc8fO4djLS1BPLVAWYKDjbsrOoEFr2/RPRbilf55mo043hrMLiivtWmlrl
XLM7cqbSJoNPPC85VvLOGWUyRx+63tQiy4AwdBt5LIrYls1a9Wy1WzjOxi+WJNi7xVIrTAOcBDCL
c6mzcwDGZDYT52woWEKcwCPHOLmq+ErH60S9YMf0O3B7OeAD5ZxPduahTAacXEkgelgxUCwfAMek
/54361h3haY8yvEh6a28vK3jJ+w6XBenK9eXhfw88AHug8oANhlcA2L2DPhV0qhLBhYeY6DR4Xzr
iWBV7C8qY3h2eIoGeKjhQXBZv7i54V2FY/hVqkprlRzRUKKq6rIvnH1bxInJ+v5DpwBREyK9F5X2
Ap+vXypx/81z7WZo+Q4W624oi2LG2TrzLrEIBeEy6r1UlFYZE+dlfKrnik/CY5GMoAot7xYdzNby
8l6d50MQjhMNmVPgN/A89/n9E1+y4p0iBS73jrmuPXdpPIDuugLAN63wxBQ6ZAGo8taAVgM8DS+n
NR7VlWZuredq6XMWgI+i/RZqbPRJgqQr9NR1nd47ah2eMsPStfRcC8ykLrU1K6xUB2zKYApKbDQz
TleStC0DeuQ5ua9bf5iR3vE2nNgTFH4BZI1yH1SYKRTFLxO/Pu+6vPIcxz12GMTK/ejodSUXcuV+
tEUxW+IyuSvjcCozkAUbgf0Ai06GC/VElQcjxdobZatRn9hEqTwzr+i9E7kiypi/qqhSLLIkfs1D
RFKKnEpXpTw8pQ2seNZwSTAtyxduFH/DA6hb1+oqbxREmx1TTB+KhaioUvM0NZrxeqcYoHHy4ysE
quQAXFLkaT1236coCQPy4UA7PH0MOdKHBUmYbTjh2qminSpxsk7crhK5FHuW7saS7RZ4Q8ryMBdc
Sx/6NA+FL9M1zXR3qehXmtdLVsBBwKLWIOdQlbnznbRxgSMkf8KsKHAtMlL96sRjbnundih35WOn
kb0Xy6LNWWC1ul9eDYFzJ/mhdEvjwcWre8dXkZcli6Sk8jLQ270aZNVV1yFZCHjptvfjfl0rxMwc
decD1y16WfZuHKzTrOsBXoCmNntPrlvUvcmBmcbBYF6+wVNth9VoAGAZGjDFmoYqnImurbQ6MHxV
Lo9NYIB628Puu1Lpw7lI+EItfACxgieukdoGIY5nOi6ANDwOgYJL4bMVSd1tJKlFNgovy0lYOvvA
RwrOHTQbfBcmSlnz24ryFE5Qj+ZvTQb6MKlwLFQf0Zk4YPoWAqg0wKIo+ML9M/iIZv4a2MptZzRG
nBmHICvSK8lv7ylczVjjexWCZKZaVpqRX6/UAblSpVPbfewB0KIQPdxEJFzUrRRslCgQCFRTC3Cn
wKIKzP3njv9Pfcu/j3r379e32O/f34vX6v37Zy32ezlWZX/W+STvpf+KGpek8qt+/f0/Pj/nZ/Gy
pvwhA++MtzTodcAb4Qi172X1H/9OFP4HAzxYR7T8WaCMgPpn8TKR/0D9gqIAzq9CD6Ni47/KXQi+
M1bUyciiA9k6An3+9//6dsq1Wk7+fFq98NUZHWtdDE1jMhxhVOrp+Nyv8uYrQRobWRLu5NI3iV4t
3FDCW2YiopgK17g72a2bHxbkdLSvFv3naCg104iBUjMUZ3wdbfB7IvVBE+5SqVkVtbJg8ox7fzYC
ajQJGwH3Guwo+/RKT4x51+R5Vicx26ESj5pe3CLh70dzbyhnu4bkKuw1aq8J8HxnnahinUuNqkfV
LlMj4PBqFTUmRVwv2zrzFvmQIrGcEzbjDk0cFewe4nX8B3phHBkPCF93r/ITP0t1o9yVvJa2xEk+
Mt5HVpgaOqLqtrcKAgS/ikpkqx9QE4LnWuRBkkabfbz8Gk7/nAkQ9QrqYhFETRudAvPeSkalFLsq
8XU7HQAwdJSCPEkhd1dOW7kLI6LM/k/2zqS5bWRp13/lxtnjBOZh8W3ASZQsUrJlW9YG4RHzPOPX
3wfq77TFIoO4Pr29i3YvHGaiqrKycnjzTT3UGGPkSPBKWpm3qbsaSKLcKfthiOPNmGjxnWV4ltuF
qoaTXBY3/tA955kObjfv63VWtvZOSY0OU27q3Z2pVN57j2pd4NKS1VAaHpTHJHK8BSUSYpf/rA+o
IrkCLsZr7uSNFk2t5Kg0GtPNmDdrzav6lYEvus79xt9GQ6EBkh1gSW2jfmOgDPTWlN7Ri7Q5fg7H
jaWOT15r589VqY8PXho3a7w6HBq8lX3S2+bu+rU6ddfmz6VnzMFzxNmnpiC+5mk2jm3Ki3JPm6q5
6y2KagOI8FWl9Q7vn7aEwzqXZymqpjBgglcKjJOgiFOZWintY+G9FL2UJJyVJlwF+pqmy6Xn8Pyi
nUoSPMNeHq1hMJGk34L6mTnMzRWNCtt5jIENgRlIueo2XxerH3+6o5ZC9EH7Mh3XDt2xp1etkCXT
H2hyvw+bLT1478IMWn97vBvp5b0uScOSv/G158NDFEmp2dHGZonoVLUJ4ioe1fC+YRhb+D56co7Z
O/MWnVeeo3eMBNtl74ajurO2xbb+6P8Elvx4KA75Xj1SR9HblfGrh+LyGK6vf9hp/H7+XYKLCIVF
FpbxFN5r/d2IZ1Fk5kaqGoB20zYKLTdI7RV1yOtCz8y3TaM/rhxwelxpQqHTfdcnqVS9NhzumzL7
pcfjzvDypX65M+19lWFpdPXTAYkLdCpDaetCzjQYFkjCkABkbBkdAp3+MMQLiZ5zgy1Imo/+jRmJ
oiDyzApJmksv/q1xE62/GwzbqI/Fggt8dlhIeu14NHnNqSzPEdYbSf6Yyok5s0ZEeglmnN4Nsi7K
+LWbPodkXpO5KmQt1DHPHoFXmQRuROk2KCzBddCTSfO6rBjunYSpLyStPcveWMG97XyoE+Ao5YJV
XpInOg9SozmdgjwiU5CV+X03ZVtf+WU23t4nr6vGCwIvKeOcKiQ5gMvF/043VVY7ayjNfLhX+mDY
95CxrKzEXmoiOTs6eC3w+GWg8bDZ4PWfSvGTvE16oy4PVgeNdVATbttrB2uXBymBrL+y82A/0PNy
/aad7earWLw//D4wdGKgMSWZpg9RWR4kJ3yUpXjbeOFqsupNqeYvTkJ5FlTndZEXVkrSlZI3jYgm
MZtwHUpLUnRvXikcIps89faGpm9rw9pOcrXy1PSxNbLb2tlfl3p23R3TsnidbfwmLobYiZeG9Mb2
hTkeQt1bj/q48aqdRTo7KrLv1yW9KsTvtImNxw4dD0kAXFCKg2fvop0nlR5ok3av30tH/bY/xLcm
MzOevMxVmMKxKzbZRrfcFvCFsXCc4kP5l+hZKEQ9hiOSEA25NqoOGTyqU4wnxRc0IscdgR7XdPVU
SLy+1IvicABArdOyhcU5VVrId0Jt8Okg921GVvYPNOTukn68CzUKbCWR0t8x1v9D1PC6tjfCBCfA
DImTw+JV2J0tvShL80fEe66yBp3eUNSEVB7kA6eLUa2i0ULZlO7L3mMIeT7BhzYCy7u+itkcniqH
rs9OO/9BYUM681SKrlB5UNPcP2Sl022zsn7Jkzi5icZQ216XdGE9SMEJJ4DErohYqxy4bDoFU3ho
6ii8D/TMXneBtlSDF+8VVt9UHY1iGkxUJMCEXfOVcQoNacyOgaSZuySwtaepK5RvYUCLRSknL9cX
JdorxBHqOhCUoN2KKnpketVFwZQ41TEanDXESceeblp5VNZjrX7oC4Ua78J1vrBAQtXX44JXDA/t
9MCKMpjKqOzqo6YlgGeUfm/4E0TwlM7Kznp/fXln2sHy8DNnwgk6tR2RQbPOc1KEXlUfG8wxaV6o
x3XrNnWMhSaOM93gsXll0sJ1t2FSmhf9xlHw4iJLQq2uj22S34XtXSo7u+srWZIg6MXYxFFM4ac+
lpYNnPBoZ/GC8bmwV442X1q0jgKHCP0u8s5SO7+pjxbOmyTfqvVeCov19WUIxTOM+bxTv6WIeO9U
qRkcEyNF/1gcLdmdPsf5SoLG6zH8DjQs+Um9Lo8WljZvzomREIQKvqk1JGOe5ggNK7ehBVPZeNoa
CLax9F5cuE7cXXhUKIjzh/gq0khT1vasbzl4SnPIH3RP6kEZQLCbVRupgcW6X8LZiu//vKMWmBnM
NV6H+loCeaN7ga8kXu1M1ZGGMJXU90GLbmrNLXwwM9RcF6zgWRA/i7NlWAOp8WI4xJ4rc/LG2DGM
igM0booHf2J8iHY33TH6cDft4r1269xOL9KP3naLn/nn6+pz6Ra8FS4YD71K+2rqEC4D8dHyh9iq
FhT00glSdLBnKzyT8wmvYurlfdelSOA9WQe0Qscp87Z9g5mO+nTwxuwlz8IFI3zhUhiziYIQDiIe
UmCCfpLUs9VOk/rjoCjQAHYPpqMCG6nXCmVzCtukD2nxj18GOd6YueP2Pd3Z2YJHd37/4X6SyczA
twWgQ573/o0eSVXWjTQMTEdFyVYWifhm2BvOj+sHeGmpvDg0ltjgcsjPit5qZQ8hWz8eFZUGc9dR
Vrrmqt/t5+HQu+W37lP1MVuqhJ0/OazsjUxBa2olLjOv91lZxjDGbJumqZtmHdf/YWF189efGhqD
PlGSKzNzmUObx+kellNIVrNQpmOKoaFCXLqpvVZ/WC8d5d90Xb/TPk7W5rrQ+TevyZzP9c25eXA4
+bE8TscAyJ48fC5oFLwu4TXOvSZCeN40JeyCRJeno7atV9pdeT+49Nozwk6+k/bSOmQQSLiDJi/M
3XBf7dJfwc55srP19c9YWqjwBNZ14RMkDNPRCcJbdbixzGIhNH11sM8WOqdImPWKxyoiySfViltt
qKfjeEuTobnLPwU/umof5C6sEv0u+WB/OCgb6VH+Dr+G9Cg9RofqU/xUrp0NeKa7dsGtOEt1qGRt
qNDr1G8hJNLEOsLkQctVGql8jD+RdYCMsdgodKJ/0CTX+rIU0l28m2+lCcccF6naWPIs7Vf3w9D2
RrlzarcG6j8THLgGyLmbPNx6C4GI0Mg++wSnqxQOVgtsvdV65Ka/wvfGNtjq63hvPlh3wYfwXXA3
la78eVi4qud2fpbpQF6D6zu30J/eGjm1gtGXkCn/0q13cXeT7hPtA4/1Ig3CufNB1IBp5xBnniJx
sl9bGjmvljkeh+dmG361nqbvzl3+Poa+6U7+SMMBbfoVygai+bm9+fMrQ01IoWxDGkQT2T8MyXOc
cPTG46Sa7iCt1GnJa7zgD8zL+y1CODxLTwoLmMF4lG8NiK+H7fireJe9U3f1bbaP9vouvin1jXbI
on0IPmrBs7tkE95KF57rsQ9SNa2C6ZhMieQWg7Qt22SpneiiEOhKZ7eVrIfYfWwnkG5lVTsdJZ3r
ANS4Lj9fP6dLby9sRn9LEJYhpV0pFQl2p64+TWF8l4zWTZnKC9pw4R0kUwR5E94NWUZdcDPCsJ2a
cTbjrXNwxm3bf66yjbJUXbig7ybKzjMIWxhcccJrO9lllEejNx18Xz+M/raNPmZB8zhO7xxJX3j7
zn3f2VuCXJB64UwlK1gse6L3KXIy46BGzkrpgo+Ds5fDO8fzKFKCzW6y9dQtpRwu2MmZHxXfhRPT
KGcJp1WOcVNFZQsxTqvcFNO0HyFS8WyJFqD9aDWbtDE3SZZtu+pbR08rDMBEOt32usqcHyZlNMvg
G2ZAEbRfpwbMDLTCrmJ5OIQeFRR1tLbk/plLUtZPtS0tlS2EZghsNG01GoUU/oTEkXzYqbgiiGup
H1T/6BGKukOjb3LJ3zcJLU2JtwvIV41e9CKrwd7233dVuykcf8ENObskVHQYUjTTglPlpr5/+gle
R3Nn7uvOISxt7qBeUDkxYN/QYz9cKApfFOVAPjQ/ToTDwglrWTn0Ic76wTMmY5MkoDzl2qMFI6/j
P1VhIm0yShYgLfITFABPV5UMjRy2vjwe+wnQPJWgIfgZDh8nI3onpx2gJ7jkFkoMZ7dmFjnH+Rzn
XCETTLZeamoFmGA81mXjkh2+GRxlHeraAxmU1ag2+7GedlPfLvhv86adOFdz1h9CYWXObNFEJpxf
HhZWAtFFdezUUl2NUtfdOYnHWEOoJ9wokg8hsKl9Z475wlW5oLwzNJkEMldWN14ZUN+6yFS8St9O
yhrJ8S4PrRsjg+9AISz3jeAbhZ2NH8nbzl+jeLvOsxXX7MwF7b2wevaU5wOaPiJLsXcsqathDKyy
OsaTJHcAQfR4A3NjsaKmXP8AiQVkqimUhw5+9YVHUgDTzZcXRn5SYAAyoYElyjzVMaMDKBYnbXWs
DCmkL9SUEugIYzhTrDy7h9N6vLOcYLobqzFdFW0VuT0ke2vWUW3KIhtWQzR+lkNDXU/VSG+O1+lg
o8xpG+YRHY5VO+zjyhxcq0jL3XUzd/b2zp8+mzjI5iioiBGVN2VTUCVedQx7GJz7NArXg2Q6CzdC
ADL/tUMk7gh7KTIgRdghvSymIXPIEEWRg5vUKMXGNNrnOI6Uu86mR0Gfpkc/S+hgjTR7E9lV+Yc1
2vmM5h5eIDBUcc6esinMvABKvfpodkW7n6ok2w69nSxs5/nVJyE6XwJAzHOiUlynA2zB9rT6WNem
Tp/rlH7tvcxZmePYf4iTuF1ZQRvewGveH/JST95fP81Ll4B7CKE+ZmcuCpwqYqX3ZdOmZn3sI31u
YSq1dZR30PBTjFOKPtqaHQA8SZfGhSsw/7BgezDnDLOAPYY+KjHPbUveEHhxbx7ihgpOy7yAnVr3
Ld3OtIQzAVy7gar7+/XFnsmkDxXOVDrReTBN7t/pYlOqWkpg+Rq37psk3Ye9t1Jkea0kn3q/X7Au
Zw+WIGu+Rm+SAAMDEaS28NSjAywztvU7xiLcQXa8IObykuZKIwOHNc0U/K188gFMx7p61A04cXyy
jeDX79vP1zfu8mJ+S5m/4s1iTKdrGjnCa+rK4SbPrVXY3Qb+tBBcn+ni3CaMRQQfAhyeFOqpFGKj
GCb1WD321dacbkbtdmCccbNR8odmWFC/M2eNpKXMpA1SfLipvH6nsqRmTOTEGljRc2qujGQzfPK1
/fVdO7vaswyYkinIgnUFFnkqQ4l7p27YuGOgM7vCq+OPMSBuG0zJpNcrT8lltx7hv6/8hXf9/Hk9
lSzCS0gOtcrklDLxEaR6bR7e4CetpOl7lYbvc9mCOK1eq6a0aaYXp5XXY6QtwMXn/Tu53vMXwGUE
4kcBPyd6NLzuduwPhXJ0rGRrSf4mcD6PfbRp08fG1xYuwbn/P0ubrTRwQfx/MR6scE5hoymVYzIo
694ydwx02dSBuu6b6JM+PHuJ+hzkH4y+WPcSfVBttR/hNLp+3JdUCgdu7kdhVA2I1tPjzlIlj6NA
VY5gltd1/aKl0IHUP+RaWtDdS3oFTgMPap6KQ7ByKmiKHTuqqko5ah+ibttWL2V4l/9IvPelfgTi
8+erAi6rEM/wCs8o3JOrH8rKWMexoh2zzn5vTfJdP8T3TZU+V7G1cF8uWBkwGr9FCXdyiMIhdAZV
o1ajvvdNeKSaAQB+v3A7LqnmHLQAVJ7HIokpvDKtWj1SmGLhRDocr5Hz7HVt6DZ6+0mL+5vShLTi
+h6ep2SITfHyYEIw0c4zzu4izdowViAClMPUfk5GhckRVTrdamowrvw0rfaYw5+JHEONGev5pqdp
qwu6d0ZhwPQn81R5YbqeGHNyPyZTcF/E9fdcScJdaNTd54WPPT+GOciCHobOrhn+KJy4EUOlTENH
wytJV4BuZ19Kpyk2zCUyVn6FSdZxRe861ZHcQG7kTWIV3WYs4bWBOgoa2qCnsa1NJTdPnCWSnvOz
gxSP6IxhNQpeg0iQVvE89PTS4i11NvRUTfQuqkBkdsZAN5Mp3dletNRaLjQQsxVUDWfCdRCnABgJ
k05vgBOoTR/OwNfeG60X326DH33cJB/GvpWYth52/cuQak6+mqY0/ZK3oWbSYinFpIWp33wYSjs8
2PCC1m5uUNh3RyYefYyTSHopSllJCXsssMHS6IQvdIFNhdujJA5t86r6GAUN1IdyoE63fdQYj3qh
SvWq8hMmIjlqwqwP2Ym9J1tnJpc7DuqUgeA16kMmFaQzFSWMv5A9HyN4uSXrRWfE72MMD27sNkXb
fxtrk8pul0bpExQbJcDdxOw+AR5Jv/V9C/VhVqb+cegpZyzciHnP3j4PlGQBVPAA0zE009kL3pFc
+DXIEbM8YrrX/kCDqu9qQbNS+t11bRaVWRQ0//0bz6WX5L7WSgS1trxuJNC0ydGBJOC6lPlzry1H
UJGMPE/eZUgxZDC0sNXmUDJfFyHuGAkCcne8cczgUXGXhXSPbktKkylRd0xSekiDdN+FTuQ6VUSb
XEx27bo0cUGUWkE6ziOh6JkCuStsW5QBYSuSrjuGAZmdUaYbp7bB/F+XcvaQkV4lwUJ8RU8iHYHC
tnWmOXSKFALSCLpNVc/kgY31vin7LdT87thNlCNtZvaG8R9qBXEWgiHoVUGSg3oUAgG7N4cmL1OC
S/hvc0jmrDJ0O3thefMmvdWKVylU50lvsJ08n6e6RzwHiE3LSHJI3Vptj7YSwkWj/KHuiVLEowo9
yA3MnDA1SrJN6nifqT302+snJbRtYgTnHZtDRNZDCCXmkFtj6uXAjogTG2+dRNaxzCe3aX5Sx13F
U7GJTP0GRjFsF3M/4KF3NW0Y+Jv+ppCWrsK52uD7UD2m/MZ3US463dcxTdp80L3gYaZOyxzzNs6L
9RQDkVKblWfo27J5rFVn4UqcPT00wEBry4QLOgJgQldPpeqjo4+UjsIHk8Kbsw2HW2Na+fDEf76+
1edXj6eN1MOMCp8TvMJ56mlVK2omhQ+J0khbeTIpjRvQVFyXcpZfIcIi/FFfe5ReMYeny/HNxAoT
X+Ul1ZzB1WNVAeXTj1Bf6K7cW7CllbZOeqf+Wo9ELGFeLAHrxIXyBa+FDzw+eZ6/KCw068OyhUQP
dmSg16t8THsICtJ8walckiLYGKZWgm/O5eY4OP7RSAH402mxVHO7JIRBH697Ss74lSrqzSsz9GmS
DORwj5pv8mzGclZ8lCZFXriF87e+NSjzjvFYMm0MTgeGLwoqaOH02Hn4egmtbFv2YbVOA6miQdMO
t2VdlpvrSnK2LFwsFaQGEGoMFVWdUx1hnlxkZJpSHn0TGuTmV2l8vC5gPuKTBb0KAK2MImCPxZuM
b27mcmeUx8TyXSfEj6FEFHz6Z0KEl3OoMjRAQUgII09Ufu6nD6VVLViHy1v1eyXC0WSxUflQ/5VH
JX/pgVGG07hg50WrhyczT9j5e6+ENystA7MYAq085uUKjkA4x7ioEVVq12s2/VIxa+lk5vW+0ejc
G+wEkFV5TLUnJS7cvL8jgbGwaaJJFZc0f8QbIUqhjVk0H3/xnfVM+1J3B4sIfUHM0tkIJsBOmUBD
S1J5HLtvMFC54VKIsLRZ8zrfrEMLGfMhDXp5tMnlS+mDZTwp9q9/psXCXUwSKQ2jBBn+CB7Y/qql
n+Bo+mcyZhV8s44wNxnE1qFiEZ3yrQI0K/mcLJajF45DBJz2Ux3VhcNKOvhgdYi7S2hIry/kzFCe
3hURvpfULKIo1fJoKdFNafW0JRx7tdhoxbfrgi5qMO0BkA/S8EEm8XTH5MYLAD9y7QktNja1GqN/
sUYNitP3nrFQErmoZW9kCbfFDlPPyvI5lKkc+ETfKd1HE6KF6wtaEiLclQr+0qRXZzvWFW7CyByb
uQ7/TfhHb8DvbRMuTNPHTlW/SlGDVWFAqStB3iiHqzb7c5UGQEl5g0QkxfLXYe1vVNqUVNikJRnj
bxYrHS5S4mWY4hekXLDNJJNAExHQvs7kO1WDsq0jr6jq8qg5VIwJrpm76aoww2lUVVf2Urh54ZAQ
h0cOJo6kxFkJrtQ86vE96l1+mUhdxRpTlqztdU04S6q+hs5vpIj6NhjMH46RUqabOXI5FA/xYwTZ
f+HWnVt+n+6Dx0XW3otLM4BQ4J1S0RA7kuMmVCU1aDkvJ1l7Xv/ThNNOT5ZGtVwU8yb/IDzXlk2G
nEoEjkf0dQDrlUiHuP1xfQMvGKGTHIfwYKu6EjcGbD7HiLlNsv5YKR8Zer+boIK7LujySb1ZjXCd
tDrqu6bG3PWQG6iU89zJHu6rXn3OE3+twe9rdu2OgvR7wypWsPPedpa261T/z83uyYqFN8rKY9Kq
/WyhogYuTnUNu40L6mFnF39IyUmlSMggCW8VPCC5QotKeawh0q7Wmec2T/V76yaGSmelpWvqYDk8
qFsvXdjtC8/X20WKfIKxIiVxPwtWIiieGUXRjY8L5zkHsIJbfCJC9FhbRjuStyiPEB44zy30fd+g
0Ikbes7Wjr9NjYUlLWiqSEDlK4wOdoBCHCFaWcfjvRrGwEszCCT/K8v1W1NF6GVoxCSbQiSFarnR
w9sy7rZK/On6/i1cbkd4lNO09av69YSy4cZo7zTI2+VowTxeePlPzkiwjp5Uq3qucUZy2u+UroLK
3d+obe9K8aFS/N31JV18YN7s23yCb54xpahCyZj3rVPw/uHEr/NdMUF8o3+0ICVQ6RRuGXZ4XeiS
WghmpZv+IxQcO2blGPQf7eHzVC80W4hl379uMjUzGrvnDmthbZAoZ1nb4J43Wb6NDdklFe2agJwt
p9iSpzu00+frC7ss0cJjm7028Jenu8lw56hMk4n3s3AYbx+9K7JxlTGYSTbs97HjwMi1BDY6A47/
tcrfMoXXoPFDpzcDYumMMSq99jzAum9r3Wrqw22eQ7yg7hVno9W32h83scJRq4NMhDaKyhOpJWG5
UZTnTqFJxqG3dLevW1ej0jXqa1v+IQfKggN5pqmCMGGdne8rdpb45kFuvlmqdwN9ggvUyiUNePA9
Oi4gzLSaan/9RM/TWYJY8c6HuqRoHmLbX/bI9KOVacPGuO6r9eA/Oz+DP72PszjwOnTMKAotQkIK
UpZsrZ9UxDFqLe6hwF6PuavmVJbXXr2ysgUDfXFT34gTHoRJNVKSgohLqnX3pEWrwNkOXxl4lEMj
+XNhK+cfO3l95rXNeFrAMriRItQy1lLNrp3APAwI61yHOTvNupI2YbNh4r2xVu/NzXWRsyG5JnFe
/hvrJifjqMU5EsvReVSzJ2UKGeHYrSvv0wRt6XVhZ6/D6fLEEqLsZEEZ1OxlRWeXXW3MuX5YZTf/
TIpwYok0ZV4VsySmnfhRxavgu7ny/bqQMzsmLEW42D1oYy01WUoYpDu1YVRc5txo1bCpUph4yorR
X9VCEHr2JryKhJiJEgBFIvEBZ/B0Ra3LMw6JzYhzRoUY8VpKboOlxq3Lp/RbjnCfwyRRu2myjUPo
08qkHQp5x2zO69u3tJb5G96oXZ8nk1LnjnFo8ifGi6012BVtmqYyY3td0Fn15NUCg73/z64JT9zk
yVpeUwNjGowrPzrfmw+Z7Ibv1H3yrf3eP0OIYUMUvOSpLu2h8H73xjDIFbXtQ1bDidxDhzwP//t4
fW1LQmYdfbOJWqn4UWHwuOiSs7FD+MPTn5Bpbq5LOX8+Bb0TTIQkA61xVPSuhnlaPzKd0vlq/yCa
MT9L8rpl6uvS5K3r2qHKgonPa1DZuPfGocx3mnOXWE81TQTxEjZkSYxgKKax0IPE55AMv1hBVbnq
x+eMmZZOtbCFF9+Qv3XwrH4l01oVaSMHBQc283qxR3Oz9w4eElmax0xeP7ClZQluQCNLch7b7F6j
f/dM/bYovxHRr3pmgVwXdGFZ0HyCoDVMWoHOmq1Tq5P6vB4wSAwq6FbpexjxSb//cODB/+OKFSAo
aOBUhe4OytZi85Y+AgqvqPQeHG0zwvMvc2uvr+bCbULCXPXj7YVEUVBzB+S3JklIkIPSI/+W1Nsx
h2bPio2lR3dBlOjCMGCy0wNahg7pTL9bbiKV2Qzhr3+0HhG1YNuJHJYgUg4yzlFcV2uzLlbMjlzQ
7aW1CA+hGoFS0jrWYlkMtaKMIIdf826p3eU8z/J6/rSFUDkFtSwmp0xnSrOmlI0D9NoH71M5wPtA
bK6vmeRFK11VumrjQnzz3+zhb6mChc2nUc61Aan5DDR6aoxns9lfFzG/poIDhtr9FiGoHePUi6DI
J7q20k9p+LVYes0Xfl/Eo/ZZk6VFMaIGUbp2QBAAN1gwOJdV4O8liPTEUwlJraqzBFP9kjhPpnkj
j+HCSYjLgJ0b1CBAU3AQYFbM+RvevHVxKXtN6JftQx1NyZrGvp/SIC/1BApzhaA15OrPGEF422ae
aBE2YgPuU5Ja6R5iKZPnyfCe9GLbVfccj1P7JYDnFACxqTTQWCQpuctUb2tjlQ9+/ymAtXs1ATxO
3bBXQIOPidq/KGZhDCtQEwzcK2hA/awVYRmtBvLLo5vCiZW5qVQ3Eg3yZbPgooqu/bwYwLlMup8Z
tqF+Od0yp9WKxteT5iFQk+mpy8rOjaoyJfkIr3KmpPuZfXPhmES3+FUmXB+8Bw40e+LLrSVtmpeO
1jxgsLufSh/1K0CroZv18zTiQpu+xHL3cdCMhVskqiByoTKeCSqBNAARmdXnjXog0lBKWe4fckeJ
74I0AovcUgKAcWwp/rywrfOOooQQKRKoCV7DmAB/7Cejh38aktDA635KrbPWNfmp0aZ7r026hesl
vufz2t4KFCxsZMCbW2pW/0CpI9j0ifTkpGbvqiOdU3Xt/WGUgTQWBSWpCaCbAUSC96DYhRn58tA/
OF6gEsdX0XvT6z/lieX9qKtuiWLkwuJA2liAqZEH4EFQUl4P1Uz8rH8wLEh8tJGJej6cbfDPxx5z
J0t7d93cnnmzdLyBegNUCgCNSo54xX3DqAuGtmkPifUr1Pz3BnSbcaHfxDIumTdPDrHv1D69j8ri
nR4t5c7P7geAN6gUIPwATgJVs2DGnMo2pIimuAdtjF4Gvfb3o+w3K6z0J/JEpQu5r+VGxRJh0llX
Aqs+kTsfw5v70Xtmn4yDxqoj5fMw6tvA0O56SaV9tHCnvHFrkLNV7e2jXgGxOmj0zSxlUs5M+Exx
QsM44LGZ7lSEtFSJLUvhZJkPRizb61wzMjJi45/CJ41ZCkpDdpEp6HRAnK5U4XSruaPsIZG8cpel
WoIHR7vFghqdGRzQixToaNyETN2QxYYZy861Nm+l8BHu2PajmtoMM+wzi2nv+TDFrkyHLDSyYIgZ
GJ40Ntz1hpY8T54+7h3a9O+isdn7dR5vJ19mDkwkRX9Z///Pn/6vuenib26/9dfm6/9yoh++pj//
51/b6mf2Pfg/D/hY54zp/Mu/GNPJSOr/ZsL8TNoE/M16NeN/Uabj4uv/JlmMWVLIiIMg5V/9L2e6
ZP0bRDp0hDQWMQSA/CPmsc7bJviff0mq9W84NoFqgd3V+D/ZO4El/Rpr+mubzm/HcMbkzhMr5gZh
VBlQheAYNtEA5zGwwPs+bL1tiWty1/QRUNaOmxlXfXffDk2/UZTGdqHEmm7bLM82qhwnpF4ZfRUZ
xbAmioGYRg/krWTqodtOSXpbmjJDxoOwfQpTkyEQ2fSpGtqP5Rh+7aOhffLiVt/JBqGcJNFU8OYw
5k338+wtPbuQLWZZmACeaNodTXaPp+30fval7+SFBQyAGUz2Hp5C+aUgCQOVlbR7/VCZOMKvw+BB
N8OR4DVf6j/TTg0Rn8AX4FdT6ibvAz2D8MSZoelEWqHI91PQbZ/tcswe6HGP8psuljaZXQ1bZfAY
NeXrqv9sNRJBml2M5nPcNOva8fKDrORPfTDCDpibI9Nhm5xp7GkM6NmFIDR7bnMj+g6lTnqMtLi9
7bXaUtxMNqL9oPWgLYIp2tMqoL+rqjJn2mru1AyoaqOhdsuawQqKmjgGlNdSZGGHl9IewmPwun4M
MU1xcBPPZGmCB1OVQTsqZTXcp4ajvU/8ppxc6Aak1s31uvylhAEEKWbdjlRHfPPG8Bzte5dZ3jas
Ey9fWyQzOndBLeY9P9F21AEsLMSiZDeB2gvfhC/pF3CJqveerpbrOMiyH1kSMCjIYj7OzihHnSnJ
vTFu4krzj5FfDLdJB8PcSleplBLaDjDnEfPmCx92risW0wbREboJ8WrF8KkOa8eMq7q/r8LopZkL
VJ29jGE9rTrPJ8LUd/rxX50TOp+xOG+f584zfLrRy+leJuxYVVWPF6RL3Fwj+BCXZXOLPzH9VAJV
2gSTDCI0TaRqmxZN+pQmuR8yZaRJ5jPrIndiTme3hqsOtuRUk3ZaM3W4pllJm4djRQcTxs61powN
RMqZ/ZgqkJ0xusb5Oho5NBVDMAJtrJVQ/6APdvpipdVLaHQTbYQhLPP0UgZrvcmqdZ9QUnaBwDO+
p7aYujrFZvkDdYvXvL/JkuckJHLnPcJoYHhpU8PPp/BzukfV1Ku8pwPDo9u8eVbjUWfi6JgZFR+r
SSspD+utZ3ZbvY4Khp1NrfXBDMoUcgwrDZ11/5SttCpKfiwo7qyYp4oLOz3aMfscM6+AkKus67qJ
+8IZ77MCAmXJm9T7eDTTtadq7T7t5WnF3Jd+P+Vd/2ma8nI7RoZ1MyZx+rzwJedXiJZ9w4RACtQw
UCjBt2TYoh9lhSTfS0NerhsvMXw69TUOKar1du3g4m0jP48YwpHL4wtXjrG9ec0GxoORF5vY5Bq5
7TiY6+tfdurjUztDtfH7YH0CjAmmWbC3jZY0ftJ43aMVZ18LlW2yjSBeyTCiruJBXQgFBQatV3HQ
as4sxbAl42QLvq7U2pXPAKjuMVXLZ94AeVdV90FUwVaedfE6Kp2QIZztD7nVixtNfi6db6SwKK9p
OG5DVTuE5PYSPke0IzMvDSlSUlcMoYJyRDgcaTAGGv5N+bEetPKLPiTBNo0WS19nryt5AxKyUEMQ
3+CUivA0SVKNuC195XGUob3s6kTa1GUKbZiHyz12Ue0yNO+lsDwGT8OG9RKlfbYUYZ26xvP+c9Az
dZrCTDXcKyGkmxychDprx8d2cIadVWfFttflemOp3I3Asg+dY93btRndWPTZ0dDReczxjA8pv+vm
ngMEQda6aeXp3hIdkxD9zd9G5EFaxLI5DkimxG+LaqNVEy95dDKlX8UN01xDe6BtQGeWUx+Ec8bA
YhBB0BjvYwVmdIg/jXc1XtTm+p24cFJ8CbrAOCnePX7l1JzpfjYMqawlj0qqJDvDh2KPdkFlba8P
nUHVkql60Z2R6pT5mDOzdEai1XrdhzfShTuiq1mrqZGcPNI/UblaUcubQWaWWZlm5UevhBs4zGiX
gtIEeliJaeahlm3tyPFvFrbhzDbA9ImiwpGFxwwXjrANQ6zoQzZIwaNVVHQv4aqviyFrbrxWyx+z
KMvXfgD4PZO8jEF1X/L/y9l57caNROv6iQiQxXzLjmq11C05jO0bYsZjkyzmHJ7+fNQ+wHazBRGz
AcOWYQNFFius8Aez+V7TJBwqq/nS15N9lZA+n6xpmPZ9SIt+5fGWF7OYhUjn1UzHgXv5bT39kTdj
0qKzIGT0ogdtuB18u3rp9eloDlbwqMmeu6dS22cpG/cRnJ+514JiTVFgXpJ/XjDzI0Bko0hik1qQ
DtwuFCfKZKjjMP6iGj5delN9NYIx35Hv+w91o2le3vrhs1PaxfXjl3/v04BdoRo0K2thMHc7MMR+
M0gnn4FLs97rLcsjTONog9lOuKdok6yshUX1lc05vynC24QhqOkCl7kdcExk2hiVlC+mm9Sbzpf9
Q2nhHBuUqfUQNeXoFTWGsT7xzaGanOjQqxjxidTS90WObXApZbsfqzLbmV2PqSRV2K0qc2PbF/74
ow5Ta2sOzVerKrR9YOnBik7Wu/NFBEviKChS3wVxEQziKmqjF9G20U6J9WkbJfKb1NBw1VLD2Hz8
eebZuFsXFnreFM/mK3YxW86g+q0yJfKlDO3PEES6Q5E6Iay18J9cuufc1dcQhPc3K+KbKkVyQebm
woNdpKRmHE1JqKIeLs2KuoYvvqlzzaiHegEOG3GHyG6Q5s1flUlw2Uodir9qQV9vDxUFx53waoW5
/3ge7qedFJ30ZDZJ5KclRzwL7C5Uck4QrR6cjZHbX4XoXqYGeNXk52teOm+QuNtpR1yDFgQEUjIn
IozbRYr+fNy0YxO9ZMpkJpsK8R5EoMxAqDj5TtW/mMBeKVXvMc8j8EoEDNeIemO9UetwOnQYFDae
MI9dMJpfaNImfzPh5prCz9tTLJ4SAXvYkrPsIALJi5CLbCAto36SoMRT/dIN2vSl6frwIXQT2hQZ
hXgMqpM8wQKcPiEb2/fTXTtgjMma9dMfrmyHs+YmyU+HpguFOg2zoLi2WmMr6kx/ygANngNLGV+y
xBTfPv6ib7LZi6eHMoCVtkuphV7P/Mn/OHVtx89JQLLgJcnGyfNLp9wl9DCOmcu6ilpN35JfiE3a
RmIbxPHBH3v9cazxHrZ8zT2OvcCPPY+PVYnns2hluFU1zD4LWjpWaNuecOL+JOZrbVCaTV1r0ybi
NHUH398aleV6eWcaG7LwX1SmlZNZvTpWFn9CXbjYGkY8bMtE+RRkWfM0VjGt23gojj3+tvsys5LN
2Lj4bCayOTgtadHK3NztetgHGAuhowQhWDXnOPOPqVHGWA3sYVKuYxG0nH11sc3MKVqB57xdKssv
QJZFCwwmOmH7Ih13g1rLtSENXmq7HLeGWdgPIsPTN+Ym2lbwk7wiLptdrWjTJwSjdFRAo/YCUfVz
6GfTE5zD/JS4CfBpo/hb2OmXNnbtLbfsZ2scvvt9Gu6mIN2pddkfStH4B19QbzI6Pgkud+XKNX4X
fAMWREZsTiChEdMKup00R23HihWlXPUa68GpEsnVncL/X3G98T38sLTFEYbKCIV91ALovC2PR18p
KHypVnqNIjaW39nEtMFAyq5nF6NuICOE9h6FsWLrpOqTWZnpyg2k3d8JPAEviEMTgAwC3NsXVRtg
k8Nopteysz9HxYG2vOKPnv2PxEO+bOxdbceP2rRzYRtX43DWS/fQD+1TEf4ORISynbvCzrk3G53n
hC4kamOza8wyGZvKxFdoJ6XXKWj0o+5TCNPGSOwnOfu6x1n6CK1W/dyVZfqpN2s8sxtr2qh+l29V
pxl3fV/ViEeYxb9T2/bXLM7VXQHuiUgrdv7zMpnvEdIWGDBgk5eHJgAGo9RiI712QDN3Y1/3m8gF
NvbxDr5Lj5gRgZ6PywAUmMUc7/2xgxMV5ZbR1NOrE3b1IW77YJNoer31x9ZZGer+asQ7b46roSzo
/LhYDmEXWWreu/I6RWmwFSPQanDANKhtITexrq597Hde7X/Ho4S+uBuFIWXVWVF8lYnzEDkd219v
HuvYPYaGtiv08ClzilOiFxsgMF6k4J+cHXp99JyuPAXDSmAwv93tGUZZf75AKO7j+LakbAdp0yAz
WSXXIvZDrzCpchkyPPR5Fx6FFRMgRk7jEd+bG6kMqwnee8PTQaevOVcPyYNvv7NZdVlSmoO8RoYx
HSy7qj75Y2k/2Xp/ClHZQ9pP6E+9obTCM7QW9OiI026mBOesq8G6KVE2nsa40o6BSk0i81F5V4ox
eHIbGZ0bzf/88bq8zzMQSUJfAvER+HR0MG6fNy8sX9cp6l3rCZorXzDdWJ00txkSbpsgyaZ9bSuX
3MnXqMj3qbCgaEHJZlb4oWrwVq//Y0fYSdazPhCVoKA47nt00jrHmL50nfhXdYLpr0ZzC0+vVH2D
B7OPU4KZrsTS9wuXJ5hXijZHdXRmb99dlAP0iG4Kr25dv2ZFJa5wJFEDyrJsZZYXQKY5yWEoZpgd
yTWO4t7tUKOUfVm0OUMN+VHaSDsoTqw/tUpeP9pp/VygqvEcdu22QPwRFcNtUAHeo23w3GIDvvLe
73xzDR94fHo4+NC2WdSdRW9bU6uP0VXHQhUye1w/O1Zsvghn+hZV9bGysvSTmiZyhXdyfyETv/wP
0J3oDsj77SSgeVCWtqjlVfNN86BYeJW5onNXzvP744+vOdcVqIeBH3pLZ/5YV8BI/SnWs/Aqq6F7
cGWAx2oYF7vJMj7V2rjil/DOGuJkNyg4Un+ltDT/+x+jGaUV99Bo5FUp3c9JVsX7caKeSgWhf/h4
p97f8uTHztzmRrMYuf7FTq1E2Q81KlbXrtf+zRs4z5ovqq+o+v5Mxkb9F4TTmq/Gey/HoEhyasgS
obdx+3J5GaWilyijaFJXzpZefw0Qzj0mlvrr43d755tR4ae9iiQFucuSkRTmQzfV3M2XMhLdvkga
62hFw69W9MXjCF5qZQO8kyjNxXLWBtHJDE9YbEetSHyKTEK7TGFmP5lCq/ZOGE3PUw2f0zUjuJSy
O4axPZ3p1Tmnkt7VN7cttlVU2g9V6ItjFZgTvZXKDn62TTMc2mL4rYdD/AqEpN6kUxytQHTe+f4c
VfMiI4Rw+Sq3H0OEqNZaMOAuVWUb26Ir5IuSG+fGJs7MKqXeDi6Skx9/l3cnCswDLXOKlRROF1t2
9KMia9pSXMw4OwBaOTX157j9rSviFwHVsQmRcR59z0hTrIrdxpMBEoz5yfAPdZZ6sdl9cSbF5Yyx
NoavHWXfrpwp97NCwkg5ZIYS2fDOF7OS+mgoIZ4VXEWuXtvWfa17VX8uhXM21Cp97bMyXAmv7k+x
OUVlO8x5BcXUxdopihov2dIPrlTQpJe7mYM6utYePp75+5o1Cgd/DLOsOGQE+31u2cHVKveiarax
m5w605UbembfrGT6NjnNIQ2Uc2UM/2Dxsda+WX2AxcyaYxToUecGV1bHXulBCpmRq3rkg/u2EPvO
jZ+UxP2W+icfImbqTmvGFveHAmEJqx2lB84uyi+3C773y9jo9JzTp9TRuUI2Mh3b31qAiXda//Xx
dL9VGW/DRu5oqjuU8ejW3DX0kkaXUSTU4KqX8lXVCMKSAj3yMUsFHA493xujrH6TtASPcxX6u6aW
zmNjWNnRqDmKY4wDPcIc91yPgfpbNoWF3VECiMArnPJXUfsU19up/Eppoa/RHgwOih2jQmgYQ/qo
uGEYb310HbcoE8pdFAhE5oZkfJIOxDNhjvGzcJJi73ep9Y+ulMmmKUb/Gzpk/tnhI60cNe99e3YU
9g40FhEdX4Yrvl62blxE0bUFB3Wy0ukXCLby5Atlr3eiPZl2R+V9iihq2UG+o5GtfSn04vjxR7mP
U+iuklGTXeNSgwXp7QJoVINyb6WFV5NliOp4/NudyujQVX18Jsspt1rT/psmjfr7P49LAAHs2J5d
KLn6bscVaFsGWd0F1wB3V08S6L/kLZ4O/iiuKkHcw4B+9zGTjb2ix/xOqZUGHpVG8jZCCnq6tyPn
CnDikmbCVRU07YAz/m78VG5TXSTFpgwg+xRJ75/cQvmqDo37MopRHDQOo4tswnBn1hGooMK4SMd+
+XhO3olgKSlyvlIFRZUW/ajbR4sUVJMpD7kX6Yq/C8ogm+IvASwAbDyO0PEQf7Ka+NxaZJu9SE+t
Hf+qUWB9GuNgjdr7zgk8F1uocmIyBjZ8Xjd/xFw5XPPKwoYWL8N4+NvNZ+SdPcUrq+A++KFjyNVC
8EPhW1s2gfIkot6L/dQlzdtLl4TDuZZudei7ylqDub9ziWE3SbZK9ZaDbom+FdmkR5bo/UtKpW0X
u53cB2WQeaVtddtSz7tNUog1GcN3ykZscGZvNobDEmL5RbNSRFYFyQtCPXp+nlEZ5qbOEdvLjeg7
EGDbSzsrPCTtyPErM+Fv+8l/0ScnPLpGWSJpWtnupm4K5YQNNN5NhaP+rlvj68rKm8/5xdEMYI/a
DDsR+xN1ceFOvVJ2k5o6l6C30mMuSguA8iQ3TSXavzhA/s40vTgPzaieeCrnwSlxfZZt+HPlOeZx
bp9jNq0w6IQQO9IFmO+rP5adG8MTakq/uLZTVvxlIdbyQAIpCcWqfjvS2d1aJGtHYflfFGPsdx1x
/LYbh02hDNk2LcadGKR57hXUYZspifZDgataNg7KY5KEaxpc89PcPC3VB6JFgKrILjtoit4+rWZS
MM85TK5qObQbdago+jfyiztN7maY3P+8hBkONXzOaYIxAuvF5MSkCn7v6wEpdCsBL07pflCccutU
WbK3wqzecukmK+fl3UEwDwqemkMA8oG9jBAqlrANojO49lRiNpSlEwxE0nHlGnpryi+mct6Vc6EA
qXwsXG6nkrwV0Ty1cC9xLQ+USahoZx6SBl7bPrgRqgKBvk2DQ9/+SrrHXHkYYvXSdV9EnktvKB6V
Id4GyPcMUX/IS7k3iy/4v3pG1PGnsfKwd4ApQhf2NFEvhxfElCXbusqwIivTXLk09Ax2dtqhIV7J
w5wHfQY6Fx+TqFW2Y+W+2mNtnroU2eQs8WlbqYOaUeVX7WMEkv1hZffcnXFYCfG5+Frky4iAL9JX
MvK4H8YxuLa00fdB5UfHgCTpAXIBcstWfDQK2sCkDMGzo0p5wHil3xp92B4a8FOB1zhOi/ouk9aM
0a+AVuQLMLDp8PFj3u0a/If4zlQQ6SxSsJlX3B973M+CDsFnVbz2TeTuze46pSctphCVxlq6/Xis
+yuVnIpAgw1K32smg90OZsRTTLRIHlcojnWpcuNiRwMWoLIjbAwK+xRatXic410jd+QjYhYqtGX1
H72NELGm1bj/+IHusz20LrnoBHmxACi77P07U+sSggj32hq1exjaekKKQA0oUoIaem1RzniqOvc7
nuzi0MOQQoahFMoWbiXfsBzSA2qtPoKwZf3ZAQv0sygVqsFwuKpyp7eB742u8xusMmrsHz/53Wfj
wSkh0n4hitfu0lQjxoJMU33jOoX9bhoie6OI/IXeHNcFvZ//PhiQTWpZBCHzgLefDSAW/KrKNK5p
HI9ny8yyjZ/RaGwwvTii4yBWxrs75Xg5ii8GlmPsUtbK7XhNVtO37VteDhM5rxDodNmdunbKvTsK
qxA/clYieL3bUdLUKkqnsowrCmjDpitKkDeuXq4UFN6qVDdnKScAUhdcoyqGiVSWbocBHS1RVhzs
a6qJ7qwqTfslj4N+29a9+eromTprSZFhSHtS4DnF/aYBa2nvegVIzK7VWg2hdsPqrjnBSeBN4ej/
tpvR/uaMtf+pbyvU2YJMtRpvDlg3SUj5hixO7TOvGypnJ+w8eLbjNP7i+j0gbstunccsM2TqoShX
7zM/gzuijnmMd61rpg8Su14vUPj7Bghn8bcbdsdCpYy7cf0KBu8UiLDwSgtdbejQidjSIPG5AMFe
xtiz2bmmNLsiHrS9byRA3osgGgKvsxOITlxbwcoevtsJ3FTQ/oACkpbjl7qIjclaprAtXPVqRFm0
qwEAI45XGzxVEm91Gg0ri/ONIH3zQYHT4yo24y4JlhGVvf2gTWrGXZNgSat16smxv2ud/qNpnXMU
JuCTKy+Qp9L5kYfja5/Enga2u5TJUR8iz3c3FEx3Qm+OAh8ixf5Vt78T4xf9YNrEgpZw5BVlsm9o
KEe+sk3Ei06PAl2Cx4JGUkbRLlW+ON3YIMGvvSDSuM+1bKcmyrbpV1rjd8nA/JazNAsYdQqHS1pG
S/Deq32Bb+TYkemLqj4PQZn8G4Gy/vh0eXckGBL/0xihq3s7n32gh50TGtOlkzaOY6rxyMrOHqam
SXYfj3SfbfJSFJRnIyqYEXekKaCAmm+55XTJzeE1qo2fdZK8OBYIwLyrj1GX654xNr+jCndDs/YS
mVx7LuU47LeFQwFfLVcW0z3MZn4iLkXiSLSTSIluXz4WIlJHFS/TsLabTdwK4yEXXejZjeEHHji5
YleJwTqkieacZZfSq7FOdWpqCKkp2dbWqJZ0VuE823ohtnmfVCu99rtTcpZ/hB5JaM0zci7fPmCu
kvzZua1dlMmVD6ZTEgHG9XXlw8yvebungN+xkfky9EkgQ96O0vVuI0rUKC8xed9eE30fc3Um5kNP
LOo1oe98b3P3queuOFpJNGz8SQ28Hj7KwYpC+KlN0dpPXej/24czGCqKQj5lrMVepxjpyjJ6A58s
npbOIcQnrkSAyM4ijImlUWhGqLQX2+IW7FwZHWwjMvcp2oQlmUednFxTGZ8iTDS8wqjVAxk8WvIZ
wtN+oFfXBLmnQ6pXFqcUQDptyNDKqCqcO7SqHTdhgWTGpLXppqPB7mFeGBy61lZsTw8yXik3KJup
CQK6Rp4eXH3au1la/4xFjWkzKBD/oTT9YJs1Y3PI3CSj79rDAhrtaE8ZQTywzvtd2EiUq0YRnWg+
/krHqD10hd58isbe2eMY+OKMmstCLLToRz+o7qUp8nxPQ3/Y+Z35zK19rnXpHloFVfWPl8MbjXkx
wbBREG14Sz6J0G6XQxFXkRrrzXCxcsH15ppN8BJgQdoH/gTiv1S3OI58rTXpP9N9ty+RYWCHqlrR
tZpK56IXZJ1takeHMhzqw4RzymPThnA56mB4LoCWPI5+bP/ChUTfUvBXPZx466NL9XVlYd9l0HjJ
zME/vwD9UO64fZHOGmJzDMMeo5te24XYuWxZvsA6M039xer6WTYR8pHN2DX7eKi0NaTCvG+WEwkc
H/1W7OhmQdfb8dOSHkeNpehFSGl/1ZQawLM9OKehJyIlABkPmozKL60Z1D9qhSylRZGr1vzeC1pn
zU/2rbW+eBp4WKCtkBifEbeLw24MdNG1RWNfIO/JB9UqE5brZNpnaxhfJ6dVO56uibax7HRK7bL+
O4V8+lNrk/GVhkP9We98y0sJDp9kpbovZVzmj6Oe2c9KnaazB1q8hxCWek6hplDVLblvJtntrCEQ
+9Qdccsq6pCuempU5oOIGuvHiCfNp6woCndlDd+FJTNQE/g50Tm1tLvWb64HlDwrp73oKCuiWFTL
C5gbeQD6q22qsq9WKgP3abCLwDiXtQu4GNzN0j6jB1lf4OrgXDSEI/d2kU0/SCCCp8gtcD+JK3Ur
K63ds/q7gzFMJcrbRvdvG9r53wDwqh0nqtgITJZWJuLuAqGAgNIbfWlwQPeZytjp0siwwLoUSB5C
Pcyth0L0a8Ip8zV0s7TomszJNr1i0hRjiWnSQeGqIprgJYvmqcuF8rUR/SnDC+Wfj8+m9wciU6SA
CJJi2UiVaWgmXYgZKZLv2RM6kvnG9sP6UNRCrqTm99npbMhD9YVu+1uRfJ7aP3JzLF/00RGJc1G6
Mf03A2j8Qg6qfrcqfGVcOYXnZIy+6UpSbocynwPE1P0UqKPpISNT/1AURQLKLazjmI4pV4siv1m5
0h17kvDO0ykpQgEy3V8fz9DdXf7GC6a1LVwWPgfg7VOPbeLg79k4Fywq0A5UtdqzImzIvKHv+nPs
jO6TYmbjl6mM19x+7kouDD3jtVkI1DPYCrdDd7kZkujhceu0k9yp/as92Oq2R0euaqzQi0d/rfr0
3svabPW5yAOof3mkVWYQ6XGsOBd2Z7ydOsXadkUWPPNZsUWElheeHXpLjWeFw1qF6T615HWpoUOc
BmWj8hS3rztU0g3jvHYuTTRqn9QMATY9RFliqpz8Ke5aDSar7+5Hp0IuPHCcaWsmWr7J9DrAXKYk
bAjK7tybFa26clR/THLmx0TWhKrL1KKqOZYhUzdBhWzjRj1PJhZgpgw7/Ey5tUJ/xBnEDNGNmmBw
HpsmtN/oCMGORdDAMxqTfVdX40XBXDOgmIPFk1SaDosiTOi7VDG8AmODyQMgGR0rNYpO4TQVG3OC
LGw4/oOflcWDDLrmSeJBtsnL3oCLLCBnpM4wbqxW1T9/vHjvgZxsbeDu0BzxY4MKs6gK4PWmRUkb
4xCo6CZeQx0kRmycnqJ0wjDKbES8aZjaR2L6L2WTaBvZWNEW9ZvugVjxU9QIuQsh4EFgbcEJ+Glf
P9m+Ee1UTayBFe7PIp4VjALYRwpr2lIsSuusVqmjhO4XYj5/+0620yeo3MEUvX48K/eXGU0IlIJm
SxhC3qXEzjBFBbifRr9o05Vg1T+NvW0fG1F8Hi1tJWS6vy8YYAaOcmcCVlsesHY+5KGemLhB9mH3
rNWNuUm7Qdn+5zficuYjUUoHgrME+liDMOgiKPqlHAXxV9diMpiG/4QGngS2D/Lg4+HeeSlg7LT2
OcpB4CzlgEstbfE6ok85KT19Trv1aan5fbvyne4hhhCneC+Ew/AwBB2yiDfHvOpbi/zgogbBD7MN
wc6PPsr6tdpIT7WKx2gc5H4akmon69R4EWH86eM3fYszbm9ienozTIQIHlzT0vYWb/up18pJvzRT
HO/0NOmPUxY518b0X4BTjN+h4nElmFWefNUKq9xYVO0HF8p3K0f9qRLhX5E59k+QF9rHcuyHvdKo
zkFHjX3vFn59DbQ88MLJ6B78pKdw19WPY2J4TVBB0K5FsXG69FHGZv6cgNXOdzY4Gq+Curytgig8
yUzL12Kv+aBdvDMqLPQhuKfJlpdJchWOZeW6rXGJ0hZlfNsezklOiKXHibgEtlP+VSnulYoUJx6d
AmANmt19/3ji71INogGIe4RaJNHQUhcHlxmiJ1Slun5xYCY9tKaJ0TW8ysc8ddotonJ/N2aT7UEr
X6xy1FdClXdOIpy+5r4beTzAlUVkn2tCRr1d6JckNM+ia0SCbjAm0UYFJPnj93xnK5F5I0EGpRmy
/LIYrdnROCoydy55P0b/BG72o8TqfmUVv7eR+IzEkbOEEYt4PhH/CL0Uq1AVBVuDiz5acGuSXgHh
yO03KyfSQqrl2Va6HGGqzD6Yqf+rjKHsfPyi96HFrPAFlQKVKkJNc5G7xVLRnVZP3QtWAGdhjM9i
TNMXi6r1Zizz9OxKrsQUY9SPh31nfuEvzPUe4mnYkIsjZGrqyKDa6F5yOkD7wg20XVDgQvp/GAX7
C856FisY4dv5TbW0C6vWdy8KjNNrEqlnXRuSl48HeScnghnG/p55+XO/ZDGFZhu4NWwv51Ik+pUu
IX6lcHdOelgU58Iyylc9N8Ynw+6+ymBQX8wwNfd+bdf7xMj6h9gOmlNrNisX3P1GFZRUZ6sYnNZs
ewnXLbWRnhG4LEzpxh9KVzePsoQ56Lt5JzdSbZAHs3p44ZIj6KT4hrNyF92vK25Xl+F1ePPM/2Jp
V44aaLFGVmFg63jqsz7f1g3mlHr8UtaocGfZlqLlGrRp/qC3RyQcAQKrud+COsLyZkrCSHXGUrMv
9pR/S+IOuBlCFnkvX2nd/q0rXbdyJN3JvyDwqM1EW8Erzn2BxcePu1gL6kqZLsRm7WGszOhQuFM0
wzerJ80K9rZTaY+GjJB60ft052DXsu3BMWxo3K/5Xt1jT2ZgApE6FJVZdnWZFalK0ZOgcjy3RWbu
cLqnlutEMv0R01l5rLOxwJzA0f5V3QDXXsAl4xRv3WEAagRzXP9qqCjqCH9Kd6WhhtdC1ykl6dzr
/3ljCljqPB+BCgffkt0ro7RSS0FMqRmRdbXc7Clp23BlC9zD7VBNZInPRG/dBP+8+DaAjlup0S27
BHmKBWsYYrEio2bYp2PzGMZptjWbadxlrSr2rt5+qid8lQrDd3+vnBDvLEuuS9yeWZhzOLjIGH0F
JT5RKNqlH7X4IZBT/lAYJgkQJSSJMr1SGD/8cOy2VtbGh6S2x2uklw8tzMHvdVA4T26Bgg05X0Va
M2Jm/BCIND257VpWfX9qEFogl09hByj8vTAsDd9akZp1mYQy/Qpq5JLyTsOUxvBG3T6Gg/ySaPX0
I0fxamVJvBVPbvcuY896weh50HBeImuUdtJl7w7WxZ39gG373JR64cUuQlrKaZp+Vum/ZTf8zKXj
AVB7yKz25FCQ8LKJOA86Cx4zg3yym9rrnEdpoSaAaU9toijp/jeBTGgn0FsQnJghtEhvUTe5vVfC
MAcbGITGc+gYv7MuKp7TJCi2rtGFDx8vnfucaM4eoL/P4Q6US3E7khrIWkmLHt14DZ3BEkuDfZ/Y
+a4GcLGbE/eVcOC+ecVYCFmBvSHKdGEO3A5oqg0NkSbRn6vedyjzp8ZBSSLovFFi/RSZa56sMgu9
fo73zdjhNz/cURIxPidWqOAqLu191ZURcn3WWtDwZvCxXCIU2CnZzyBu9DRvH07hdM9HvbEugf8M
KKCocHMfw5+h8U1JtW2E4FIXW49dlp1xKB82CPF4sfinMacXK6gfa+VoOWgdfVbgGyvF4LnqcyWe
IufF6kDchgmJuL6tXHrjyD8NoHCH+tjkh06x1xb7O5EftAuiaPxxBSHDUmKV5H7KLH5RYAu/htVs
PjBVGK7JtngJfCfe1oh0fGstrd6gSFUc6kJZYdjcn0lkEvhw0jB4yxUXKwvhL+EG0hIXq4+0c5Eo
L3i/79reeNK6ErRf1H/5eCm/5QbLr8eqAvgM2A9pgUVIEGiNVYVDQDZspifDrHYdjYrQzLdxXe/i
9tUB7W8oQNLVaD+N2aYNgUZa+UNa5l8D1dqU0+vgFBvVPIX+OTd8TyrFZRx2TRxunEYcEx1HIazX
s+b14yd/5yJhruBNcYwIsJJLq6xSze0sjHVxIa0enkPkVF+DbpDY7tTahruMC97ugp1pKOqhrg1z
50dw/+sJIPrHT2K8c0BT4KEOxwYl911eaYOIMizfUuMSigncgfEo8TUsUnGNo37nxq+afElbuXWU
8FgiiskmAikw7hSz3FEzurrhXoTKtSu+DsoJ5KRZfZXKoTItzsyfkfpsoqJXXPEw+WwF5bF0s2Nv
i69R9mCpCv8luNiy3vX+s9+hqYaEtBeEACGa+KcvzEMpphfo9J+SDMcOs6EPMin216x1n2bRAFKX
Nfr+mzrwYkWRB7+JuVBhgWx8ex5Y6JSYWtGplwpVJkPh2J98z4r/UoZ+0xL6RPZ1lJ8p+NU0G3Gq
0CN8p87h8HvS/xrwggq6C9W0oQ/3RQBhHhJ1nqkPraP/mEagEHaWvPRRfJlwEGu+5IgKqebx4w/6
TvKArgTMCFJM5C90e076/0gBEYxBTa5qp4sRmtM5VARqB2SL17Tw0300ieQg67x/anNfHlSl8gGj
x+nowadut4qpJo92l7QPYdA5a2SF+xQNAAORJCct2l/WUle/72J9LEAEX4YmOkkc/7zI6s2j5iSO
N2ExQnE3bX4QiI57grjuZ5NN0d6cpOq5bv4599PhW1fVK4fIewcnTV+4taAYaFy8bZA/5qsfhG/I
BEobsZB2qg3xnfA2RGk3d1+6NIwOloXFj14JMGpUmk92qK/JK863zGLVwTVFQAgmMlNjLW7/TnGl
mevgOwI9PmooBIARgLH1OIXhWqDxljvejUVRj5wGjeU7xojpm7nbNf54qZ2xO6GzdZ6MMjmZ0Nae
ghhlvLKHJoMzdPg9AEzbgAJKWbBdOD1yC6fbTCbcioUetU9uJ7S/XSWwj6IKrBd1nOwnPfLVlXvl
vq1OKYElDXaJY14g4ne7olstjpyydIdLq6YnaBXDJWpofHuhKqgHRqaXcEJ71mAbL7U6ho9qROPc
d/Ghb7o4OCGMGHnCCcfnukqHi5ZK57k37V1b2M0ZJ6JyRwZ1CII6BZBWxte2Uf4JLDRZVo7a9yIv
hC5QawIf4AAYuX2NtJ2MaKhb/VlW6RaRBH8LjOfSTXq7cQtjZbD7vUbURZ5MHwvIk70MbIDuOaFZ
lvrzoLTaplR0e1vW1a+Pz5r7dQvrh3YxZwpZDxfa7RvFcpQFUNTk4hthdimd+nWMXPNpiov/nPvP
A9Eipa6FA4C6qNPBfPc7Q9TJxQ6U7OiW3b9V4p5kH6HqrMXnjNjfq+L0P2s4AVc3aQZCXgEqy+q7
fb8u92NXqml+iWw3+KpP5ncxhp+NIgbM4jrtMQ5zf//xlN5/t3lIeAD6bNtyx6XzYWXb6dTkFyVw
rLMdlOLcmGvgqPtIbUYAkr+SbcAXtcXte6m93qUIfBDrAP3YyWZ0qLnmcmdbqfAGIQZPSbp4ZRvf
BxqzHj/iONDVSAaXgEfb+X/cnUd33Uiapv9KndwjG97M6arFxXW0oJPd4FASBQS8d79+HjCzunlx
NcSodzOLzDoqphhAIMxnXpMFPvrihZeNRn/gCpYe6kJvb6vIfnYq/Zr2uEINWhuvc58Sx8p+OOcG
8C3fDj8/3ptjXliRNEVxXXiTXG269N5PbiRQWX2HtWCPw5VsPPlpd9SBu+ftt9zuKKYhG1RljyWW
rYXxoSR2j5vDVF53uGFRVv9qF9WdEwjMxZSH0FkTavzVSiDfQsaNpj0Eqvnnbx7YkbOssEeBq32P
cHTjO+rOdvI1z7dfLQU6LuQ/XIEcroudJctQpI1QLlDAiYOLRIRMTpx9HO0024xRW91Zk74WB/xi
TFSLYI9znNu83OJTqOVo1pNppN7c3jdBv+pG/WBI6VZo4y4qfbcKC6Ktb4hL3EbFY+rYD3knuVze
l0j/3+laeMj6tT1xfjqDS5jRRixNgHzLyu4w5WNbxErmRXn/qTGtnIqIbF5MeoqqRlmspsXnkwAC
j9OZcIgeDAfb6ect1KoUvHPrJZ2efYqTJNhXpT19FKMK5EoVcNMTPepv41r1LxrdecjY0B8yURIN
WQgMVj4Ys41jBtpD2mTiIiqs6Tl1jPDp/QPpF6nKDKDn4CU+Qjdpllt/uw5zYQAEqwqUzQlejjXO
lddNr5m1q5vx58Fp7vys3lc5Jb6NIpnZh3LCtTwn31i5A84/EIktNycRLZg0apGnzxHZStAnNehF
uUKWVJN6ad/WTnnIC4NuoZKvibSd15sZj6BjPirpUS8bUyAOyyiHkuWJDpd3NS2LndHY0U1a6fvG
HpTrvEdXoBVDtF2Z8TmeOQ3RwKDQEAWDN3dQ9MWeVK1Jk+zOar1YyMZOZLV66EZDuvRrGB5p00v3
YTBAGSoa1NGg9H4R/BSMhDC8CWj8tk+dNbmcX6xW8kOAUICiWARLV5UY60Q5pWnjpY1qHolk/UvD
KLMtXbr8C2BbZ9clw5f35+H8AOSuABMzF54N1LIWt28zBn2Zi6GjEE5KaiuxhYEPcmfvj3Iew4BU
eiWJoHNK/3H++ZtjNipx/KiSqvQQy6jBD6b1wVYK+X4KHbHSb/3VC838Idi5AAT4xqdDFU1Sjrbt
F94giBt8MC3UhKpp5Z597SSeLp+Z+gu8gsOVeVsqWMEHJZ3JZP82qulCm2OSXRBAXWepYboqXjW7
Ije+SXWc3ceB0zxkg3xRtRWkA4ssO6li2Bt0EnZSktauaUzPA9HRvld9sYFGr6EnkCBRXZjpbpQ6
/fvvfg3WFqkJpGHwn9QNT6eoMhtrBETh3+JCT60mhruXm1l96CtKuO8P9YvEj0BkDiplvj/H/uJz
1Cl6vkBiSg+6x3NDpvcgqs7f9XGAkbiwnU3C6X3UZIkGvj3NUoxNvbL45iHefioNrzzCL5PK3WyB
tHzdZmitKjOa5paap7TvbRHshDPaHzs7Ecc+zsWxM+ra60LtOu/wQlybguW21lBzmk8ZFI7ZX/oS
iSVGYYnC7q3bFsHnq95WywtRBvvBn5Xe5GiXRezsUNMn8vP4i2hN/0LqoAA25BwPhdThQJSU4X4M
1c+Dn/XHXCjt7v3PdPaITA3JHyVxljIX87yp3uxPJwjgjYy6uOuc8kfY9wZ1F7u6kI0497QK0Kwm
svbz+2Oe9eBmFzOKqcSpBJ38z2LQIEOIHV55dJdqevDYBw4cIyNCRSah7WkP8K/RUw2PkqY27lBL
2TX66akbm1NhbEKjWEsKllff6+Pgs/lXhELGdToHLXACYHm2uOsl51ukNp9TzThgM4txV5l3K2ty
freTNTm/+5vBFluQvFlQsrfEnd4K+8pHhBu0AGK570/x+StBXpzbuQS4BOZnt6vSBeo4dOJObZz0
yU588hC+slth2HNUyCpXlvrymKfUoQBeJJRhp6HOszjmVWo6ws94qz4wvk2GHl8YcVO44SitXZW/
HGnu4ZCmcnstT/lcl8jh2kHc4RdiG5sM/a5NMnTatCGBjNz3p/G1/3z6tXgvIl/gf/O1Ii/eq49h
c3LMwyBQGrfQor1mzx0sgYxgPwyTO/ntQxGDPKIkDhvH2hnBeJTTaV+k8c04jXAsKIwnJDEENxuk
VfaBFlyjKHMpgngl8F9GVPM3mEnn+gzK405fPCtSepYfmY64C4tRhQSS2Q9To2a7okOLIpdFv81H
w9/pxbCWe/7qm9DsMpBzJKOlF3i6gbLYrio87sSdSA19o7SRdoWOrr8JZD37TeLR/JJ0h+f3BI3C
NX86lDSZo1EJpLhCYaVY1g6mKzn97/mtEoDNo8xK/iwzIsVla9MPY6mJuiC6K+A20jCICcVgE+7f
X12/2qRcDaRoLC1ETOafvzl7TYQOoSn24s53/Nsk8Duvoi57WUr9cCvQUrv4nww3c3VRu8DVZXEh
A97B8aRgj0L1QIfU/EmYWe4cyf6mJuqwe3+w83uFGaRGTq8MvwGisdN3Q21VLaJB5pgbOmMzROFL
KZfIdbVRf0hS+y5S69+MbQiakFtgIl+rzCBfT0fsJrUIW72nFa6bYIuTodoj/9luOq3sV07Xs2rH
PBbkHQoeHLAz1Pp0rLgzIFVlqgFsQ9urtb8fqIRuB7uGktw3l1LfSFs7tL8Z+aMaqMdB3CT6XT58
CNO7ugJ2qF8q4JjVkJJoMu2FNKhuZWUfsFzwN0rf7O1EQ00qX3nss1yTx6bGR71yluoD5DPfTW8W
XF8Ic3BIMb0Yl5xNlGr91jFy4tcwsrdxaRSfIlQDN2bTmLeK3HWXnYLSS2Q5zcrKPz8weBCaYXiO
MoNEoqcPYlRNZUYx2tyNaJSruT1/HCQBrxUA98pLz+90eoJbs30AUAUOJ1KRRcsJDX+jdFJp8LIw
QLUJ5cD9IFfZp/eX+/lWPh1l8UJ5UBRm5QcjpUwbfLqm4t5gK4dYo7HlB2sO4a9dw+VLzQ5s0NOx
EgSZfjp/ioT4jl3Voxdkyl6q/afCVn03riEWhrgCXJb9FykKrlvlOovuzP4yKh9E9HGMPMO/Vofv
ge0Z0Z0626+Oblt2bmHeAZXzkuK5jr/V1WXa/wiaAJNhRHj2qvrDnr5N7XXefC0jvNZte9P6X3rU
xUfn0rHRdGnQ/v7cFHfBcC2cb72jbXqzgnV9xNnPdZRHzbiXpidZ3pHdSv1946AZFh2M8qfTXfTK
R3TzO0qSOG9srPCn5Li5kW666GjOWkPfsuBTL8WbLPpOTz0OobHUz5Z4ybKfKSx529cJMy7H+lJR
PxXOrd2CglK3GXLCEhhuK7nA9GTz/tc+y21m90zApigZU5unhLCcf9sQQ0guBYKwpU3ZOspHVPiN
740zBFelGgaow6fKBZQJ/ToH2rdBe9das3M5c3LjKUgrZsQgkTsC34sLP40HG0KX33tNhY2lkC+j
4jgazTP+ERSLwuSFRmCynRLju4I/o6w8RyPVvmzTAsYpcdHTLjsxXSf1Z3v4MSkvjnJMbDgd0m2r
P0ugK/KpuInzq6HZR7n1Sc/VeyN9tgY6yKhjuJTuVk6F8wAGmDC5KQ0Prtwzuq8hh6HVm4nmqQIO
thY+SVRPXQFRZ69nRnaFZP9Gc0pjZdizlq722qoDEzr7wQF0WITkSpkhc2YMo9fqfKTIqsvDMCGA
mRh+c9AjUHnoD3fKZ6H5hybNkse41YwbkSfFXZx3+k3Ttr5rAo/97Qub0gxOgWiOgms+A0fmcWyE
CXa0Xo0obY6A9V7vMhujj3xTzmC09xf1+UGJwwtnCaU/zZlRoKdnCpbyAcbVOaMhe7sfizaDBDus
ASLOGqRMNrc0R/8so4no8WLrWFB0VaVQoban0oXPidxcAGfGJvSxS1PWYBfSTjPcQJECNwpAaE7K
t8jPvpt5oW2yqn5Eb/RQxYnbDfDutWnV0v38KJ/Zddzq1C1InJbZoIj4cTMicVAURo/MlyY9GY4k
XB83o0faLNrP9+f9/C7kFzL1yJmCRgbafTrvOOuUJuVx2VMl2NmNE9b7LsiHnWauxc6/2F8w9bmo
DJqJM8XldKQp1adQCoAuWEiebQMBtBHqb7vxw+k6CA8U1vzvvdF+eP/9zjCu8xcn5gBJBOAaENg8
4W+iDi3NwReFyeT1MMQ/pgAVr2h/5ejtK6OXUdT2wqzscbwhx9cl6XveSOhXibFwGy0ATkGed+hg
pV6YsOA3clJ1GEb18df3H/M8YLW5TzkJqIXM2P5FnCAw94jG2kS/Q/NzyF21cp+VtXlb6JNwe2FE
O61r1zqgv/j2FEFAIYO9JptZ6ktmyLlVfq/wRciYp0GxqXhjBwEcoFtZZWc4Qb4CbHNQkNBvSJ+W
Yo6jNALVsh1wK2pkbpVOxiO4mj4kRTyBunQa/WWs0elyiuSeLsDGxCHzS+EYw0FHW/FLNcRPWtBV
+67RtN+O0OCmmORyPB7ViiWNTMVLPqyHovJobwToIxnSphiKdOV4+9UynLt9r3fL/J0XyzApC8Az
Rll5op5AFiXheGUj4rdRoA/eNJqk76Oh3MlqI/YEIuZWWD1y4FnloReh7QBmZfu8lb9APZvcZDZg
GeNhWHvI+ao5DexQwSJ3p2PITFCXO90rdtNy55tt7jXtZ4Ho16XqV9Wlnhj95ywDNpMFDkRIfzSu
J7x47hrMV3ZyWoSfW7m/7NPftp3UZtk88A1UFeiikd2fPo/VqMiFG1XhhVDTPuhGX9xOdvQ5HYTz
Waoj67Ebwe5Lwr6WqjDxbDM0n1U0Q3Ef7D9FoqJvUsrJ719Vs6gPsER6JuTny6uqbfC+aWu6qkkQ
Fk+izsN9l8XT7v0T4fxCpDXC9QsmHe0HMJ+n796C425KoPaeZafhdTsJlH/N0V5Z/fOyW35xzF8B
C1ABQD5kce4kCUgHucxLyPjkQxAqy11pG9PWlEKA9kP0m02S+YMyFrVoAkcNMOvpS/WGXUxDoeYe
1mLNldzKBIC9tdJLPD/WOGdo9BK3zE4sy62mNnJA5m0WCHUEAeTy+j4flOS7gwrj+5/oTDqO16Hs
NLexuLJn6bPT11GVKbQSyak9LjKEPFrFP6pWdDCjejzk6EL8KCr1KJpm/NoNo3CBurZuq2oxatHa
U2RlaxplZ5jZ+YHm4tQc3iAGZS/Cm6IBhxFhKuvVYX9sdWNjRwVSXdgL+xCa01h287TXHkM28jZ3
5J3c9M52ktv2E66LM/tTd3Ia9nm/cUK0axwUeK/5u/YmTptuF/WI4nI3Gt1XO43aDfKS41PXOPJF
nYvKlZOmmjahJoDQJan27f3JnsODk5VKN4fwhJCNfIM+8eIsKNphQvFzlD25BsKih5PIZvPmy1ZB
KyRNbXHRgch8ypVCXAhZmtz3hz//1rRIkUyjWa7P5LdlUc5OwsqZokTxkiGNn3zbORbRNBz9RNuD
tgTx3tX+Acmvr1kRxa6Rd+bWwtJBnYYG2kyfrTQCzxY5jzOzlmi1Y0dw5mQTKGZDcylVPBr4yWWi
BuH1CAXwuUz9tXzz7CSah6LnCPGO9YUEzukq99uwGQ0nV6gu5NOdZFi1O6j0yd+f4LPwkFFsPFqp
ycCWgE1yOgr0giRE4l72ZoKwm6hNetRypUdzbBw8tlb1WBpGtysRXV+59s54AjSCKOqSwc41PIZe
vCCA8bKznab2sHPGVS6N688STiHbIe3Vq7JRxqMVGp8yGTBilAfgJ/H688Y2tB9HC0NZGsod9iGB
/5ggOH4sOrx+86r8Cm79jixd3iBd2VyOzpB6Ulhzj1OW+aknM+cEkUT1WCCdtdcGPFn7QtoXoCS2
SWZIX2ibqPuxc9aMR85iTV6XKiyEVf6hWbIIxJNcOB2O13QeywppVOpXW2vC7DMaFcwCNKdF28qK
Dyufdz7aT/cvo84tGuCEOAOdWWlakx2nnV57dV0dQHZY9UeDCqBUdMCkdy2xdanHrpof0uoJbZxN
3182EDKk7HMQgQ9P74O63s7HbKHr1Drv/R7RCLWYNdCOUoSVlfNc9Oo+bqJtkt82oYQLwh4J57Cl
+6Gkx8LX8LFEbEc0rq3Hu0Bl+kO0D2/gnQex4UpNvg27fh9Z0R423tFK+h1c3C2KeCkQhbBC9jML
j4Oe7eoo2c6BYoIwYsJf841dPBwbPQD0CWQFjLG904xqn9mYYfO/QS9jAW3v9URsfekCBPchsRQ3
Dr7JPM2gH1pVPdT+eEipkSAiVXVhxMUIPf79j3Ce/lLgoD9mkVfOdeNlSzoza5leVSV7fjttCmnC
fBePQfTbnGtJGwNvZLYOA7HYVjWTCv5LPSFCGZeXo2n9lLQyv0iMzNr6tChczKqDnQTrYFtXtnZD
+rYmLHymewGiHOkvSl2sGY7+pdmGE9u+IiUqJSajyY9ZIcprlFoVioa9dKVPgXIbyonYhMC6ld7W
d3LV+Ls60ZQrfK+/AHHwMosW+SwoU7pTHPV7X3OyOy2d1m7e8zMSjAEtfsq8dB3oQ56eXuakN1o9
gpcqqBZsx3QI9qNqlffvf79fjTITF2jWEHjSuj4dxSlko4Mc2EL3s7ETy/t0a8qotL0/yi+uOqIZ
UGvII80lsWVQWLVZ6Mta3d5hhWRd0gn7ouKHsKlS9WWQ4fRpeortY3egLufGVY2IjRVNOHcHsbhi
fpWVGPW8cUByCkKAljLpE/zsRVSTp5VRBVJc3FVOprlaHveenaHcnYnA2IsyfMaguNv1gPzcLCf0
kpBfdkXcPL4/L+ezP8M4XsueUMQhgp7OviGCIcL7JbubHOvZ0XFnLgI5X7kGzwbRgcPjgIGUEz3m
syZJ5tQBhh+R5E0Ib17DSaT6Vw/5yml8FkzNoyBtyOKHpEQCcPoqkWCZasooeZKeT7sm6Ypda+bd
0SnAQdh2GO1b0ZsX0mhbBzCC0kqEfoZiAhQJ+plDaK55wDdfLGRNnTItMnrj1ugFguy4s26UAcea
Mg+DLZmnDkuLOuHGEVTw7REFNZH+GJ1O24g4udNq5MpqNR5dRHE+RV0HkCiQOtwVK0u9G5zIOtq0
na/iuus3I3bvu/cXwtkFSvYHrwtxL3xnZi3g09nLhzRtmsaIvTgtlS3VpwxOVUTBqG8OlSIuTNHK
a3vy7PpEdIa7etaT5ZPx5U7HrPShYhpp8aQ4KbkNliZ3fYR8iDXk+ndLaOJiyKlNK9Nk3OCJgc2l
bxYX9STsw4jEo/v+DJxFn9QmOY55GKJC+seLaoaDzr5fiKmAb2HjuGII7VOJqPBPaZT0ld1/viFo
nEGbhw3NXXKWoYaDofuxBFyhlLJ4b3UzXAkpxZVRzqJPZo1FCRNl/qq0VU6nt4XjMFIriDzfarN9
FGKDGiNhtkfqPPhYpr34FOd+uK9oe62MfH66IQqGbyjOW3Ad5yzydOh46H29NZvCa/vG2A6h3N7g
whDhQRjtc32I9wHczk2VhPmFhc9Bh2CjG2V69+39T3p+JMwCR1y4AGgowi/RYr7V6/Rq6tQzDHAi
yIo0h8awXCUa+/siGkek0Gnw5HqPzLJfqyuzcL6lSKqQyQdA+Sr0sYhJexWniEnuUw96TbjJIE0d
9NbotuzAh6iL7V2mRGu+auc1OcAPnD+2TFZDjWVZkUYSdULoy1Zvubj0HQFqsSPSK9JtE+vBl0CS
02MoT5D8c2RPN5R9wk0+tEiyB2Z8kxWx6ubNVNB81OSvRtGy6eMi1q60RHZ+d7/N7GpkMWBY03AF
Wn66RqIp6+xiGORbXVI/0CXvqDjp6Pf43cr1c/YdwGeQBAFvoUwLr3vejW+q5VIKXqLIGWiSPCtN
v1hYT2Y58hNVFX/0U3+tlzz/vpOsYB6PzsNcgJoV+BeLf6r0rKLVL99CP202oTUI1wySZOWtzo6r
eRRko8l1KD9TfT19qyxOfATjevlWklK0sPGHu1A5sTeU2aeVCtd58MRYOnSWVz4bB8niaCwGoaTp
VMu3oak+ajOwFoOX2NVBRL3o7dAdulq+8Qv1UZj1RgVrX27iKnAOQUq3NBvsH+9v61el6uUM6+Ac
CCloLhA6nr671tqVGJxSvrWDYtxmZujvkAOJLpVcazeJ7DuHSA7j4+TL0c/CxB1zAy85/Oqok4Z6
e5M6O0y16kMVWM0G5/Fs79OqOJh2Uh5Rm/wxmEl4BD4pHeTYePHjuNiWlTpyTEnaldHH6a2Y8vC5
NP3xc4V++zHJVeOqFbrplVmjuJznWLDqXXnNReY8KVm76rAzn92nM0ATE3AO8QYsNuzjT2fAsvIo
atUChqHSmluzhz7ed8p9HKmuk/fGljHNbd1XaPdpduCWlVSuBAznvXLKCvg1EXWBDJrLraeP4JtW
pAYZfBA1ky41Q7putaDelZU1XKXo9V3WYfLcT110lcnoCGIyWcA9iDT8NuJUXCcJE6oFk3LAnbb7
aTaJvvXraqcNCRT8qAiOFUHOIeLK3pVEP7teGeTr2k6Ly1JojStLyO+70wircho18ybzhb6x81S6
VjSlxHMx46y30G0S2d37q+8XRyziINTJZ00fhNuX50k5SEXUljEsm1GT9jpq9L6p1YhtCKXkuBRN
e51KTrWt4umY9NNjUybbRMP+Vu5q4yKN6MESBDb+I/1PZ0tRw2vtXls5Xc8PPR4SHghpFTEGF8Hp
17EDcFSVXUtgxfXysh5DZBMT2EuRDUZFVNGwqTtNXrnxzk8+KrU0nSh5OVx8S/W9CDuiYuZkeGUQ
TI/ohlU3chittfjmtX2y9mcCkgYmc9YEQQRtca+i4VzyEogoyKx/ddT7XT708a7poxJA6aoPwfnp
R1EBkS7CKOr7QBrmt35zf9gmJ62RjIoXxQUa30VtUhNph/pz3uvSrvQr3Ak0cTvWinoRaaHhxjna
8ao01Fs1SoZHYG9rod3Z150fCUEvYgsONhoqp4+U1eiAWCNqOkjQfeaf1E3SIv2e5sBUAl0WH0Z/
TYz97Nu+DgmiHQEf8pxXDd03s4BJ9GCOua94ozACt0H6dBsNef+7JWCUkOhZzkKvNIkoip++mCwj
XR3TEPX0Sgn29pTYn1vk24+plGuP7+/js+CQyIxh6EQxgbDFFjskKvoI6WGk9OQqbm9FfNU6FWaA
jiMlLgJDmuzSYt+pKL5fQhReGfwcIYPR16uAJNUg2i1LTMQU42kmzCb1eiTwDsgv+sfYsCoKEooC
eROLK3nXl/KTbIfFrqsTBaeCvNulFMU3RW/4bhCY48qRfh62zw8F7Jh5mWmFS966HXcSF3uYekLT
6wuK2vI2z3PnEAeVsYlpGl10svoQGoMbyxHKTSI++mqyVlY9x4LxGFRHZokb0ggSidNFoAGpxOSn
T7ysVG5GWQQ36G1qO6JsgExKmW8TOB1bp5Xj7ZBh8J3E2Upwdb6/iCpIHUgeqCacWWWkUxBztXTw
xFv9Udel4KKJUM6SwqLZoue1S7RybUv/4q3BaQGQhqMjY5SjzwHfmw2WINnZ1GmeeGORVUixFs7X
KpRwpGtiSpe9LQPvoHIQUTFjkdblrh4cigTvb4rzXX76EIu4IqVGFFdVm3hSLKR9aUrRLsmj4MNv
jwLBnx4PDVqI+Et4WNo4ihSnUeipfQjGTlakbZ9BYnp/lFdG6ulFQRmGliHUbYQAqbmezqgYZb1s
xiz0AqffcpljtfUx0cQWrtJ+MD476l1kXDbaR73PXCvSN4BoN07SbkcJu+H21vJHNJkFXoXyphHP
6hTfatmlob+0gY5p/KMafvAHnCVioJdt79o1UJMyORKZ7+2s/wAR6toOuo9F9TXHJ21XFd9QPP79
7wUJkDsQbAMXwZKZDOmnDVqhBh6+Kld2Kqn4RdSrEc+csSwn0gZEiJzgTBJYxtvozA5EKGXoxYjX
HwtjtFwflt5xdPJ9KFnBDpuOyu3tyHEtsHTHLFGVDbiLeuWL/mJ1zqwv8M1gZ0nmFrdDjbCH06Ix
4vVdpNHcwHBQniuk76+b880Pt4x1M58ASNYuT8GidbpAWFngZVP11MuT81jWVvMkcVDhhCIsUhwW
8MNvD0o4DUqFuB7w1jKgD2tAVKGNvNAk18nFhFnEFcByPFj8YZ/EUrclEl1zOz1/UVJiJpJUFUtt
CO6n+6PWh5CucJOhrAI+0DAj46NsT83WzgZlyzIKrkSZJof3X/TViuN0MTEq4CSAJiDmUKo4HdVJ
6aOVY5V5jeNNue8qIR6HRoLqWLrJYRhM/b6Fp509DWBw5f4pkcjm9J3fXxT+saBWZca3TXuBeMvG
su878VUvHdccx2M8HhUNhxroX3Cz0nyv9eEm0h6V9EYLby2HMnBg1PfmpOxHGcx6naDzWG8E16oj
0r3fpIcaucxOabYNkplWHT+nAJ93YwJm1q4ALIYNjkF91R/fn5I5U3o7I5QkqNDhOGvNyBsAkqcz
Yk3sbbkX/UPG5XAsZbzRSgwhj1Iua/Tm0FForM7apa2+dkS+Rm0nQ6N3CxiJoH32dKCUcDq07aTh
xKWUPCCWqW4aRGgf28S4q9QmuMDDhRZawFz7durvtIjtbba9fowakOSpOSKZ1aUqzrymuMwBDbhZ
nDr7kiPTwsD1cUqx3hr8j+9P1lm/D3kJMn97lh5kFZ3ZPQ5DEId6ZUr3pN5HhFSKyxy4lFeESb2T
CqM6Sm29TQy52Eo9Acw4yPbO1yXlLrKFcxwaXI5bSurmqGI53ina42h31bbJg/guVSN1ZbmfoQRn
xA6kfAxKOEFpfiw2WQlOL0/bSrsfJ/GYNVgDZZIKxQDC5mdQ5l8lv0WNDDEDV1b9/CaYbGNTmk7r
okLs70vsqlyslTp39pS5f38ql8cp0D26e3MqO7M4qBaffvw4n6TcyQf13s+DcBeZUr1tg9BfqR79
chRoMticwcWnU3s6ylAkYdZPs6XGKIo9NnxsvbJsLlbeRePXvF3JFNoAXwHv1l6zh+Xd0KVKojSJ
ZNyHlkJWZpsfE0wSsrBO3cGy6Gnb8jNKAZf0hL63fbDNO4zRY6M0XD2OXsxZwGOs213WRcVuHFAE
duym2uXpEB+dzFEuUWL5VGHxs2nDxzAUITrK9ofIkIdtp2X5JQV4k2OD1AjZldJVAyXcZbpVXjt+
ahzDsMhcZZLiPVVbRpRTC1nPBkk4TKzdrNT1Jzs2Ex7FKneRbCcrV9rZPmd2mBpaDZy6BKiv6cib
4FIU/eQ0eAjeEwTtjD1i8O7odhdiR/3/anDzm3AL988rvjYv4tFfudvmdbT4NDPsHkTPXKckfTxd
AagwN2pYNeo9SNAj9E69sramflDII95fBGcsstfXBI6BWhUMdSDgpyPhy2inHAvqfXFtH8xDfDvs
iwtlDwV7E+yUjbxPXe1QfOx21r1xsC7lbXYItuFG2r//HMuLdfkY6uljDGbbik4u1XskhDcGOnGJ
8VUrDpVqAjddW/j8rpPJnXm71hyUEbKgM7J4ZV2byywhUmyDkhk3lh18rDPHWUnLl3uYSJ1BAFVT
7+PGXhpgEGmVlZ+koKoFVou5iMQOeKtYeZX55j99FWB+c4gJ5xDPCHNxUhh9iM7rVGSe2QZYO0PC
Ris6D2bKvr9FSeMrPYP0rgRM50rxtLZ4zt9xBhn+Veah3r2k8lE1HiGoMnopxya0yjGfU681V8vF
KKDAZvgB5rxz353a3nyMvdmIaUJJKEWRwqO0m7abCfzvMSHTXjnaXzUz3szlX+NQHEcghCIZe/50
HKtCNwPQX4pyI8CkpLHbQ58X92pm/JAnQ0Gy0hTjJhxRkoJk52/H3uxujEIUO5yWzCNChvW2VMJ+
I3eK2MV2s0VfEKRnr4V7XU4OZIX7NBJbGfNl1wmsJ8WKbyI5drZO2exHjRp87kjGSrqziJT+eiua
RjS4ZtT2UlthhFLuNxlvVTrB/ahTC674VgYs0Q0yP2KjB4hYFops/96Gfh1Xp33EKU64Re/2dDYd
Oxja0qlSL6C298Ep+uzSb9MXM0n9TS8NNNJEu7IZfrFQgKsAX6baxusu4QyxzmXSlyLxGksPj/44
2W6iwZt6Pan+4/vwv4KX/O6vFVH/6z/58/e8GOnshs3ij//yipfssaleXpqb5+I/57/6X//pv07/
yN/8+zdvn5vnkz/sMoil4337Uo0PLzWuQ69j8gzzf/l/+8N/vLz+lqexePnnH9/zNmvm34YgWfbH
3z+6+PHPPxzOhf94++v//tntc8pfO7TP6fK/fnmum3/+Qav9T6Jdzkj+PRMCOH/6l3//hBSIkJK9
Airrj39kedWE/BXtT2JMbTYzxSWHPgdD13n794/UmX8DkAvZQk5G9Y9/P9PJtP/3Z/hH1qZ3ucia
+p9/vKLU/nu/omsH3WEmKPBw3M785tMVFrxCS/qAeqBRNE922rZHv9Kib0pXVfYm0LrskzCt0Dly
FyQX/dSXGAAPWrBzosjAAqoZq6NAyXkMITqVTRw8pFQyHzQIaF6UOuqnETrwk2LU/lcwVtoOe4ZN
QRfjVsnlsdsPQeYaY6x/CKShvWqkTnqQ1FLbisEfPih+E00bewDkHVZW+d2Xhz21wuZeDHGMaUel
k52oepeHbm9M9mVKYwrLgQYzC9H35bVhgi/7HyzcG/G9yuv8Z3O6Sk9X+/9zy5v+/Xvr+/jyXP34
x0WdPGc//jH/c/N9m2fPyb//v/rt4n/9XX+tfkv7k8Lu3DYB4MmJMpMv/lr9lvonnh2ANVjN2N9x
r/7X+pcM9U9y9LkoTLZOpWDuNPy9ASRD+xP4Kzc165UKFNvgd3bA6eU/Q27I+xFbJLcj2CCYOd0A
ph5AZkthMEpGmwI/t+ubScnvRJRfBkXe73s/yQ+tMX7gGlorR84x0pvNx+0I8IdSx9xVQppmaSvk
NMAkcsePLru4ru4KuXZQJOn9/BOnSfqcZKH0AAY/33WW3zRo2w1j5yLurcQu2kK7MMs7GAaFchW1
JgnA3Eq/EmGWKPsqkfPPCB8EIdYXdvGita1OolGg0j8SIv4MzV5+Gqew/ClFKH8n04CZkNIiKqjE
7Y2J5ur3rEo/VLpStG462RK6w0KVPo9SJjC3FYcsa6EMmBqhRKf2wA0MuaS3F0q+7FnoAf01U791
Xfx/uutmxNv/+Va5EpX49tyIk801/5W/NhdmRDKbYb6rcR8jOJnNyv++W0znT/rjc1zLv9mC/5u9
81hyG9vS9bvcOSrgzRQAySTTKEVSKTNByB14D2yYp+8PWed0i2B2MuqOWxEVFakqCW6btf/1Gwb+
v3cX/S8EafxJal1YYJxXmHj/mVyK8hdbzvLbYJEcZDDf/Qfby9ofiu2F6gWWDa7Nr2IlpvGfZacR
p7BJwk480y5VN2Fppm4qpl8ii4dfdZ1ae6WGqIVzGQ1sWW/9ROHcjOBIv1frXtn88er+vfn9udmt
qZLcDayDBQBktaGoWp/VlTEmAy6Y0+chq2a3kbQDxXD2MhqRSvBT0dzlCuE4PayTLUkyhNyTFejH
inMnzcU3IjJMt4MJ4Ne53Z5HLWt2otHr/VxifR+Nk35fa/DcC+F8GWOCE9+/+XX7//XmKd6XAFTo
nrjNXL5K+LJdbwkpeZardp8VMnOwSzwyQWSftTf9WDYi3Nuz3R06VTjPZM2E20BNs92A+vm+b8Pm
Z5+L9qXKgidjPNDv+/3+Ha5PwcsdLmZFCy0IrIy1+/IORZnpcOy4QzAR+ajjgvgvrKQwdWhMY+NA
lbsH5sXfQK5Tj7Rfya9nCzqqErlwNTM/alss5nJ9+FiEZfsEXarckUGCA4VEnGwj58V2jEV2V9oI
6euuDx+cUZ425mBTio/OLfzo1Wbmf1ZnAB1oyQuXkBM9UdWwUy8fhwQbq0kl1KypZg64WMiNRhZL
b+hbG1wS1XWEJYgRzcfWkALlXnTyj1oiISNularzYjFVGAEie7ayKvFDqcW8ruNk5wZl35CoUEk/
80SyoYqw2HsDcLM0GhCiraj/XUykzbpzN5NeL1MDxRX6y7gc2ru6jrHWxbGBTOtusbIKMJzzpCrD
3WHS5CXXRss+E1trJ24g6ifJmaQvAQyCU4YGusBvVEoct62i4luAFamvqN1vPlmtuFnHeQ6UyXae
FsfBwne6uPqid+OwCUIR9OQ5Kbd8sVeHDYxPlgwBxOS0PMHP1ucbaE51G7ZxeZqVSSFORjG3nV3p
N5ym1qvQ1WVWRa6u5Z1hl1F56gi63EkE6+6yuSH8vC2x6cEb/LFSom8MwojslDB/KQK5OBNLdM55
ee9Pkld73D9G1dLfWci3JCdyjqTtusZNrGFMyJyrjnM+KxhImuNTSUS2b9qljc2Lknss5s1uGCPJ
M8Sg/Itml/SATDe7T5t5dgsg6gOtB9MzrOWdJYPw48nqPmRJV7SeVGu/Rg4PO1Uf7nKMYO/Kxmzv
FbLe7ky9071Qs0vM1ho4QnOXfo5kMT6GI+lUjW2PmLbQRjOqVn52skE58k/uqnVSv3BYsu/efxXr
tj8dJ5SySBHh7SCMQIxwOcHGydSCLhqDI90Ot5zmx4T3gB4ItxoHsxDzYFbCC7tkGw/lqc5N78b1
r0YfpSP9Dw0uDyD0FUJcLQHhnZ7qxwBn/4MRSBZvdziYmZnDy52yu0EO4lMsLYKI2LRdPR1p1mqo
ovh9+o5Kmj2k6TTccH9787aw7wCTAr4npe/ytcSdofZaO2rUftNns1OVJyOO9P37D7/sFhfDcHl2
On/Ix/BwpnC4vMgUpUEQY4lxDGNb25nq4I5m2ez7prsx+ZaPeHkhTBgAhOTFQgxSxepCKp4rrU6s
yXFO8tCTyjJqXdCTiJidaXzBUeKWTdTyF15ekLX61UjHxoEA95nLJwOTFH2maN0x1NuNLKYPuJd6
XW7+EnHqN3HuI/fN/fff5htDGdYIDBZKJpq3NIsvL5pUdOMdQ1TH0SHLaG5OEVbxc9Pv8E79YSWK
j85l03OwlZPoX6qa796//vUzQzBemtOcojCDXWvRYjPX20gfxuMgIfoQhTl9TOMedoHohg9tp/7g
ltSDbvfi7v0LX/GJ4IFS3y0mP+gfIQWvCjy96NuKNOXmA2SG+UmuSG6WlPIwWKqRuAqx5m7WxvOm
CspyO6d58FknMGXLkZ+Mm97uCQZMyuckqG/2v5bd+Y9hwNKCfAwwl0IE5RVq1MsvkoqYmU1l/MHs
ZvAjWxiHvB5UL8/b4DQPZJaPWUDTNtW2WeXcWy0mWOgHfgEwkOttkVfdU7dso9IoWY+swc9lxlFt
mGwPVTXfAPquWDhMD3Lq8CNejsIQR1bTRFIztOYpTHEOdV6rFa4k+gfFeHS0yVeLcht26naQJPgf
841PuBo7C4lj4dbRL6RWJ5NqVbUFIbnzDTjOh4lsELubzDu1ZdUnEXV0q0wxtmU9J0RJ3MK9VyvQ
63UXuRQwF/T4K7MQJUvoXEbR/EEbYhKb2pI2Kr1vD1Dslknd8gh/jgXsQBbeIpg0AiNQ3NX+30+D
QgPUTJ+nTJaerEF6KGaJqBoM1L0SjXc06bc8uVf9V3rEeNBSDNPeZHuhr7Aaf9hn6jHS1/lIphSO
pnlp+1ra4v0uaY2CIJagx1CE+V6re2uPXQ3oVhNuSbtSDvLcKO44SGIbEMGyQzsR3+JbrXD619uj
SMe9loAbkI814dEYI3KS02w6khz8qVSw3Aj7Jt7Z9uQ89EIz6CRix4qrRPQliafhIQjj9inu+8ZP
42y454xfbuZRT1CYVebGxjzbM1vFbtyoaKOvumiRBcyFZycxnJ3YJKZPTebHJtXpAIz6l96GDZFq
/XjQWnHTF/5yB/374ZDD0fKgz8xAWy1KcUvfSg7FfMySzPQcInjutQGqbjVjfODWkU5njIzqQ2L/
6PMMA4RqhNrW5x8ZRJ/UKWg1L8rn/uf7a+XlROOulnMwHLulNYKb9Do4QTNqkfbBhAinS7Vfht0X
d9glWR7p88Umwjryq51DRFECAtfev/LV++DKJipUWwXo0qEUX66FsjXqpVGUypFc2mwLuy/0xslR
buz0lxN6eT6LhQssGXIPpfz6+YIuNAeltpsjS5zYNZrxuW5ry4cHcKuZdTmf/77S8jLRV1HtQte9
fB7NBJiiAdkcjS4JvxhIijZG4dyrSozWfYRaEznAU++/w9VOt1z0tZkMaoKwa2GZX17UrqtRsBv0
x4SzxBZTF7gcdQEpq5S6U8Lis4mmaXjp1cULpBUo46PFj8nUc1/Tx/AuLobET/Gk+3rjxi53uv/c
2DKHscbEqGT1NuaB+Ni2or8N1YoCJFaVb7Gq9/dBoM37cqoCvKnx22NPg3gkV8WBrSUBPUjxVgzG
h4hTGBEuRrgjQUw9YNz9owzt33ohpV5XgNG/f7uvjor/sxj/fbu049GJQbPlX6v9ZgmyVCStao6N
ikf5XA+0sUoy4ndWLbZ2U9UHJmm+0y1sMXDUGY9C2PBNB3WOvpmRZJPe67R7Bb+Yh0BrwydOWd0P
o4ZFZThxcJ+D2v5W8XU+hI3QvLQO43uoq9NG6B0u7JXhPESqXWww7a6emlL+JtNLeGFhaHR3odo9
4SfFdjeTmxINgXMUXWVvo4Sk054uxqGq9dqPtML04h4Xp/ffzUqk//puWB7oBi1rM0NsNVFtc+xz
U0T1UQvM0HXgvdOBq/XDUNrwi8qq+xBmkXQnhv7ZKOf5c5Dbzlfk41/wbc63rLzdJgUKdlUDBc7k
pNMTItLogDai+PH+rV6W9X/fqUPZR8rYQh9b22knPQocPOiqYzbp3Z0zZZWnxWqFqC8z/G42blk4
XU95qnnakrwcLDJpiF7OvqTLDDM0guq4pPl96XECKR2AjyZ2QGKmztw7RnPLiOB6QbMBVvFPRMNJ
ZX9FF7Zs8JomrI94Hpluo8aqH3X65DGdbylY3nidiMpQrqCrYABcgXvEY5t6y6VsckJcCa3OU5nQ
4Y6jtDhkfZD6//TzOZDdidOErIIOZK2YsXITh85sLo9260jnoRocLyQG2Z1k8uYVKake37/e1d5H
Pb64LcAmxVSWk+3l52vbrmti0nqPzCvzblagWNpxJNCit6ZbmTiMJ1Ve7htZ9Df2vlcF+cV6s6AM
eCTT7FtOvOttCVKMWSUmjxo70vB1rOPxR4Vv/ktXGE9qbWi7gWV1S4KM+iSRNLRNjcrY41A0wC7G
Pk8qVIj/4FOfs+Ruxu8FHVksXCz4SLFdMg/n0h/Hb5LCvhPYbXNX6Jrk1XrffO4zEX7urcnNCgfz
3KmMt1pNBJELNjgg0er6+3Iub1Bmrgbt8rgWuP9SbCy+YJdvumqCKR8EIymEmOjadRBvc1ZQatxs
unFyuJqTq0stH/0PTknQT8WMqUh1JEt79CTsZyv4G5wcnM9dVH/B5vSWfcXKlItlx0a4T4WB8I8T
Jz9fXlIXSlLi3JYdGa3yYdRt7GsxXiuxJsM+YOhjPC2sqNg0g/pcNzOx3vEwPTZy8WFoE1328qjB
2iRiNDgJmZnEO5vHso0boPuRHC+D2NhZ6n4vR4mNKSDCumMzV6U7k2h5T+qUX492ecA69taTrQ6A
y5PRa2HFZ4UDOr+GLQx5amVHpNRoQ0aKiKxsnb5rvbxqh22B7TVh8fopElpHsnIDD2S8JYy+WoOW
O4Cd8MpSuI6UyQYBJp826XGUsBGnl2fqv7VES7FE15XzhOXZ7v1FYYWa/P3MsFNpySh0iTj/Xn5N
uaD7k+C5ddTi2jzYIthqHG+Nkq24GJTmLpRK/akQTejj3Wm6MItm14jGW1jYdWnHky/9ZHBRYFlC
Xi7vo28cC3wkzI5NMsW73nGiXaojdXXtAK+3vv2t4tJzp4YjjF6syUDiDSB0IQibw89XBI39PUrG
l/ffzvVEVvgWr50qYBUcdlc31eK+CD++OCqxYX+G5ooB9GDGGyOVlI/vX2oVjvH6IYDgOQ1ySF48
XlczGR4SABaHhGOFFYhb2hFGOJhskWBstJh0iTgPD72mF9s2MpxtDEX4WbEj/p8hsg+FUiUeQmc0
znaRpDtFCVtcOcuAN6eS9Kuq3TaKTNjlSjEad0HglNGN4vzqgEN7UVvUE/gbYVJorO5fV6Sg0iNA
Rt0mPLgYi3gLuHnL4HGlyHx9TTi8cphXoexxkluhfCwH+IANojwKKfwdC+tuiO3PZa1NngED9w4b
q84tozj4qElx7cKwVnaYD02fUpAdj+Tc5sZjvzWBsLlFbbRI5OFgrkr/YKYVFjtFeaQvb3l5ioY5
ndTkEFfmmaJvfiyIryXH/t6q57OaD/2duHX6WJ75j+118W1BJgB+s+yunPrUy2EaSkqvYvc1fFQA
CzZ9N/e+nsr/yg0r2eQW/mQhzutbrRD9Jge/ynNxAy5fHX+4Abi92PxCL6Gxq61lsloSpnTx5OZY
dcL0qnnINmWbvBSJ/D0ku91rk0j3E7MGj9UUcaO6WA28vy/uYCODiTwWPGuUB5tGIzHNqj2GY/xL
xZn3AQQ8P78/PY2rd7wUvMs75iEX34XVuDONRszVYPZH8FR7p+lDuJ1pSbt8jrJxJyQelE9mea+o
Ybnt4ihydQhQGymKgrNZzekxLe35u5mU6VNhJ+NOU9Lgy+RUGHO0crzDq3AJJx/7LRk8/dbGjwer
N5U4ixxd74LS3HUDB5AcbVIQDIClPaqvcTG2s5Toi4COuNMIP9uQKdw8menUcrAcpM2UTM79PI+w
vMcapmRoJWcxWport2q2jdTWIShA6C6pEd/qeltO92KK252w9PrhpuJkVawwb3WZIQ+jmAEDcLAM
oz+KlVwoaauN2nysnfinNtmDpzqSfMhyByvCcnEx4yBvFyT7qMMOamr1LYzar2kPSNxkafyjKvPu
UVRN9dGOcEYLMXLYSlVUkm5gm/cVKQW+kZcDHpKT4znCKHwDp6/B7ctJfcS/VMXaLczu5nqWt+8P
j6sxCMMd8JbTvwrZA83h5ZNpuWTlgx3JRw4Mndsmo/SxiKPg+f2rrEuv5QW+StGXpEcA1XVckxnL
gzMGjXLss9Evx3gTTtZGAh03o2ZrK90psomEwIAvZtlLh8IVRfGs5LsifAkxjyvIltamR3tAoecU
m7C7y5runMaDaw+xN1m9y2RzK214MdjxbyyUb9w8UCxyZw2WI9NobUswTEOI2qmzj71V5r5Von5o
7LIoXF0dkb1pmBk22YSSUhGlEbkqvUG3CZPyUa9b3TV14Bwx2ZFXJcPs1WI4zJH9EzvJamf0hnOo
6WF/FDJdBVuSs1+p00RbdiHhxqoIfQOj+8dEVYl9S5zsxt69xgz4LtSNBgdH2No2Yq5V8aIk+pBF
kSIdR1LjMeUrO/rB4XM2i/F5xlr6sZEi56U1p87Xhh4poTUZT0MtZq+caAfHerytZXmq3XpWQ81l
SUloGSEwTW1cVN4fRKuahnslPJeNemnNgBa+aqz+mIRWWlrt4PTqsZQkBXS5dPZNhSt7KqnSjcPJ
m5cCJFwsiSD7rIXu4TTMWQi346jmScCJq85wymzNTcrwOr7/VOv68e/H4rkw1uIXm9DlDByNThnm
rtKOWjITdq2Hip9PoQAnku859LpRU8b7zE7D3aQ4L50zqXeOHNTodsLZVxVmh5yUN8rHVTX/ek94
cGBEjbQAUGR1T3q5KH7mRjvG0fAvaumqIBzVDD5m2mDd+KpvXmoR2NDCpzJa4yQpNlOWAfHgOCr5
Jwk9uZsWMe4wkhy6VhmKG453b4x4ViAYk5AHEJLRvr983aFeMuLRFxydXit/mJLjeEpop34R6yJz
bagOX8ZBtVofMiRmPLb0yzaEDYumGOfUNTlyPFdTuNHhcX2WZCvYz3GMXAfEk15bmdySu13vPAAe
tJJoDS+d6TXgOYgxB0Sck9OsRYUvzerwU1Mq7Q5ukEaHTe33TUEi7Y0xuUCFF3UZDiyUhouXAVX9
VSqvqMRMBEden9oe+U9S0m/KC7PaTrk0fWg6qB9FP2rfWZYrPy2d5sOcR9FGh/b29+f6P+7m/3u1
rfzfuZu0w35f8DYXl8v/8DZhZ7IAwjvhPLG4i3Ni+Zu3KbE//QVQtpz5SNjgGlQq/yZuSoqNkgDb
NiACPi7qTqrt/2ZuOn+hqOYQh7QSVsfyxf8Bc3N1JFwoDNwZqzSVBceLq9DX2cisMHOk6pOMi1vq
IgJAPQe/V9kERmT8UCXsMTrofaqbqxPePr0wE2hFqrKDUjfjFUnec03g3hw+DPibCJdE8uJoJ3M3
eFLePUdyPTRswlX7CN0o+jHP5Cy+zoH/G3mMPIrA/33kvXwv+u9dfzn4+BP/1qNY8l905wCZgF5A
nZdoiv9whs2/OEXSVAMIolBeiHT/PfS0v+AoQPIAo1oEKcs56z9DT+UvpGGBrgtW7Sun+J8MvZXS
mqh3aBCUs4DvaALQh69K9YS1O61yuzkJYzQ/Ews2ESQk6ztpYj3v7I4NNSanuW1TdR83fXLf0Mv6
DqategRGlxtJautHI7HmD6HuVLh9afMHmcSkXWvrdK0Zgj/+eLvPf6+qfxKL1xvgcsNgrei7FjEw
sZ2rDWmW48qI0vYUTFAqs3GeN6KsMLHhiLNV6Cf571/vdfP+c3F/vSCvBryKjZDC7/KCSWvQQM/k
9iRiR36BDfjBzIkoHXNp2PSj/TnNdFDKAsSafNreT3vAamwus03SWTZm1eIx7cLWS7KBuCvL6R/E
gIdaQ+62J092S28lsbb6pFs7vIqcvRapt7DjBZG5fALQJoxDFsKLDk99Kd/+qARnBY53OuV0To0c
19O8Z8VIwphmfZvhfGCd5KRpCTXqT++/ujVkwuCiD4AEkpoQ1wP248sLS2Mi8rkYu1MZTP1hwnho
p4ZVfJ/3XX8gPKehQJb6PcTQ4a6aJMlH/tD6tt3cglvfuhOuD/cVyhhbwRq8yZAtV0FW9yejMNq7
JCu1B1rG4iHu6470N7197u1a2Xat3OwtIyEzrE1hq5bRrRbJVUHFOwGDXTo0Bt7QV5q/Cta2IhfV
fEontJZTkE2eM/TDp5oRtCNnfDw3Y2u58SjbHim41ROzKd3kMRGxcIyDfS8L++OQDtlnuGnqY9b2
4sWWsuxJDh3tFmh8PdmWEw+jhi0QadD6A2q5pWRZl6onux7iRyuqq59RBbXQKOL2MdI4n2ljY+5g
WhQnUJHmYArydtxpJmBRLtNxq5XmvOU/o2Ihx+WDFEvyDVRoffZgV0eW9HoooyNPsboaY31Y60Rj
ayc9brVdUuH4Oqu0JhInvdWjfCXJXk4kDh2Af0TtQXd5w74piRx51NWTQHdbUP3GxeyaZTTEfpdn
seolGHWeBXaThCeEsnxUjWG0tnE/JdnGqZqmdlE5qC2ln9KPWyuE4nYvxY7yWWhwid+ffWusDh8R
7hDfF5h3VBZrrK41GmPuIrwv0HTHO0Lk522ki2ondxPeIyIhIiKbp30MEOPneqDc+C7W1aqzuPgs
zSMc9VCWr70jez2r+gzb3BNIoPE1m8wxOIg8bKEfF7p86sB9NEK8kRcC/UP3desMaqtvJRmMvERu
jW+5k02F35EEs1eCysjcEasRXNwz66eDb5tLKp5xn+YKwR4AYdi2RKY9woPiiPQzbky9h2Ef2uGm
zW2EVmOAcejkDEm7b0IzqFynJ0ADAmmqhC7+scPsdwBxs9eWRZ57ajDqZ+LdjcoNQygPYBZ9+qsu
FeeXpYZt4NL7C1PPttP2bBkRUwEd0Pwb/cJYuuFgqjWNlMmO8errUnk3AWZgUVpVmdg6XbX4vQx5
tQsFaI5nAzmSd63meezNmWaNG0VAmncnvNRTf+oV8K8Qf6l7uJEShjmoRjM3x3ULOTat68brrVZL
/TggSdov2upMRgc0NqcPU19XGg0znEZVg53oMIX063ROpD1ClWQ/yF1Tbms1jz5UbWF33gBPRPaK
dsj+adMNy7NFNsWixyl5WVSWQ9Qfu1BY6O2Aoal1MvPR2UhzKLt5b8ZbIVX6t9JQ82e54Znn0jBO
HLGjX2OU/TNbSaod8lKg7VBiswizcqz2cgVGdB6VnXWS8jrdqTNctEICJBVhUd7llnor8vhqceJ6
rw6ikBpwPFjnRllE7Uz4YtgnSYrpQkdZ6htlaG1JlLuVfnC1VNPGXCK4F54WR+A1OZg1NpEMHEBO
TRlZLhaV4ZbmFXVKq4bbXHX+mTfx66tkG6NwpC6ibFyTRIpqJHZ5tJ1TOqOHJLLVZNKmv/F+UW+s
JG89Gf1KoqqIFcBYYVlo/hg4tR4pepDLwWmolHIPMhr6YSUFd4LDuD80wXjDzGbdHl5GCaq1hWlD
wYdrzgIy/HHBvEpli06PdNIztbxDLrp05bL0pNjM0gIWwhb/V8utx2Le1Fmt3+HRV90oO1c6mtf3
a8DaYmOj5QGIuqqdAgCFtikl4zTFEktfLcGz3Kd1LTd+Fgd2gAwLIvq+CXToUoGWOYPXMQjBWgtL
+zR3BliYhf7spofhGuzg7cDsYCYvtSQw3GrD1UibTpM6cE5G3JseWjA8u5wCcaFJYnGRWveliC3X
0QLhy5KFoBYb7idBxN32/f3tujCnnqMFudBcOAxxrr/8TKx+tVnGdnrOulz6GaBtgp7o6B/qSOt+
9byMyVemLka8hUPrd7VkmfPkPgYwpLUpKV+c1klfoi7DCFAzwpeEPiKkHItj9yNGQPInTeUBwbUs
i5arLENXkKec11xluhZ6cVVNt3iP1yOdMa5heSUvhgR0yC+fqG+qbqzaPjhJESZndJk0t59NhU5w
0W9Hrbk1h9+6Hu+NcY41AVLC1cGg1zJTzmczODlqg8H10m1P0+Mc54BWdn9jRL/xvdCmLN0Mxg38
2DWUqCpDq0a02U+FrWenkj7ABzUI8RMg8cEr+incR3UruWDMjY+V0OBrI+cCrVd/tqzMj2EnRS40
b7HLVCO7cxIT2V3kwGLPA1rnkG5ae48nyrzJqnq+n8y4/kJfOrjxGG+9M4Yb4x7cB8x7vThQOsg9
gAxlXojLshl8E8n8qxXqj0yXN+8P8evtYxHq4UoBcQMgYI11J1qh1gOKx5M2hJ1X5Nq3aKgiopm0
r+9f6Pp8xALrwGViKNB7omVwOfKGvu1ywtLCcxnV5JVP5fxdM2jkuCQ5DJI31Tile0UStDEHbSFm
N1Q68xuKNfj2uSJ11Q1+8xtrMDdEkbAUChwi9dXk1vFYj/OqCM+Z2Vh3llQOz900G97QWMmdnLTd
piMi8wF3+mpjO4H9gWNJdYPetVQDF+U+7x5AH3xwqV04ra1eSpSgp6Lfc3bCDGfCzBo2RjwlN7a3
N65i4MrHoQKECF3IatIXLUlEaT3G5znFLCyiAPPjPv3/GLaL6QIHucUJ7qpvkDcl3m1qnJy7lgzs
QmpPxqTtOxLkfKWffr8/nFZWZMvmtZj2UdwzbsHDjeWZ/9hBp8JUJejFyZkd2y9CuQCYHHsksRgS
NcquiTrjSc+ESiRXhu7i46yq2N42lTI9D0CV8gYns+lTplbOs7Cl8odaVPreDLzaqndabqIZyHCk
jz2js5q79+993UFYaJO4yTLoYIctXlGXt24qZHjMypCcWxnRgomba221n5Bb38tG9pMG0q2I3etJ
vlxwSa11MAO42saMJCJLuNWS82CPMUWFhJQ8g95RBcK5sXa9dSkwR8BmyA3Lsf7y2UjnC3OtV1JI
qJPjRiNibqhfhjspUIrff41vXWphqzAETKTqa316Q1yyYbRsztS/iT/XZbgzUXjvI1UR7vuXeg2w
upynGEmzafKxWI8xHL18rDFSklTTu/KM4qX/aJuN+gWLResHTgfK116ZtF+EUEuPIc+q42pdtJ+i
RtJTrIJTJXaNPpY+iZLXniaNtXh/huXPNJ1J9QsJ6Bu9ykoa1e/J2aEOnIfuIahQB/sMSW3eDG3c
PhepUerMIz2p3II00a+mVJk/miYwJ3fQRlF4ounm8JDAECYgR1aGD1JXW/skmvLsITTF+CC3Ia5r
M7IOTnZTY5JtmM1a6I5JNOAKMquQ4J1Rne7lEG2kx+Zpf2yGUSbnTg2Kbtski3ZdN6v6q5TrlYXt
aRR9wz1fa90sKZtsU1tqKdxuTGhRDqHGtlX320QCMXVF6RDqIfVVFnr5NJVPjVS1qa+Yi1n6HAo4
ArmZSrUfJ077AK9Wmt2pG8enVKk/dVIQ4CBtTdM9OZLyt/c/7ppSvCwlCOUUsFeIgwtP//LjqhrZ
Bikc5nMe5lHsol3PBpTjAgeU0TCsANPnOZE5jdumcJvRTn8EZjOhHsya5mMpmoEVQ6utzzM1e+dj
RyVvVbtOIlcEY7vHlEvbF4TzvWShMLB1KeKntInKyjN7rXsS9dBnm87WxMfYTJyf7TAC5ULuGoQ7
6lb6uzbkOIbSkqm2N0SdMm4iYU6/80QNbs2otYxseRMcJ3kXdImAMK9kAI6TdDoZjGc9VZ2fRtGx
DTdtn+QQKSriKMscBjvZkBjrLdzySt6Z0oBdDGYaquPpCm65Tqllh8qpm5YRJGk/htCKKleyUs32
y6ZW4X1q8tduxIXMs2u9eOS50IXrFYW8C4kXuQP8OoDsLgsVzdVzo3jq+AoupAzT3L//6a9XYkPh
mxOvhGcfasLVxkikS2IFvVOd5VGVtopTBIdIET+572oT2ZN1b6X5rVP09bIFPg61DR0reCddkdVo
M5ymIxG3PCtA134Nw3ur5rq1kZthOr3/eNf7Pke7BUqETweXxF4N7EbAoCmVpD6HShptTAVjUmcc
b+X/LnXS5drIVRbMEvUIyPMadQFFNjojquvzqC86cNn+EPXkxISBSLA6no6EIGAJIghEf//p3ji/
0pwiN5UP9ypHWC3Kk6JXcW5Z7bml9vguW7P8aJVy9DhZOkN1xqu3SrtsY7IC+qmZ2k8Aps5vGMrW
XdzkwY1d/c3bYd7QrV0aalfbeic6SsjM7M5jpYw7Pc7PatPkbmD0w4+pihjjsj19tEul2DaGpe3G
eSKOPUjlg1rFxY3q9o1Pj1gasyB4LBxn1qbcZqI3BbqW9gw1CJV0PUR4LArnxr54RcR69cCDLAoN
kgBKc33gqkNb6YdYDOc4TpRHRJrTzy4tqZydTO82C7m/cdn36o1c6u0h516njaI5UezVck9oWCZn
7EYkdZaAqlLf2HsyX7rcjYJ4/tlnbdv7hilpA9FXdWT686TCVJSlKSfEjx98NSKD9a4hBvNnEJOZ
pHZS7njz1CTljcLmqqsCEsFQ42Ui9oQbu04Y7RVb6GE8jWesNIKdKlq2TjiI9b6OZliaTrFDt9c+
8EU+kUmWfMqJ4N2VSK0IYU2nbR4mE7hFXR5GIjm3+CYohyEMSj8d5PHGqeKKwbTcK2gWkQhwWCFM
raowZ1LMuKuM8Qxbd3rJ6lF4U9Zn2ZIR6WyaNpGgg8l3hHZj3cNYOUrzKO1b7MsOtRU6H9TI6b4m
Rn9Lub1e+5b7WuYGUxZeN1Ley7WvEn3UGmYxnesCunlVx+K+VxeSTz9F2/dXh7cuxXhEeoFJ1KIc
vrxUKKEFKTp1Ovcxxu7Ew9beoAX5rtei5kYhut5Flqei+UH8KTMOO6rVU8mdLAUGRubnZXv0hBW1
yCsC2wuTWjwWWWo/opmtb4zHNUiwXBTCFIGE9D0cNCaXz6c4dQ+JQ3DRWs/cUB01t9FHaSNCQCm5
jm7hzFfLGxdcuC0c3ZHkwUlZHVWxZc66tu/kc94601ajQhk9A9ekh0o0uq+mQb2Tl47CTCaGNgvl
k2iw2Ku03HkklaO5McTfeOd8WmD+xWwGWs1qhPeVgz8zWO4ZzBL/vBhhaQnw4A5DrmzrRh03xjhM
N975W2sANAs+NawAfq3nld1gfaJW9nzGXUa6nx2jcFM9ruHPhh3txxq+fhlwJG2KjASCVD6jATR8
AKXqvh+6R4mex73R6PLHvpK6vSRX8wPlfunX5k2P2zfGP90xWhGQLmBorovaOaUZkpJKf26iOH9J
yl5dqitn24i2ujHVlqH2ZwHAyKDKoIDWGBoA26uRUSojC7CeKWfd6uc9DIFpn02hujWyRnPDScgc
NLATHYO0u1G/LV/58spMN+zwcZWGp3lVucMnkQGgnflsikk+dI06PQeJ9P39leT68eDqs26RjqLT
VXrFkf5EGsYs55ybyWdyLXNf8COB93ruOnqZbpFqj4emzsVTHnbiRoWzip7hw7F0Lwf2pVrEOXMt
GpoQ/gV5rKn/xd55LMuNo2n7Vib+PSfozZZMd0zmkamS2zBUJYkedKC9+nmo7olWMnMOQ7X+e6OO
rlYhCYLAh/d7zR/VbE476Srmu8IKbQEo2aHOLcwka3bzPKtfRRtROcuyG4edxIsTA0jc4fc0MlU1
qNze8Pgw4+pPAoWt00j/vwlKONQwplPvYjhlo+5mMc0/Rt0q+qBS3Pm9S1jv+6FUPlvWnL9xG+gL
B5ZBpAUmNkc/zNkqnzwIJfOjTJxohNmQup/6ZHSPwi7CNDCK1PyIWJM2atSWyiX3nFLxDXgr9UYZ
8hMxuVoHi4pHXXgPi8CK+8v1Zujm/dKOszMCQNX6KRO62u1SqxyfnSnJo33s5bX+otC6KLCEMou3
hYOeBK+QItfQObdTF4xzgQrMrI0IUxapCAjiZv1VKTriPooR39l5zhPFHwWOgqnoRw9l0FCUT4qU
cCfIe09hzhV1/25G1hQdPF1aj5MXRtLXkBER3Umv5UQ7xe0vpqjTz68v0ZuLG4sTBgxwsbGkMSD5
u56AUikG7Hhl/adjxPFTVRXdSbPSMgnSyBYRO1BZkkAUd/WFa016wkhMDn5NiMEUmLWi1OS4mloc
NFNsZL4x5/0pGjNvn/c1tmqQkjVrZ9LtOLu1S7/Z8bKSGGVliP8yaU7Jvdtk6aGfAVCCUDhY7A0a
QGNhk/1+IAvK3LixL/eW69cN4kefF4oaBx/f//XT0sSo+ixyyz/7vm4IAY7YZ3hz8WOYeOaRVVLu
C9y8T2oUm9KHiVhv7Ds3YDb6QnwNEO8s6QC43q5OX7PLurZzk/5Pz8qGE8l59b50ZHaSKv6Xc2R1
D8qQtcfSJZ5SzY0yGEo7JVOimI6vv/m1iI25x6LjZ5cKHsbCwbqei14dE0OIcvwTnbD87GiDC21O
xlYWZJmL+VpEzpLwR73SP83qzMUocjIyiaCY94d8yuXbwuidQM2m/F8v6f/TNf8feP0vL2lxJr+y
Dn/zteq+/tfl+/Bfxy4R3zltvv/0I19Mx3/+1X/zNi3vv0FbgP1R4tBl/A9nWDPV/4bARcsRtHHx
AGN1/S9vk3+CLxhKUlY+f2shVf6HuInbK6cF8KS5tLEXdczvEDdXhysCXpyc6KHxB0rMG2YWqKKq
jFz8iUvVndSXwDk/BCbOp18m582/Pttf2Zarj3kZhpMN9A3SJX3JNYGhCOcSrXnlPtPiyf80wBh3
ZiMBCCshPqJHND9iAa4/GFqhfuQOaP+Lz37lXP/r8LdP6S2BRcB+FPAc8at7AtE1TQtjLzoLdZZH
LcMQthiHd68/471BYHgv7rygMIgLrz/SWHVkXmpRfAauCQMF0g3dhWarzbMq+ZhJb+GeL8FGS696
3RJR5ikifSKJz+oIQVRBo7Wf3bnYKW6xZXBx74FQqS5YOHpPOATXD5R1Ncu66eJzOqXd317pKge1
WChDvz9vCOg52xaeF5Xj9TAydq3J63iisS/kngNX9XMrkxt3ifVuvkwcpne8f96OS39smdhfKrwE
NE7RepCjyCurc2uUs18aZHuVof59aEdCxVrb3Rtd5x4GnPGpAedy32D0+vtrEZd0RKGksC1GaqtT
pYd/Eypo/87ENXWPsQvVqpudf2/M/+eKX90cfz4tVxgedHEYBBu8flpvEkU4Gnp8rjP120A94Xt2
9dYiSNSfdIRiv/0KgaBYJ2xVxKev4c6OOcfVxY7PSWd2xy6lWVBgzrdxDN5Z+kgcSCYChUT6vj6P
Q9xIbL1o0rMxj+ER18YaW+fpO46fw8Zl/2blg9Lh/cg1gL7TLa5QZI2WU9QWZymykHYAi+cUeq22
sWPcvCR6aLBOkJQsN3xMZq9fUijRPblOxY4xF8mOwjX7ZkeV9O2ucN/iXtH/7mtaenYAXLwgrFtp
rV6PN2lGOzRtnJzDGT4gtrEknBM2vXGhuZ08msPAkVwVHeZx3Yiu827AydgszlwzNOIJjT4oq8zY
GOX2e1560Kw3+Ps/iamr3Ql6n2Y2TlicK9sUdGzIb0v1evyWiNI7xDLSX6a5f2u4dfsD8KJ8CXX6
Z3i3TIffXPsgwdRm4CWLDQWC9utJTYh7LrVYxGczNqc9qPi3UEm2DFJv53Sp+5YkBoo/Hnj15vJW
L7uauN2zh6P4PhRNspscewtu2hpl9ShlG4VtbkzxWeqZF8S6OcJAdZuNVXi76mlU8HFRd+DNx433
esImZCEOrmzF2Rms+qTgzoEzm5I84Jk87TIq1Q0fo5ttgyOM42WJy8V/BhbB9Xhq6Q5u6ajFeSo0
+71hxH2IP/IgP2RYxpn+764GjjK2QYASW7s1hcKLBVGUUpVnu43HJylDy1f7PN9QCt6+KEaB/8qH
vOwc1uo+YGTT2MsIkT6G8dy2i4QcyynbMpy6nThGwQGKaxibIEv8euLcWJDSrlnlueaGVNEgVrri
qZ7bMAomiQ524761HHy/XPjYaWE2LwnXkNZ+ds+uh3NSY277OavOkJA1XFvqOf+Qx3YXHgos8i+R
M7vfJqWzz2OlJO3Ge7tdlBQg1NkqyO7i9bhaJFHjmCV+CPW55K4vdtmIlA4PqCb9jNcNfKlcTbeY
7TfTS7UDvMgWRnQDw66mVyeWrK2josXKG9oZTZLozUxCT2CF2pay9N5QNiQaqp7FoHpdcxhOlFii
KyW1jzZ8586tnuvRGI5jr/xbwPd/Fh53hqKugf/FTrjwkFbX9mHqplkTeX+eR8d8MFtnOBYEGTxE
tPc/vf6t3bwzKo4FGOb6RCrpDSu69LLGVKymOzduQYwnL+pxGGslIPtEnkxNuhuV251HWzp+ZLJQ
gNzSXqKSbgtEwe6s6DxQW3lyJxoxBGM1Ohv3pZtvYXm0BeqhKOByuA6YY/k1o5p13ZkqSPs6qHka
KFFfPI+WM1zIGgboKb3e3jtFZG1slzd7yzI0BSGaQQ1Mck1cgiKSkQumdechE+qhhtn2RRjxvNG6
XHaoq499Ncpq8dt1Ukedp3dno1A/w74b97pJ5GqhlOEfKRq3YA7T4Xfrx59jLvx2utWsztXBYwij
mvWQMQc3c3ZmonyCv9HslXDaci65u1Jceilc7b0FQbreymwdsoshne7sVQWeDUaCQsUqcLa0ta3y
4+5Q7NHg4jh00gm8HkoM5YjLhd2dZ0yOHkjoUj+poTo/Jq251W5ed4cW+J3OKAI4YmsgNqzVb61u
oznEHuPsKnjUQSx208us2NmjZtjRWe1GXZzGyrESP8Pj0fSrqNC/OzX5zbjHa2+b2Nok9d9ZrWgq
uUYhvgZkXF+HMbGrVQ7D/jwNZcOiGQha6JNw42i6NwpUPujz3IPRgK/e55xgMDdLRpl7vGWUGtFV
Rvm5/+39jPs84AiwDofR2hSGbBLZTUi9zvrAcUt4uHFUm7R+QDxXf+raNv3t/QxSJT3kJWIHcHcd
ZTVMXtwqUp3PQ2qhOeNFBU6r1MGs6VsyhNutmkUDAZZLAXcC/rhepVPriHKG2EzsY8O2VbQt/keV
AY6xU+rBCYM8HYsseH0+bzdR7DLBbfkM8Z4ASL4eNHIKPOq1yDub3QisneIFmxwVJLYN7jFuWO1x
/BU92VhEHZzzJUl64wfcbnLc7vQFdaKuQcGzzMovkEMX62qtQQs8227j4q9faS9YObTHosXlwcfj
a8Tlqg2TLXnS7XKllOLqCq+cfZz4kutx0fqHoFRleJ5ZZXuRNa3flLjhvT69t6MspwNIBspvsLX1
bkAE9UT+hBueafnNh8nU472TlFsgFDAhv/bqqEDajj4EjgMfBVzu1VFhVYqJUsLTX+qeCXs7OqNi
7lt3sNy3kSea8bCApLo/1rM2P0deo5uPRSNKfCDTyhuLQ1pXdLsKrWiH/RzOqi19vcndEmfJsOrS
S9sZACI4dKnKAwVNY+ysJsUkqjCiMd1ZXR9+UGyhANNMdAhPWRVW+q7BaJIXqUWNwBCrqonDHhNt
3Jnq4KKI9srU+tKkczEFVVjMH3OhJ9mbDJpCE+hJ1dpPAg58StNszKryvZZ0XuarFR0uerf0o74m
WT/Ig9HrZvgmJmTSe8lSq/1htQ28V1pdSvwsSmJ3HvBm7uTbLo+qeoeCqpD0t+xcPRmyULNdanbt
p6iYHWdXwNSInl03zD1/HOnb+fCfY1g4ue0iYIa6+6yqY/5BwoU29ikIVfKHPVkJZwpV89fRmHL9
EqNoSV7iNh+nPaJV90sLrPRR0QGwjrMH8fzQ2gMc3RlyX/cxz+pMeR7TMXUeRjfEGnI/TWGovU0H
zaohGsI3eqFdoQwHla3qq2FOmruLC+FmD6Voy3oXjojmT7VD1i+6zqSMoI5C916YpqZ86M00odnX
DKlLbJYyvlf6Uct3Fbl2nxpZVIjUO6co963JURUYuCEWu8gLk69VrHbkxaiWiAMJkvugyChLd1oL
WduvkOSnkHrD9q9w0O13chgBBikn++RZlWi591Vlet97mbtzgKS/T4JEcms4hjFazt0Madc8E0Bj
DYdsdgaisryWOnEfA1Q4L4Wh2BJvhLxz/uI8NOHxZk4X4cORW7W7r5zZSIJS8TDJQcT+l92UFRHG
Mss7tORDlL3NmkQfMz8uVP3LCBwXf6cbOegnBcvJ8piHKtn2uJ5D3Y0jO+4OM4w964AYPVcfwoU/
eGhpZ2mB62XoTX3AOoIE0LrW4yMyrdZ+yKRhKYZv5W5n+olHHMlOyNpQd+hPlXzXzkM9BS2pWPLJ
zh1P+j0U2e7LNGl1e/CGwcDIkXSRZI/VXTU8YlZcty2Od9YonlxrWIJ6FIvlnvZtkTw1LeSZM/wv
qX0bwnZGh5G6aVydO1ypYei2bh9xXtSh/oAc2k6OVhpWyle7L0rhVzhs9ihJ1DI/9m3iyQADFPst
XYQY468EwFf17bCOrAfbi9EvEutVNse5C2X1kGT8ZQwMcMzazw3RZEElBwxqOSlNjJBoYCNAV9Qk
3A+dWr2xI0GWnDPQ3Hhpm4ZMMHt0RfUlHesYyI62QyM+zBp2Td9mTYro08QtaWj8MY/GaidUlcbs
A75+tgFqTz5q+7XKa0u+y/jap2d43qp1zJwC3FtWBriBn5KyVDU7Mdftt04fW5aFSEuVPeugCtHa
8eNsGdPJyIYfUaj8NcbgbJmWS92XXfXYCF37HmvWZ9k4L5EX5zu7QgNIkBUelwgt28ZS947VFj/a
bhQHKfRu54HD+6I3LoUSofhMDLJwWtleUFV8FK3JUkpwe6hS/UUmiun41pylf06UKH4Cpv7YddUR
j+p2j4xmiaEgN8MIo+oS1tpw8GbT9FMEQYe0RFCta6TMaGNcv01DRe6qeXb9PKlfksqUBEc7yok0
b3EJE+A6ZbJ+jFEz+FZin9MmIlk6tJR3RV2aD7nuvRgiFPseRjUe1cZfU9wPu8xRng1LtntXiOpA
VKB5lJ0W7YyFkz4ttsE5uNMn25Anx00r7BMT449uKJ89RFj7ccIfIZnT9ERB2wdC09/MJoYgnRTa
ceozFByhs/zPwhft3BzddmpfSPdLqYgj/JhsUZ2hSX8xCgsrVbypakclRqm3WsLwwvoJoCP6FA4p
7lfj9KnVdGA2XR3wG1D1RzvOxbGp08PsEhptYvM/hOHJlHY4xVDc6lHD9KNA9HTSOqO2gsYuMKle
GncEblUyqpVdl8qufDMUqTefZJ6Z+VvTbiyPnLFEUx7ZJ72OwKyoT04NOg4rsJvYLV/KKRzE3+Ms
5vHNhPjTQnbZlO4YpCoxCN+nZir7H1ky6f07mAGRvKSpOYO+g5QYR7LuYv17oavFJDnHrHn+YzGa
hlmuKlHbP9b4sDR/QxBSmzdqWQjCwPmi032Ltt97LCYIez6av/ydwjp3jvkwG9NRS7uiOGmpxpWt
BzayYJ/kUfmjqAtsWoOYszZ1cW0DKesCkpQMEk8c829tRnX7NWSTjvZ2q9bd3hYYjmIX4KLH8Zss
kcYpNRwbtJEvyqqCKrb0PBhDp7d93R3tT32udMMzp5cT+m6Msman6FF2KdvRa/YAVS7+Am3vfSji
wuXAVdrym+eJSieLB5Llk1e0WB+PpV0MmOsPrrUHlijMU6yhNfalNVfYTcaFw2vT1ZjbElSjH0KS
POMPhVXjtkhFmu+HPE2+LFKbxsfKphYwdrr4MW6Idfaz2iCBR8dWuzjUQ66+GTtpeJDtOwQpZVcq
5h+mjOO/62LAx1btOVWea7jvHIMuB/XOHWSnwrkXeR64IhHtjnmheJvckdRZp42qb3JoQ21XkhlQ
+WM00Rcbldi034ixmJuTl0yJJoJRqTOJ0Cj2pmMTzl783Iyxugj+Gs0Yn/GuiQDFS4x+doXeaMqD
O6JNCdTGMNpA9Gh5iEysc2n6RT567Q4ATItGv6tTDjC7sKy3dTOmURBpnXhXeUA+nMwQGV7igrJt
V9ZWa77rhBs1b5o6TyFKJajad6kxEIXDtt6WFw+DysyXzeBx6bdquz4l2qCFx8EpB/3RaeJegR9R
jQhmarX6QlVgv4mxtIh8oQ+t56cEuif7nCL/C1W+WjzWfJJc6HUjRR8cq/UzUSG9UxNhkuvzkcPC
SgPZZVk/+gaRXkveY2iJ41jr0g7KPg7NY9ZTggZ9D50R1TCOpeyInCa+MbbU6YqbYkYJZWywd7nT
Eyrst7W01SdaY8PkewpI36Fh5/ox9XqaPPB/T95HZis/tE01Nr3fj0stETdjhbNElSlhYI7lqJMD
ZLFqLLMplHfCqKEyIrfhXKjh8eeu32ot2wRHSwUBW+TVN2spNB/6XjiLyWqc0mgZ4ZoMO53PdDji
YoE9qKaOWNhWszDmY0j3tjvqRZ/yWYhUFkGRFhDqmsGusgcP6e2HxIFH6Btl6bwXmDC5Pu4ZdXl0
u9D7liQaGZptow+8PIka3cdqMvoKbFKL00RNLw55mulYVRMxuGU4enNbA3Aj0Rkbq0WNDvR1fWsC
r09cLenji4jt6JKWVcneookXDrJwX+gSRxizG4wN4PkGv/k5qgd0Y9LLAgy+HpWiPmvKqYvJTg3F
Q4Mjzj5NRmdXl8rWA95cwpehsHYAYABZvFFTAqBrpJzO8cXjoyFKV83OE967cMbmUA8avUw2HBBu
bogMCGiCxBmhNrfwFWziRAQCWKUeX8bCcD5FkBo+ZxAqN2CTu6PQqcVZb1E1rSWCaj12yNOc+KLN
et2eFItsihdvmtUttvm9gRb4F3EA90BaI9evirSPvskqmVxqC0WAniMRN6a0Ob5+rb63ILhWuzBJ
0O/Dtb0epZJtrEzkG1zgrEQnDxoClWYqzk5ubwEk9xYEywG7j6UNTR/ieqi8mSjWhyG5WFhxy9xj
mxDY6FDqfaa9++kfPBfrzv75bYG/Xg+WYifSwPRILqLNzRc1Guq/53ZsAmPSt4D6uy8KPAuLluV1
rakeIhcYc8kccFIzIg5ZTIvaD4rnxP0frz/T3YEAX+l0sG0A1V8/U24miTCkmVxCtJNcNRTH/mDg
LCL/wRJfuAIwmICTYaevxuFUwOk0TS9FmXUfHTyQ5K6cq1z8LqTjQpMCzeEz4g8oaNfjzLUI9Rmt
z8WJrW4XxZp+mBw3fv+7s0Zj1cE+x4L3wFtajdJKck1U1JgXtxnH57zu1WdkofkG4ef2O8LSYwmQ
WbAh3s4Kcsx72jKEczjnrsxhrEKUwUwei3/wP/23X8/1UCuESm3z3sUwzKGj3WnnWhXuC82pLVeP
O4ttad9BJgRKBbZdfUBuVBVIKQfvXKWK81B3feRDhd1i299OG/QCeqCsAVYb+pPrJdCj6TK1vIku
VY9ieCoLnSs/9OHRz2sv/fC7KwE7OA4+D04KdMY1QOr0jp51hRddlDxSmxcBR7A40+I1D6+Pc+do
vxpn9VCzPRderBTxRerE6vRC2Wvtd7Sone+E1nxoXZQdr494bxqhhdA5x8Jg2RyupzEbpZssBfjF
ncy8C/RsKB7JLNKT02BN8d+vD3ZnZaDMISlwccnH4Wj5Mb/gzJM+pEoWqfEFpaR2cTSZOVTJY/Xj
9WFunwm4GEqZgRQH45W1n9Eij/AaqtULGvP084w/98HqSu76uTJvhTRsjbWAwr88UurmruLac3bp
E31+C6fU3JWtOuzzHEfu1x/rdvYWWBl1FwIaGCJr/58OtC+MxjG5yMIIPwAMaAf6q87vNluQVS1d
OtpUvKebZkRhV4ZJknF66TOyLveajaf6OyQ1aR942ewav9uxWobjVUHtxUSfVXE9f2qoRY7VGVQR
wwAiMI5tILXO3ihel1rkCprH2QJcHrHU8l8o9a5H0Re83+o4aEMkIVwGoZHUbEpWf2pUt3zu3CF9
TpVYuZhmOYJ+aIUbbvyEOwsFz2VIbYtOjq1xtVCsNgUHmur0Qg5tP3Blm8MkQPJdfkQIbG7FySz/
tpsHJjpl6XpQoK0d6s3IrIZYadKLSdz3gVsQTU67koFpZumjnXbyKRKtfmo8Or6/vUpd3N9o6VDh
Lv+5nmqC2BIvL+L0kk55vvNqLdl3gz5trNI73wI9awMuG/QlxCarncRyx0wtCHi6JHAeP9okXxc7
/sckCl5/muWIX88jfq6LpyQ1O4Xa9dOEQB2hNTKPyH7n97Y0q/epE2FsG3LrqsB/t5xb7y0TCii+
PWy4oT4uP+iX/aRwyBaIBiW5VC2E28klqDdvFe9ROp72/vVnW377zbOxCeNWAoH/5tYjxJzWqRli
ABG12G2ZbgR39Fz1uvoBJ4J+l879VsPv7tMtL4yqCpOndcE7gMYjXErSi9Vr5qHgJvnoKKPiN4bT
Hl9/untfAN1M1VqibajjVrVOk0h4GyP7WJfI/L0d1/kTPh7F4yCFuuvRI1l+E1beI7rELaXc3adE
R7A8KHDIT/+WX97hCCyOs3GYXkbNbr8YnkxRDLSEONBcCOVWd/zuEkV+SiA0+ws73PWKieOinlzG
uLidqwVhZVS7eM6yveg18WSjsvn8+sTeXTa/jLe69xVVA7AF7nUpBjI+Uif/HnUK5jJjmj7SuCqe
iX4uNlg492aUPHWYhFhqLrLO62c0RB4PnrIgm2E4PYVp7A5+H3ficxiTzrF7/QF/aijXH8avo62W
DrAT3a1UTy9a01bmbhR159P8C9+kHQFHIhUxPUWA4AnTOMdvHUN8RDayVVmsxVTLsejSTqZOQlqM
5HOFuHhhPHtD4nASDwOIp8gd8a3OYvAk6Rggtj3xFzn+jDQNaWGRktWQCvSG6NnoVFRG+jA26ryP
bYGj6+sTdG8FLCbvHGNsVKSKXr8N120HO8R/5zJpXYzIOB3aA4HfAMTwGLrsOAjnLw77agOlubsI
FoNK/u7CjFotPKgJYdh1NMI7i15PKYwPcxqqOFLaysbece904T5GlbXQ62EIXj9g7SpN6Er2DgMl
JsY5It3ZKIcPr0/jvR0KcGtJ91pKkzVfQJZtJlqski8lxJmLGtvt+zzuMW0whwLlpvSejJD8W60O
ow1a7t2ZRLHPu0NBj37r+vnMJlOxv9XSS+Zl1t7DIW0f6b3xCOdkSw27/KvW3xKEEgwWrEVydEOi
xkcjWayeLvPYfC88lqps6/l7Wxv6Z7C/6RijAf1cumXxnZ5nu8ERvPsNGZQ/SMcgcuP2cP2kuRrV
/JMwuzTcCY64VWPEHs+pFwf6WDXvsyqRH53CyunaD9q3sbA+T6I3D5XbGe8bVaH7G2My+/n3Xzwq
FBz2yTem9l2W3y/nQzZNDdAxJZJaGoCnDXnTh7Ca5Vd9mHqgulx8oavQvlMweNiYkHtrDimPytlr
w1ZZV2eDkfVeqUKHc8pwcII4dZAUY6kMYaEp1IEIGcOi8aupqPV35Jd53candW/vwHkRZwqkdotF
//WzK0YYcxlo04uOD/VLDbXiT/RF6VnDBw67ntg6euSQTv+gjIPDj3YFCHH5pq9H9ep0BH2r0ksu
zCrycS8rl+ZVrLz0IOUPhtCUjY/73idGdBp4G7NN9bE6laMpHjM6WukFN+o6CoaCPCrSGxQr9J0k
z7eqnXvTihcGl7aFBE/lcf2A/YzA3s09jqy4cRlnqP9qswjeDu428WEYBu9HzE3rw+sLedno1x83
YgWubQulk+S261FRy2BojUjy0vUj/dQ5ygta5vRcSQGkv3LAe6/98/Uh783rQtteUGBK1vW8jjIt
pxQF6KUbDfHixNE47aom6mPo6Gb29h8MZqFMW1oedCtXyyaJ3FlOQnK5t5r8g9XBDjyQTpf/1SBb
jvevD3bLWuW8ZzAV+y+UlyjJr2dz9ERbk88I0avkHqMsEd0KPNY9Hdk5sLUo6HNTe5uorcA0Xo93
0+zQ/olarMqUMd5qwizPtn63kPI4IWBNATasVtQCU3VOUmT0Xrvsc1hIecnKGHCSese9GNlYv3TY
dtq+Qd/12XJpAmyUGbfKqWVC2KsQ4nJSsYdfT0iNfKi2FH5Ck7Vm4Gkt3kRzb027tE7mlwpTY+zj
Y4xSNWk+K4mj+WqsdQgThmHrHnhv34QhTR+IKxlA7fIl/LJl91Eao+lvsktqxu4B4KqMA3OO6qeu
cqcD5lHe3+ZY5OeqLO2tdbG89/WbWFTBcCV0fJ/XdWDbYBWcK1l+EThFlFidK+Yn6abdJ4WA0Caw
p7Y9GpgZYQsxVLIKclGPFuRflNQbm9q9XYbbFCgGahAW6mpNpEORYxTZZRcsVKH3JQ39pYAcClrQ
8wTif5BZFP5QlFydN2q/eyM7NOh0rjlLEu/qyJQ8l1DYzxaOj+b4USXUeN8p0nyXd1AT/CYeyqCz
5LQFmd/bb1AULy1PPNIx0b9+8ebokWQ4KJwcVpk/a2M94Jwm6ne9nmxF3d17RjScLDEKMx51de1Q
7DlOoHLQboDcfghHuUQ7aPYDvF/lqS3iD1h9qBvzev/x/jPmqtJtLdxKkkpkFxVk7GmYondwCcRT
WFbFw+vb272zAtSSnjXmfHDyl1/yyxdUQvGrVdgGl7CsndEf9Gyaj7XoOi9wdBF1/tApzUa1c3dM
xIhkEaBzgxJ/PWaIKbtmTVV2GQibyXyTAGHF5wtHPZUZ3r7sna1j/94+QUG5FFcuK2aN0Y4KATuZ
oWeXMYG3FhaVmQS6COuTrmf20+AkMSmqnJI7BePFjY3i7vqhogJWWaptY/nnv8xw3MPe6nXWjxI1
j6UaXuwUe8XS7t4qSdjupmIL57h7UV6SW/93xNX8Cs/JNXdMSf7V4c9iVKXu2qoO9xDKm0enlf1u
dsTnQh+9o4575zEh+XdjS7p3VSOKkhYg0goIj6vvE8wWMmzFstILYR1JrKp81w77Dbjx7mtdhGk/
WQmgjtdTm8+xMddFm11i4WRYSRFh3ma2u4uUPn7uoawfejm5OItOcG9f/27ufqG/DL16q3bscoEK
NZoZdIcV37Pz+M/ahfPoq85CIn59tLvTubgOLB8NBILVG42SFv+0lnSlSZkJAHD7nsqqqgc8+14f
6N5jQZRbmPKwFJx1j0aXAPJaslzMXDyz/dS2Rgn5VysAFBoVTvw/GI5qnJ6QiUnzuvNU6STBpuR4
XoRNx4G0zrz+CAm2/aHYYbcVM3BvErnbLa3ppVPz00jrlw8xx8NYEbPCVtfl1a6Frx/M5RhvrMm7
M4h90ELzpX2yFsmjDGjLyEvyi6SnoQZmDDf2aIhYvh9ax2033te9rZRSECU8GiaMPVbFqdLSJfe6
Jr90pZG9l6acPjdYZ37ClsV0gxYI4R+gTFzY8IbQEP5wV10VG6HQiFRFjHOxHMWhxic9qPckXMQc
anpQxpP5pg7brey4O7OKUx0e3gsAj4/V6kuXVpi7pHrkF3M2QvKjHSOneQg/jfTlVt+4X9yrcD2o
BctlnEBM5LXX+wo7NubNOuhPg1f5ruvt9jEx8/yhnsR0tKNGP0g9LJ5TmGeVbzVqvVNQqn7KtVZs
rKY77xcXKTpG+C6wza0ZFXYbKjk7aH5Je3OsHromhFFICg1c0SaZjT+kaNovr3+Td84r/IYWeB5V
F8tqeRW/fCaNQLCA4SA1HTjrX1pJgjmaAXVfqL3xguQrPECAd7bc0+98nMCWi16Vb1NFwHY9ahtX
Hr50Ki9YzJOya2JHwpEcdDfbv/5497AndjhyAAF5FpudVW2FCJEYB9EUl7GZzGyvNR4NOFsvc9Jq
Sq7LUPrTU9rXQdpb6Z6yodjFdYTCGteVc5i39ckWo/Lm9V917z0vXTOLr5gacy25mhsvrLlBFxeI
hdpe1gT9+IpW1keENOoDYtTq8+sD3isSiEBZwL/F2PxGjKmHgyQVkX2KCggjbSGxxK30CaWDOiyq
CjXIaAB3SGBgxarM2B+qkomNx7631tgqF1/on4fA6lyjvwQ9yOOzBlad/0jq+SsZgtNJMXvnfQVf
/8By27JYWFbS6t6GadbSrccUDQn96uQeCcpUBrrOF7cwpnddpNrzUwV83wQemMIOg6KPGS2pCaZP
FxFc5XnG/OH1yb/3tinOgLLRFdLUX+2h1YCwxBr5qkcNj32/GoRp7Syuh9+dRvTyyZs7q9w4Ke5N
tQmyxz0NUtONh1XTGLGdmXZ+aZW8/1NPZ+WhUFPz7Ex9tZO5qpxi5ICH1x/07qBLR1gDQMF0Z3V3
GkdrMhoZFRdH78s9Ai7lqE4JOuNcrU8IF+TnIVPkxqJaOxsvHRqgTL6ihR2EZHTZa37ZwZRchrlU
rOJipEn5EbA3CdTGGT40czkcVSOqAzeZMJ62Zl8xw2hn4+gU0NIhEJyoQowKS/NYVoj3Xp+MuzsP
PqgA+5TcQDirnScslYQ9Wy0uRNwZp16R3g5a3pAELpyAQNHQfYUGKqE+maKdqbc0QcXkowANg7LG
JFtT4/T0+m+6txK5lnCTpoTAiGb1k6Z0qgY9rosLbWZn8MceKSqzg21h4CVqwynTT2Irg+/eF7i0
HZbbNH+u8QpNlnGIX2FxUaZKO1gY/j94UGYekPDXh9GCM+C5ih30xRiSJl8N09YCubcsyaABBaYY
xGhitQXkyRALQdf5YpuYTeyGjj6d3xsGMgL47PPRm2LrzOIKahSeeNgAfNuIL302FfKrlax+TNtm
+hGPkKb8sXHLb6EkUNZX9SH/9voLuj0X+eqWG87SbSQvZ3UaYwzUmGkIRbSr1KELUEtofxp5Y84b
X+ptgYXSd+lnsjMCcq47ENn/cHZmvXEbwRb+RQS4L68czowkW5SX2En8QmRxuO9r89ffr3WBezPk
QISCPCRGANd0s7q7llPnZAucKrK3NrRU7QR/tHgEET940grIRH++e1VMCgISlG6HsY3btevoMa5g
A+YtTDsO2qRu1yvM6e18kGDc2T4Aj0B7uAUIHre4DaOpSrQ06Iq7OdhNI6rLAHKFIwq6fR7Ka4IO
Nh7NyCmdyc2Foxs9q6W8QAO8ToF/uY0bACNJR79KjeR7qVTICzAvK8dQVS+f/nh7O/cHCvtSJEiC
b+G33TiJS1wBNCzNQ5BWziePyaX1XOmTGv/WKF1DLZLR4796xUl5Woah78+zUot3T6tL2S5SQc4U
gjvWNmhuEzoSKYymoZOK4lzkNuyxPQivnBOjCRBPrcthaQv9IJLZX2E8aIAPJIhaktlvDjPcNHFN
qEJa1y16dIIPbY3PS+9Co2qVmA+SyWzejwjFKEhXk5yLz75FPlTQQTb6wheH03r9m3LgenIma7qa
hdF+JDFPf2u9yTv4zHdWCvidBh2NFklKtQkbFCW2m3Gk6Gmbs0edl/AdTpCiYuzSWLyUUagCtea3
XevOvSDjUSJFOLvBiG5cC2LmpMxXSiyryjh2MJaTkz8UrdEa6A4r4y9vW7u3QpoaEk3JhQcz+e1B
aqkG1JFbklzas8GocMV80+ouyje3H+aQavugHFwQd9ZHBxKOQ9PiegXcdWtRUhrbjRcVoaYPqv24
Dmo7nwfaL813+B6OVL3urI+ECqw4RB2UW7cd/tXMRkvoRhUaxVoHKhwL4VR2jKdRyrqadCm+vXs/
Kcoj7gATGY2aLU5OoEOE4HXBJGxmFw/rYBh+6eniZ2X3/XIamGU9ugr3Tysci5IMRKK7dOLr2/1E
x0nL0nWsQgYrdCVoluglgrgD4SZRPFjT6H3wCk07gufdueYlkT0aheTJ0KZt/IZaRQJ4dq1CLiD9
m8LA3J9tm4jHt3fzrhVJs85O8hG38y5aF5tjBjw/rJe6PidGP6FHMh+FiXd8hL1jdIf9k3C8jUfC
2lq1ZrvUQDPIhy9mCt7In1Mr0y+r7ib6pdeFlh8cg71R8K9MBELRQ2LCLMrtZzOSuEvH3qvCZEit
L06ymoiodtXPNYmsr0U92kf6rfu9ZEKJsh8gUQlz344pZYhdRVQg6nC0beU8NoyHR4jjHPRR7i0L
2laq7nTp4AzceGMVm2aW2C5WSofJRL1gCrysI6ZvO0rFq25c3ushrErCOICAyIBj8+0yETmDC0tA
iOSV8ZwMDGMatTh4BvZHjL8fbRRgtvQdPXvj7IOi0GXr8jaciyp7qqK1OEfxNPHOljpw2z5dfoti
N9IOXGR/U0qzlE4gwmUyZttrbSKwmovhNSEEKtOLFWfaE61xCAFs28uV4N0bCcwInig022kQbY2l
IzmcHidt2NnTXyNU9VcRv5/nBgZJPE+eNKgDd97RMhouvGnuwmxsK8On9N3+Jnoqf+e3F3PHCwmt
PSkMCM3N7t4QUWXGBQWtUNcZJ5saJ35CseQfvWiqcFGaI6j33hw3MDV8HZgtYLLtBSJqE9KNfJ3D
pI5/X1pk+hS1/2xbk4temjgaAtzHvq/3/WsMRl14y/dWDm2lwm2xhFqt2ODVIrVBViIb8jPPt/ex
msrEg8mrhf1+rrz5qA2/PwxcllJ8WQVHxjMnQ+N/5fpuBbS/ylvBCYf4uXK7Xwdt/R6Dpzq11vxS
NWp7cMZ328ujBtRR4lwoMJCY3VocLdR8jdZTnpPOYex9Mc+KDq1FUrm8b6v23gT91RqiqGQwGvu7
ucE0tWcGrdGU57TQ1QcStIERtHRYH3jw7caPuB8OLO7OOQVnAr7XRBBpkW0lNl1GtUawIQ2hclvt
YKkVZfDjSHf+7tRksQ7Oxu4dwBrvtkyaWByx9O1u0oQ1QFHI6ZlJ1L65jMpncxRHgMN7a5Ic+ZCe
cyBQ5rq1siCmiWS9k4bzskLv4QotcEtXeVKKan5vkMCC5Ogb510S4m+fnCKxsgqO5Cxs66V5AslT
nIU26wctdOnWN0VMrECzKfM5Ap/diCq3fTRZcDGFI+WVX2oAo/C4phnFxKGMo+rPuUpztfB7mFji
D6MRLbXv5J2OSvrbV9u9jSWOpdnF9kHTt9nYRFGjOF/A1FNyjOrzqLd1H0DzYE3PmWeP/8FZgGcS
z3KPUlaUv+Zfh93rJ2t0rIlsvgJojQJVnQZDXQ3Dwetzb1W8CBJARyRGS+LWztyJUoCzAVBTOMiZ
0up1/05dfT1pEcw1/8kY2BEKcKR2W/x0NEQaEx0YAwQ6UTXwsvgMW0D3ZS1L8W6e2tdV8agC1JO3
9SZ2mGHaGexZoTtZth6zVlY3pJBDGNlfDI0jhG6X2YGH7A84+8hDRAeL2gSiobd7WTaQmVC5KkP6
CHJCZ3Yq5TKUNexcb7vi/l4GS0LxivEOLj3GWG4NTVkVJVZHVbErhqmFRUYrFR9CpVoEztSksd+2
sgLxttHd88N+4v2AV0khWebG/+2V/DFtyziMa1MJU1VRLwrsV3CydOXD2vS/o6VkHMR/dxZKF0iX
Fww15F0DK6N5kaVgckMzW9Lz0DXm77XXzl+407NAieBkPFjk/jigGSRVPmiFgk3eigE0bo0i6Ezr
IEdLyw282un/UtRY/NIpAt6Wt3d0vzq6FPRGmLEg2iSbu/2Mba2aiQ2iLSwXRalPut6pTTA3Av0h
d3ASyKKssj1Sxdh/RogFwKpIADYZ0JYGNPPMwrbLoQi91YqeYFaGvKsQ5vAFUR3DHzKk2/xpTLWD
W/zOWkFRgh0kbKLTtWWUtSsgbKtD1y931p+DkaT/FFU1fndRfwLASdv569t7u/mQ9FVJg2BClMhZ
prS3Z3EFQdgrer08cw9FJ032vFzYiIJkcI7YqTfHXprCV3RaPkBFUZzaXKEqgCO1cW3xXFmu/bVL
a5sq5JoexCr3rNC8QHeGX0yJanP8hhVupWoQy7Nq9tQYuLPPmWkUBy5pylvxX6+tXIw8alRWwXMw
QLl5d6xoXro6scSznIHJTwZyufq58jroD9MWLw7Q6nWWk9M64p940JvaBx5if4xJqIxwhsvwdy2u
HcQHh3Y591Vp6LCjFRE0SmlfsP0QOCl+DIpq8vsSCOnjrELL9WTWmTI89xO+e6rnsi0udGzN+aoL
o04uKpL19suIsvQU6Gbi/fSc0hS0LGbSJV+YThx/zGynT57zxu2rs9eIbj7FaqeyUyYJz4MKVEU8
Vl5bfsvzxFn9qGuM5fK2z218/HXvgL8TKVMVgth+84lWXWsgNnLV53as+seoaLyzVhbwk3lZCxMZ
mmtv27vj4xSagcTQxiA/3lYytDJXTJTOtGdjbs2TZjTWWQIC/XE1siO/2LuFq+mECLynNFa3YQLV
fES2oxVN23wY/DEGKbAi5njwrskN2jgfGn+S9RYXhJB1s4GmA6Nb3i3GM3IfCqyE3RJdZqfXzgg2
KyddjP8MmWbXFzExdvb2Xt45XmykDEocAD+7VrmhzFOZLsXy3FpVGVRKFX9W9cI58JDN5YuHUAoE
p0SxiwYC5bvbG5+DoNoLZCHPsFP9YqcQTy2u6qP++jOGisUX0VE2sF+WiRKlQVtNgg5oe94aVKpx
trtK0Z4zqPYe+qz6JszmaIzsrpFXEgwKCzLgujXi1f04ZHarP8cDsPcx1pIL98V64Bx7b6eerFP1
pCqD6OiW83komsFQ6Dc/AxyI6svUrL3lA0impgyD6+EE3p1PReGJQXIYewGzbhflOEMboVRqPi+J
p/0+wvb3aDBK/kSXP35uGWe/LLnIDl7JO2sEQ4pZxj0AJm0prhRL6wXkduYziaTyt+l20bd1ThmK
QmukfR/eCl8ECM1pM6XCDd2dTYvFmoWWdplrPkOsBR+4YuWB2SRMZEGbF0Q0sg5O2P52xJ5sWkn+
AWoJ0ov+ldHkpY2+M0WM5yzK52BBIvjkLD28i/U0+tAxLp/fPtH7Dyhj1VedDNp1NOtu7aV1yrAd
/BLPRKnOdIqE0QyPjuJW3aPm9U77oWe2BYB7UebWQRS5v8csg4YUcwAmaHqKGbemB5Xga1416zmF
xvMULWr0J+BhAEZgi65LF4svJhOAp0Wbjoi37myyRGICZyVrZrLSuLWc0QWOhQu/Dj3IOWiyaICE
UUQ+CE3Xr6rFfvdHpdLATW1RvJevw8aJ4LpuG4ZHqRA5MeK/7OU1X1F9NtIin/x2EtM/b3/V/V2D
PXjCSR4BnRKk3y5QeGtiFumgPLP7pj8MFVwaLqLCb1vZwiI5HJhh7EgujF7BjttnWc3cyW3l2VKs
sDLzNein5o/ZUv+xBoTO3XT4miZuHziqeJk168HNluXAiaR/3j6G/ATGPTikrJZ773alYK0BSRLZ
hKNpj0lgL5E9f81rzhh0i547wKHKLD4K3l6eRD9HTYNp0VEhIDzYi/05Iu+ieUE2RMJJ5/n2d6ym
3iZ5mseh10aeL7qx0eht980fdsPQapMx7WcmS3tUmNgvX6oDkhZR3SNd2VLST4630Fws07C2hf0A
oL4XZ7MpG9XvE90WMEKq9h+GLizLb1Zj+FZprfnzbS/Y+xrlf4qRhmze8FhvjrHjdKqTzkC6EoiZ
nvtcy85W1c4HHr0/stRfZLkceSIcbotLyhYnygswtmGl6Ko/Z/MT/RbX9yblid77URZ/Z01ciVQf
iQdMconNgeWyGtosHsoQ+Znq99yozLPrZfPD2zu3UwYH1SqhEYyV08Gnxb1xmgT+bXPVlTpMM3e1
db9l93K/6ygmXsdRS3/WlamugVfNDZSdCkTi81MMi8QcuBUMj3ajosJqlygNfYUazfs7prOg+ZoH
ZPeU9WpbB0LzYuORG8fJDuYd7m0RFVpeX0rtstx+6/BlNjp1NXplmGmjfaJhrpycGlbct7do/9QD
CpKqgwzpgNHdFfgWVF1QRK5CR9FNNDBdO5ijwj41QIcvb5vaLYhqOognoK+EnKR2m/hsjFa7qZyo
DgfNS0/zlCgnF3LVgwbk7p7ACmcFnyIHome2ua8Qeh8rrZgbDmyZXtrOIJTohI1+dIRAjQ+AfLqM
tp4cuNqdxUkOCOIlRpxZ5sahDWMubNg/2nCwh/XUKyOTqqa2nN+9heRX5MNoyVJP3BYTi3JJc4Fw
QDhH2nQa+iEm7WzS4G0rO5+A2E3esnTPeE/RGrn1PBjRrbRNZ9YCbe7DKuzsuSC0CajJHDXq9qYg
FXqNNZltZVRss23LinzK5K1NuM69fe1H0wmm2GbUT0ne/YAQADGuwUgDdTWJGrtdFZWY3IARtw1H
bdF/5dvkMIcg03fOWrGkfjuPEVQxq/7e+FaaRfMK7cNX9N1mheqQVXrSdG2Y6QZDaIPIoD6P1t+j
PCkvXlko75zwYRISgzT6CaXJtQggbteZDq2sRFRtqLpF8+CCbL4meT6cx9x5Z6vs1RSbKfGSdFmp
592aWixtNItOw1SqNQ9qBr1ln5rjOac29CGD/vTz2465P2TwkBAMUbkjw0My5dae6TSZp0RGGwLp
tc91aVWXUlPeCcz831VRIeQIAJOnhHJrxWpHMy0mrw2h7VSD2NVKv5jt9WLpojmIW+8uiDIkrSUk
XxkAuzXlaLk9D6vbhqulRX+ATpo/9YNYD+74/ZXItv3LyuYz0SZCbwC6opDRCuuU2s6wnIxM79CS
AAv6t2LNf432lH37Dx8LJnd5V/HJtold61SWxjB0F66xGz/NkqXcQATi/TuIuwP8II+El2AreWyZ
Q6Qknd2FI3S4HOUMCZIkFe++EYlIJBxY0nUxqrd5iyMI7NvOxdH7KMtPJpSrodvGy5MDpf+nt7ft
zo2I6jZNJzmryxOx8XHAfjHDXmsbxpMXfy26VX0UWvIhFul08GTdtURNAQipxKtuS7kpZTurGpwW
xkt1DNweXkgtydyTSKn8v72oO34udaS4d0GYSMjzrZ8TxgzGVGZdOCyxciobvbrosfHlPxihEimr
CXQstxFsqdojGp5VF2oysx/KdfYHoR0dpl2c/OoJhL5ywoIi5OY+7ya46ZtxwuE4qY9tAzd+K5D9
IFhrH+OyOlJqvveVdAkukVGslIK83TonparljYJVpdGSEQeKUblUSjq8jJNVjwc+ce9DgbYDwSWJ
NyjY3VozGM+MSrF2jEwbzTWNVYR6LfRy3v5S99f0f1a2eKrIY5wLXtIu7NO0CyjzV6c2Q8+lTuKf
b1u6tx46CAQxBGYGffPb9TC3N6wUJruwU9LpMZtX8xT3S3T+D1bIEGW2wczNNoqJ9aqGvM/rwgY6
uKDTxF9aiRLDfzAiCWbohhCxbyP1tGtnJZ7zPoz0xAzieZivibDeH6QTPPPy8XFA1e3wsrD1ud7o
1n0IyMD9oRmT5T2aiFvq1/+wGoZG5VwYb/k2qUW+abDXqOxhV0WA1/fyRbX9rqraI7rRux4AFPV1
DotmiPTFf9X7Bs8aGIJK2bZSiIDUwPER9Xp3PsudTbIpJ1eZYeXNu7VSjNaSTiZ0bOhDGeeo6RFc
coAvvHvTyNEYtpL0TWD/9Y2VCTyx1dmQvhWTdsqyVAmMZnz/DUcwAgZDKtLJf2+sxFNmI7tpgbRH
vuGTnqbqX0yPGZ/jdcgfFy6hP95elYynbipMlJVYD30+yl1U1TePq1tNtbO4AJhXp1HHhzoZWuXr
nIhxfY5mUbfP1RJF9iV1ULZ+oEU8xO8O0akcUgmGD4wUBLjx7bbOJVu+mFMT5l1PiTaJY+1nU6DE
eGKiSvkNUp7x6AbcvyJkPViUpL/4zDagML0MfSlhcsyIYMZTVSlmeQFhsF4NCwER39HL8qgcvLcp
uaIk0JnKDZHS5iSoI8OVGdCyMBbqnASeWrT2r8VqTPE3xewU448mz+KDIob8O2+/7a1N+Zv+dfri
fp4War5DOIyq/lFDxj6wqCf+EDkx6NtutD/o8jrhqqfjrkF0t/mKrrv2pgIvYsiUkxIsHcjjoo2b
gwfy3ibiqvCfUyuj5rNZUDppw6T27RgKI/9emv3oIzv1cVz1xzGrj4Lbe7snFWLpcTOyCwXm7e7V
tbbmlHTHEHG2/gkSrj9BA4uruyLo/fbm7SzJ2wuPBrdPW4sn5taSYlD5a4ZlCN26UYIMhk2GeIze
T1fRHZjafSfuLV5kEMYm4cxuXqEUbZ3aaCOHUQVTVp55Y5ANzdEBu7MgokBA0wCgJOJ4cyH37TJp
KWJgsIWkre7HQ/r3kkclQuEWst3v3jyq4zaABc4yjc6NT5ioTLezq0/Ag+yaye6G+U5kgzytObWo
PR4tbXdfvqLQde4pmQdTGr79VsRNVteX5hzq7swzMALPq04oTNjdAwpeFm1j0aM9Ratu+t6S8o0H
gch+awlEJYMl7xDFrh3eUqB4wSdWQ7so0vNEqeXUa9F4nVfriKNgl7lSIcYxGW7jbNN33QTbwI7W
pJ1LA2Qswpzot9VkJ252Qc7YDPWic/4sjCh9b/eThhl3M2+SpEsmdb7dXzdeWjq5nROOLvMEVzpA
sXWFx1xD+nZSxBFb0f48UHWFshjfoVtGD/TW3DKPUx4PtctA8KSehkSzfVU/vB33H00KhdCEZ66M
s7dNWxQDTjDPyNawSBjHDjp3wDudoXcr1BIh2zo45PJ43dz7kKnSt6IZBwxfDrjeLqrRMilqIIwQ
+W4zSGogT7Zwu4tuLSpKzK1+6seUfjJF4Ie+1Y/egp3fQNT3yjlNM5BbZksJYydgOMrRWUOI0br4
4s4dJnqjH4oPtLk6CzFOVByDNUGj5fL2ZbA7nZgGNAI2hdozaZRxu3JTS9CkjGoNZm+3aS7ZZCTa
xWuSRD9zUqcl4Nm13JOVLMV6bpTefCdBjURMmYzEUhDhS0M8sEkYW5soqtYmM8xWFNus3HM/aQmx
VDL32lf0S4+aLLtPDewMTA65Av/QCd3ctMNYeum62hZzRUr3oCtRbj9atVXQpuSNPOdVitjd3DpA
I8xBRy3MJFM2zm/v+u4QyR8hhbjlhJNDaHy76wooiVIUuUWBAbIarqTiaa0s/aC3sDtEwOahXCZf
ocaqA5i8tVL2zepOLoRic6LVT7Nw8qCh7h+M1qF0+11Tst0K3JxL1tscIDolJC2aG4WWN5jiMqC7
Up5i5PrWkznCoeq/d/+kdBVgXl6x19nt25U5RuuUyzQ44eI1sW/H0BO3adocJH274EkSwpHsgfmk
irKjk250j2ZT7jrhRJ3uxXE7/S8HIMtjM6Pn7ZWVekCss99EnIJsGdwlG8mHu11VMSnGOoyuFybC
zRndgELgREO3+GxDVfbeG4/XiaK77NbL+fetfkenWwXSmH0UMn9ewUyuiC5Qmq45q71pIbGJLC5Q
ScUt9bOmJHYBYby5HuzvnfXSfKLjKanSZfPmdr1ZY7n0U3CaGp70h1obxyAta/c8OaM4KMW/zlvf
3PAG0S81a15n2s6glW9t2UYhJxTm/KWLtHbwEzSDm2vGhzdecrUdu7OdcuEGSBCiM9IRKQwXtes6
89pMQigP3IiFGdhW3DO9MEtNzcxIMvENXpSquyhZOke+Xg12/qFbjW4Ct+lZ/3R9a9V+jWaCQHy1
KKfJt9sG4uYk94zxeydSEyuQiHdBNhbjEIgiqyE1Epwm08/jjlFEJqOq6JfcNKP5Qc1rN/Y7LhTF
nzW7vwoK1NEJKh7TuObmsLxoJeD9z5FnR9FjNgKX+6jNSts9a3HbdUHvNXBQLFVqGo+VbtUZypzm
UAKgK8zyV2bCxHrpzC5aTiJbl/KX0WGg9drFahyfM33o10C1yIt8t7CXP+BEqbKTanAgzmlZQqrX
ZAy7nt0yXlx/dlej/Zz3+oQ0cmdbygNMvNF04pzN8YV9Vc3zmkNx83msaN31vibE7F3U1Om7X5Mx
h+raL8jGDGg32nYwXzplbn8f+V7Tt2zq3PLHoo9j+UlJO+rAcRPn0S9Li6oYQuzRkkRPrpFW46do
0VXxxTPqXoBJSbX4cZ07rfEbKJ2aKwAni/iXyNP+DHDWrR/evqX29we1XWp54LZpTBLL3Poc2NMe
db0yfyHcNH7Mbbt+TwyECYzGLS+K2lQHkeD+LSd7pcGFTiG9GXgzb+1Vi7ZCXjQ1L/VcWB80Xuwp
iKAE/5Xic/I006l9Bno1/ewXbTlInO+ZlhVFnioJQd0mZHkRl+iCmu1LxUDa9NBUBZySzOSvaHYI
w6mvgrn94WnWltW7rhS+D0C9+wiK5hcpIZLf/AQGLm6XHhlmLyZFvj92oQeoE9W/dCqEuudqVJDK
MfvKs6h5Z9Nvb3/i/UNO6Z7thiUL1zW2s3DQOqQd2kXZi9JmM1LGYjb9xG3t6iCJ2bsSjQ8YWGGd
p5FIB/p2fW2dm+rIo/oy5wN3wFTrxT8FM77fOZzAnLpCs5rz20vb386YZEUsj8oq4Plbk0aiI8rW
GvmLkq+1ftGRSC/OFVO+00eoHlb34W1z+50kC4PlUXKbSTjx5vFLa2pIrgrfQQkj9bmYhHaJyveO
sRNtAkMAxCMjXv7D2xzJapnjlQHGKMwNc7g2QDe/1OM6PajQ2J1zIBrjuyMVDPLBJAmIbFRswlvd
zMwMoZcoZBJOv3oZkhQIPL1TV1EuiwlJQCQ8pq9sWrffqqRCVtl2mr14nPIXY03sk6PEzrs/kUtn
lAebRJNuy5bMeXJSAqbaaF4ShCHOPVKSfqPH/YHf7R0Btg0mdqlt4gukmpu1WH3ZFGMxv1BYHD83
pTmds0Q/6prfsSIXQR0EuB+QK/n//1XpK2J9pWpgzy+mXokn+KEjv6Qw8+4dQzJP5sskNq+4rlsr
UU4R37aK5eUV3tmWSvpzaZr1iFNjf1SpOXBWCRnxMSi+b81UQMaYCJqWl6yrPiSR4pzyIc6Qm2Go
5u1T+qqYeBtHSWg3GTmpC+jgbTWnsa2FGzETL0XNGAtI/Dj50toCEWqnWPUqmPR5dT81fdypZ+IP
q/205Pag+TOjKvMfcalQP2vntYr9zBoV94zS/fzRmmPF+ntFg6Y8cKY7OyNnjIj5GLXl925uFcUp
Yo2oR7wQAMlKZKE+LNowvrgO0czbW3PHo2Bm576UYC7ZiLj9CLGhTuPKwNsLQxhO50ex6VRnxZ67
/vK2oXtrItAhq4Nth7t5U2UyorybcytbX6Z8nJ6YHyxPgrJi4K6OdrB9d9bkkTzKMXYYaQDO3K4p
6nIlNoe8fFGFqj0M8Zqc4rzID3Zu/3jzcHN1QRJPAZSM69aKk6rGqsRL+TK20/igZ2bznRFG66xQ
DvQ9iB+DYhzFQRfl3tJAXkt2cZh9dhmrJE+PF2/AaMPMepNW5UmnNHp0Xu58LAAYFLLgGOEN3QYI
cTeNmZJV1UvaUEXw6F9cgSBVp1k18k+mWJsfIzPzpc+s2HyNuvlpUc35h5nFxVOBpOEHmubdOa5B
t9lmeUQEsdsDapSSh1hCRZjBe+Uj/NclCAux0IUzai9TWVEbsNzeVxVHf3zbX/dWZOUcRCigHkqV
24NBM465shjN2kQA1V3TXDu7wO0PXHVL6siJk7Jb4PipIUkA6saLMlLdOteHMSz0Uti+ZxIQ/oQN
Yew/xqvVqs/VSCb7QCdaMIm3Om5zLRR3dZ/auIr1UzRm2XBGtHxd/MWeJ6omqyiPONB27iAJiAi3
8XJqjYA+b13d1ugNjl03hrqit0jeG8Dr4L/xFT3XD1xvv+1yuoDKGpB/SsTbEirgAfIuBqtDGijd
aXKS+mpkuRe89+PKI4sFaUTyvtwuqICXF4nvdgoXswda4unJlaJp+d4oSo78SjgOAGOqhFsdX9XM
ew0IvRquiq091VNeBuoolAMX2gXZr1YYAqE8iJDjFsLcMsoGPL7DCrmDP2bWn6OxPtQtGi12FB9p
m+5dgdoVjkBbQvbmttU5a87IOQtDo8TtRalv5EyBWH0bU+AujF/f/kp3bckWuZRwQgFkczbqqGdy
E2bIUKkyiLi7xDzVCu+GZ1PnfdvU3u1YllSfgeAL9Oo2jkdarhjhK9DCeYjtk6bGUZCu7VFzePdk
8KmA/DI3DFkHl/jmsV3zYh70lc1Dfq0O5rESlGVG5etgMLHTGXVz0ez0aPbr7tIo2KoyAdsnmYvt
Jj0VQy1chegvRkUpMMnHo8rcXStEEoyOAGvmnb89Udo4xH1Sm1qYGHZ5Gvuq/WCM8ZEGxH0rIGfg
8ZazGpsyuD0sYmmBcSIBNVinKMvaR0Xpjwar7lphvJtbiLmJHagytxLYLIWL33UOVPcZ93I7KEcI
kLvOwNiWnHghU91iEEuRV/ZEUSJEcGk96WX6YqvRL0Vt/JLVzfNURe9TteSlwfn+3962ep+omYWU
DF8oa4YfVYwqyOjFTWBV4xEIfNeskJbIt2h1U0Daqdj0MA2PplC00JjRrZx09yGNqwcngZnDaNdv
7Vr/iMboM9II76R0eF0ju8kALGk5zUz5Zf8VGvRFZw1Zin9ADh5d9XESQIu96qGgtPTeeJZFSlQV
mBqyCuret6byAbdYV5wkGT39hKa069eeQRFyHo7Sl3v+yIUL/ptnhIhkcw+q1Jl7urQ6CpgeAn5e
qTzZDE9f374C7922NhU4iX6j6rdFJKWLOVqia/Wwixz3jGLNzwhURODG+VFvfas9xmcCCEQ9m3Yu
SBJ6Fbd7xwxH30RjvYaVkSdQfS5AjkSjn4raqa4zyg8v45osz+OkTZdGG6ILZc7moRrimeqnc0Q6
tN9esOHEkfBjEI0xm3X7a8rKEJa5mmu4WLE4VYUHL/VaGe8ObMg/gV5JqA5t2y05My2fLoaRUw8r
tjWIh+mHtbRHrAT7pXAt4o+w4NA32BFG0unNKd4aIoyVRrlo8YRkmDuYB56yizjgEgGCQZdbzpnz
ON9uWBQlo5Z4iROmrf1RuNbzxASnn8B0Rdf5yFl2S7JossDgzGAkUCCQGLfGvAXmzSnrrRD2KTOY
SxOFmNI4Yqe8Z4VpSokspKnDN7q1At53yrxlskKrs1rf1ifvYubj0Vj0XSsUQxlXBYUAsOPWiut2
YHAYDwiZbk+ZFVYMxODj6OvbB/mOFUlJIR9J2ADok91aaUBbmCuzoWFs1GuAZrp2ngZlCd62srsu
6MQxAgOjrYRp70LoRXhDvyiZC5lUP3xtC5pFqZEPf0GHMh4cnXumIFtiLpPPI5GZtwtyU7iPO35I
WI5T5derPl0dk95i6mXde5vPrAockxQLJSYi+701RTmygNqppMGo5EmAVCmUIypU3n25HqHB7nwm
tIHkMChtddxuYyqt66FUenqZsYo26hhp47PmDuK9r75cEEND1KZJdGjQ3i6oSyjzpUbKgjzz9xQF
5Udj9GAbcJf3Fg0lXwOAJNTWiDXhNbg1VA3Qt6RxGb8Yijae3Ub/q4a/7SCjYv6Ov+amkkcmQAGc
3I0y3n7wSq2IpXR7dMO560QdNLobf2qRdFtOIy0yE3SzXjsvPKZtESQin+PvqagX97ODnKL+FFPB
n38tUjWvzqJq4SGzCR+bE71FPWy6fIp+1ea5Wf3EGOh71poyWb6eTbbx2FiK2/lw6jOh4g92v6At
DD1vdUUjNO+D0hOi8GtXjZVAR05mOeU2EfElGore9jU9m81zrS6zcSm9eWgvntbP5TVGSHB5GifX
bq+eE5WXFH4vR/i0LRb9iyjrdf4NjBt9Vbtd3Kc4T8z2Ab5SL3mcvbz+p+AM/iSANbTLOmdu/NGr
EjO9SC72cfAXc1XTYG6AsXxZFuL2z1FuJslVzFpHjUZJRfdRn10LZQCKsSiqalWx+EYfeT/qcsTh
CVA9lUl/xBL8tK5KhO3BfZ6WxtRzv4ZXt/rIU750l9bM1i9q0Tu/59pc1PzaokmCZVXMH65J8eDs
imrVv9qTYQ0PKdqx+omJL0X3IYVo4QF2osbWzzbAhebvvhzzzwBENA32D0KvSzVYqMqWHWJTL5kG
8diT6Jp5vi49ykSXPGMa/CEiO4T3Aaay6fOcatPvCsVdIDK8hVZx8hIlMn9SfozVk70uhfgHTTNH
P2Wodgynaimb/lTYWeR8WQmxvEs7mc10qsppna6WVlnZw2A7C1P4ZS1m5ZknkTFGszPjTzVblP7p
OXOUn1WqZsmldXPjt8SqTOPETF/RnL05L53Pai4KhrynKPkSz4pXnBq7bxTYltS2DSYnm1UcY5z0
YF6SBNlNRrbND3k+5dpTOUciJVEUXvZpYDhZPJhdla8+H0Oh+947rXsqmesXJ3r8WfLPKuLBPXlx
V/4VxX31xY4R6PItYq3+1MRz9mUUxqL+Uqyj8SzUpUAkGE/TPAjCbDU7icpS6gDl0Xp9HAa1HGD4
p0Dy2VrNIguGxFTSF80slOyakVvGV8AhdnJeldrVzyIZRsAY8jP82jZar18oEOjWSc2yubksddao
V6Aho37Scidpffrc3nKl95oJP0mL9QesevYk1TE4T77ZRmYRpNDL/Jg0hH2CHihE4zOrv+iBa7Sa
FTSop1v/w9x59caRLVv6rzT6eVKT3gzuOcBkliFFSlUyLEn9kqAkdnrv89fPt9k9t1VZdZnDhwEu
cPpABM2u7WJHrFixYlu3jWw+KUqVyV6o1WoCLcNRj5UmR+ZRkYumSFwKsZqvCfdW8UwjCVRIY6nS
7opGl3+8/DJeGnbMCwQxMroUzV3gk10VRICrCgn0If9IY9TwQUKk8uMrB+EVB0RXAJgssk1LJgxp
3S7qkzk/9DIZ3LpBlNxSpcF7eZSLl9cEURIC8lQoQxFdAhbKIA9DKhX1IQDC2rVOGd0YkaSe6hb1
25eHulg14azQ7QHukpDCWLaxo0mHEapNUx+MsjVvwn7IPK1XtM3Lo1y4rmIUkdqivJsXZJlAy1vq
v+gVXR8q4qC3ENlrCg2JcmCc79AI//nyaJdzgqsEhsnK4Y/j8Z2/iZXk+HI6xN3BKYYJGTKzcOVA
rravHIW8I3lUyjMJRwUd9HwUFAx8Uhx9e0ic3jY22TDId8bojK/s+k0xFEXdIO8cPBgiwMDn46iN
Nk4lJWsoUVKVWSZhn7lwLeMHciP6doRYtAvMLg9WtkwEg+cvPqk7dIRgPopOPsvCkTQKR78diDYq
q/dvLet7rAw0EAsaanmTnOR+2JquWnfSq8uNoDpSVU4eHJ1iZIUW8w1k1J/m0jTf56Uy7nXRMQ0J
pU8vb97l7PA0Cbafww4DwuP5otbarGVCfOy9ZvvSzpR07S4mrbgxSlvfpYl6l0Zo0DjNoL3aX8PH
JdxF2hKnB9/tfGCtq3gttdZ5P1SsXwB57K6hH9qKP31x3xB2A1QgChEd4C4a/RFXVdVgSs77uvPj
D05ixTtFL6UvbUgGHrmD+eHl5bzMpwikEwFYCm6F5smSmEsdpdUFmK3DJGX54CpSTq+pqgyoL/dj
Re3cxNbscNskWZf9VJxJCKsmkg+TLhmK5j5Pk2LcpRX14u8SKzU6l+bn/loW79Ks8iGB0XkZBcNq
WZqplPzh0HeGA9ZXxmup402MK+yG3bjWYvXKUAR4ZJfw/rFDy7RrELC74Sh3h8yY+g1ydMkDYpna
XVlI3Upu8upQIMyQFckYUuF/fqKksJqcIdS7Qx0Fo+VhFIB0jCDo8BXlujJ3K1st7t+ZYQBEEck5
0VOF4EMXn+cXsG8q01ZWJ2s4tOxidqBiU6KT1JwaCEHadEHzmo5fu82N2lLdQuvl6sHWaW8LqbGM
LZSylSi4oXk4GZNBCaM1LOYiUuHjwdXGZnIMRWfW849nD1LbQsfvD5akRJ42xPitpNHuI9Uh5WRU
VGWO0lqG4cqLAyBJ8Q+V5gBrqvhQv6xJqCHuMZF4PWBMu9ClOYxx9FmTlbW/3GrxrnGiRPXiZUQ+
pchtJtk8HtSOlLCnScV8oGOpE226adaDFdfgymh/FbtYgmV8ARdOWTQrYGfzgbrI6SaKOrirfhTd
UwL0/eUzdblnokASmFVEy2hRLayxU9ADNpv88cDLLX1AojEwbsHM1U2e2Vq2QwWmmrw0GerQe/XA
JNtBkTFdzzK25/uWWgFMEwiqB+CHcgOkLrmhIg2bTnaKg1JV6c0g/PmXB70wzjREEU4XYLl46Szx
/V8OizWjkl30wXTI08n5GPVzcJdLhoNKX9TfN1mC+PrLA17ZSMBJAnRMBC1Rl6Kpit41RIY5A7L4
7wIrRsoEke4H32+j/ctDXV4EHjdwSjYSrN9Z5inN3Fe02cqmQyPb4Z0aJ4gPZtFaU4FrK8jrSZkw
IqaXUFuha4FCdDYddD+cTpYRNZtAMdK93MX+pkOyeoUwemVWQjGSsgiSiJCnFjvWODV9MKNcPiSQ
UT9h1zI3sKLq9Oq1o58jwjZC21yQ9M7PBQDRlPtTJR/SLkN3T4vKndOqa5rtV+YiKPSglKQLMZNL
ByRL0zBHfPpgDK1+mwzO9A4YZ03Z4dooGGGwPJBDYrHFig1505CZrpVDY0GUSNJ2pJZ0zDYvr9hz
v7Dzt4gZAOwi+YrNJ294vmSDFQWSbfnyoSddqG38UoMuV4C5IBtYjPJ3abQhsbfwfD9MdVg5O8j+
TRAAGJWSczPVspp4qu+Mp8kap/lRHfLU2uay1RkeTTQH+1CruZx6sgmp8G3i1/UPy4/M9m1RRb39
QBhayqiJRSQpNSMM490U9tIrm6gTmZG4EM2M4c+xnEvSRIseW9rnlXLQs8h6T1iDxn5SRoKHqChf
Xl5QsV6L9RTljdxe0az6wjsd6wz7EcsKhD2ZSm3FgIfqUk2nHcGI62Zbp7Fqrviql0eF55BbBRAm
OrUtE6R2i2DZOOZ0V5ESda/aERSmWW9WjsqFwy+AbAqnWUZRoKsujn2iKn2eIMtwcMyi/54aTb/j
4Gof8xlIaxpr84tO9+tbZZL1Fbb7pfUlgIM6SoyN8gQv//kZ7XwNtlDIGUU2o7xP60k5dQmc/mEC
v3x5+64sJUORAgaeoOBpSWDkrWmlpmAoX0uHdxpH5W2kdtYKRevytcYZAJSghhQDgvLX+YSsFpVq
mqVrBzDfepMbg7HLxtx+N6p18CmJzPSnQ4f13WunhgY3OmqwVqn1hOx7Pijaymld5Kp2IAHjeGad
RCfbCY1X+9KCBMUuIQJPBn3ZR2wqY30qaLB0oPVhdE//Wq66PZjvzMpaY/teHgsQF2imGEn8af59
PqFstJxSIv95cOTwez077a3cldNuCJu1VN4VK4n+HBRpUlMIFGIwz4cKTbBlvdKMA4TwRKLzLyV9
8TaJkXq6VXS6Im4ifSipN6L1kPLWDOe52VRmVRxkp7LrrRqN5fQlikYHbdJeF8mtUZfjm8Dqo2M1
JcG0mWqp+kln5CD6YEERCW5URDWyrZnLUUhRkk1bZKXLIseFrlL5FDylzbTm5YgFO7ddXHAq71CF
4wyAM53PEkX23B/sQjvUTfRn0VaaZ+ndbelT8qNGzePUh7dTUtP5S1rxXi9vHWU75ONI4qNdQ+x4
PrCZNvMA4K0eNKcw72ddkh5To1ZWLsAzBW8xP5LsPAKosDDOEqnr0WCpZ7s2DhRB2R7Qv/E+tc1u
E8Rt+0GxmuYgo9u7n4yu8MZpKI80Gog2hdmudVO7PLmiuS9vOv4kmUhF2Idf/Ffity5CeMA+WDSa
cAEqJa8eqwLgfk62r731otZPXEYeQKGvdT5UaxZB5pNGO+iSHW012lmQECEr8vIoVyYEmxjeCgib
YJeIiPeXCU2B3NqhmRmEH2HrzWkuu0UWySSaTGcl4Lh8hiyRwMdnFcDhRSoaObfE6crGOCiBJW2m
oGsfTCXpvaC2AT0UO6QGcFSmeDNqablS8XV5ThkbfBzDzWkFkT2fppPVuHzo3R5KqYg3NCoN9vYw
TStbdnUx6WBAqS1oOOrU56PYlFDRh6I3DkMJpS9uLf/QmXG1qwonXrHWlzeeCVmCAy6aM0AaOx+q
qqWRxqOycZhgY6IWyhvx0Ymy5kvIsd0kmpb9TOu4++oDBQZuEJjOmmbptcmKNrY0uyTjcPFe6JEe
9mUpsaTUNnwapbB/h7pi8IXDtAbpXbn/PLnI88EygYR90Z2kqHXEKXzVPCDh01s3/txLlptUpkM9
pBXHllc44XAqmqjOcF7HtN/LThNV78xasedNBRcrXwn2rq0/DjOvGME7furiQOnJZKH5WZsHPWgm
IPY0I+M6fS6baqsXpuE2vvK9cYKdUqSvlvaFJk+lJIwRBQQKUv751s80ORlET5oDrrPt9ZHsQ0YP
6n1Ut93KLK/tsVBa4Q1l+SkAOB+qIWcCihpahz4fVRc6k3mQWhNVksTXP75siC4ZWkwLqRoOFB4I
QM9irHagc3kVDBbnqe2lTTf3w1OcVugyZlI2fxiUZppca+7SwzQk0bihrtZPdm3Rdh+bODPHvZao
4RpIcsVucLZxvAAQQA+XFKo+D9qmKkL7MMi1/r7os/7dCJHs88tzvzIKMQ6SjSiginZNix01o6Ck
fKRzDtbQjdBN8qb4ozfM6fW2XpQwUPpElM1mLRhHZhFa3SxlNi9KlsA4mqaPg6EMOyU09ZUZCYfj
/MEGUiIyhdsnlLqXoKAV67PV9bJ9SO22f+iN0L+DWUfm1kplV9b97vTqFUS6BiYwlSMkOvWF5c2l
olKBs+yDafmpW7Yptbx2u9Y2/Mp1IPHJfRfCmrzLiwXs+kYLHDtxDkmWd1vf7jpPKawMCV65XnF5
rhyJ5xo1+EBCTGypskrxZQdPK3UOZqr0m14n1eT3Ub7yJF8bBaiYSkVEL7GrCysWyFItUQPJwUvM
yjOiyPE0We9eHeUSj3GNcGN4GvHEz63IqIQ5/kcSHOeyM/Z5MXSurPlrdS1X5gKPilPAecN+LF0z
EwVhhDUQgSoHLfW6yEpuEyzkChz23Jjl7GRzT59lfckY45wt24ja8aBYGY1nj3pmd/NmwmjND0rS
5KlLZ8/Kv/Utsx43up8bP/pMmc3jYGQyFc+FmpcfkC1Xx490loR2gYdVpx6+OS2qha6EFLsGVu5b
JKOy4lY0enU29Hdy+HfS5dJN6oNVvbPtoYDKIVs5GZXIMLKHGuWSY4tpiehKa7ay63QDulvIKUzp
94K2lvW7wkJDwVWCIP2Yd0k3fR5yRPETVzVjXfeYgdbclbUPG0gLpAhJBZpeOm6iGvGPIaEJ58co
NtriplYL1djqSBkNdyMiVpYrK2DE34ZajmZEqpTJvJP0SLEOkZMW1W1E5wSfApQBKalcnRxSi3Mz
Ty7tL/rSldAkTepNAFNQ/660NN95eqVRsCAVP0Pr2LxLQa0eDwB5kMk+dLz/G1PLgk2boRv/8igX
pk6MQkkPtXHCP1l6Yo0kKSrFUPbBLrr4aNKfyM36QL9LtXHc+kPafH15vItzLkT2wVwtcBUqfZZW
3NErp+C7yiHuomJXqWjUhrVuvHpWotIQHxPYAVDbXAQ6BuUaMkoT6qEOrHpTWHG5oxZNujPKUbo1
1GqtzPhyFQkhRTkzvGgFDG4R7WSxLHVm3WgHGi7pRxreOaEbwtI+Bb4mBa7c0fX45XUUMzi/yMAc
zAydAEHBXWJTU+O0ZaL1eHB1llkbwyqrJ32YwnJv5kZg7StDGo0dXRZGc8V3f9b3WwxNQQ5cVhjN
1Bkt05bwCEUTOsc5ZM3YTe/L0Ul/JFaefK2tIQl2VqJ2f9BfiBxemozBiKSjg5xK5/jdU9lmjXTr
pPSKcjUzlZwNZ9KGMaiRd34ITbtR98SL9byJIupqvaEa2/KbZmUBynFdPBlemdRdtC0Ae+pNFxlF
+8nxTfNPX+2tL5SVar0bTUgSujIcxMe+IWm78rQ9P5OL6UNXItdFpYaowl+cLUVSps6kav6A5kfp
VmTaDrEzGLobT47xXeunU273mwkh/R910Tff9Nos18z4cvMFfodLB9wDxRvH7vxJqkOoXEgZOAcp
TqL90NZKTcZYDRJvapNkBQW9CHzJnmjAdkIPHnxmyY72B43Qs26cgxNAYhyImVzqVv8wR1IduVTt
81z9ENg8Ai8f8AtDQWBIgTUMFjgelICJK/dLaN9rNSUooFMHVc3aXdsQkmYB5SKvHQU0BOYDcCix
vXmxkrWVyUYSxcchKrqvg1SkLvLF6unlUS48L5tRqJZQIFowkyW6a1QzfbySPD42vZTsrUyR7/Nx
TnYgXGvh1YUlIm5nIJACEAPQtKUlcoYmQ1cN3CV1aB9hjt/GJLA8nxr8tuvDFSt0OTHqWwW2xTul
orKwGC0I87EIyjI41kNfej1D3pdpqb1Xsu7VPQhBP2Bmg48zKUAl9fw8ZOOILB5NK47xWJDjqeps
16fIsLy8U5enjlmgmgg2ARhJ0Hg+igRWh6dT8RLWfurhd4S3RRw4rw1MRTaDNJ4gOpDe1Re4YxVa
hZUMYcKyJVqwKQun/MOeKeR14yYP5c3Lc7p4KsiZ8NIyIwtRYBIa53My/Ggws4HXXTaC2TUypNSc
SvpRl/2dFPfFHi7pmtDilXPBSwjfHKEX8QIvhuywSOactMkRgnt56xstma+plVJuV+v3316e35U9
Q34DYAiJeNgVzwz4XyxFaI2BLgclKlFFE7xzUKP+HOtZsX39KOReVV55ofO0XMVenUCkUjs7og2L
llbTOtvemdb26tpcRPYVoUquFZD0+V6FQazkSBZkR7Wz/R2VKeZjQCf5P147F9SjdAhSQnkcJHgx
itnQBUMb/Oxo+mNCBxGapiUtipQvj3L5cDCKwaZQJoZ+5fLGzpY8q0WT58ci1eZ9Rj3X1pmSeYeE
U3urS+roVgiG37VVZq4RYC6PPIHecwsJIhJRynG+jP6glDCnw+xYKFY/fFTrzIzfUxWjjseanlz5
50ktu+9m6Rvxq5Xdn1swaMimkDQE4Fq4B02ZNko8NMUxDc3B9orSofMcXXVff8VInpMTwjViB5EE
Op9iGk2+NdtBcfT7OUddgI6RRobamZOa1quNohBb4P3i5UKodelranFWwD1vi2Nezt0OcMQ8FnFb
rPiVlzCp0HSgOAptG7wXGDbnM4qaWOskKS2OfZwMN2aiJ7vQkvw9sVi0VYfS3GQZvFngcdsb6TS1
7e1Bf59j81bM8+UbSr0+V520tkhgLE8PdzsFprSKY0lvnf1Q5aabDWG+1aTa3ygJabSXL8rlpWc8
qvVBDUHeL3CMopqMygji8ugXUUyRVjXRRDhfc1yvzYqglgdbiIFc5GFzNdUxX115pK4n8GbNib3c
8akmVf1ym81yc/PyrK7cQQoEIT4TpkBvXMZEhC5zPdVWeeSqaB7Pk7aNyG7vnBR+oz3LKCBUbfD4
8qBXlhL/QECeouIJEO/8DGG3fWQVhRyRrzqej/yl4al4sPbKll1ZTJAtEGzqt+jJtCQDK/CaR2OS
q2PR5vKfkZkXH7PEzE8NLf22ahm9mpVKkRiFWryltEFEim7hl9hqPWCx7fIIO1d7K0S0d+qok6XR
9K8vr+BFaoCRsCvAkZgvPNYFFlnXFZTPgJkBw2jbJkir3iPaocaqUhMkTKI0kx/MiZptpw/b2zou
i5VPcOXgACZTqgYLDQvqLC1op1b9PMfNERtXaFvsda1uNWXosrdOoZTVLaoG0se8kI1iJRp4rlw+
i+0EdYYEKY+HcAGXmulhGMVwgjrjmFZ0zrB4oIwS2VR0D8rgLYqfVXTrlBCj7kMkzes/S2ucrb08
ZHHzKbdmiufcpDBn80/FbIrqTho1Z9q3o1o1ojJJzm9f3qrlIaR2gaPAHgl+hQjRzg97N8C07mcl
PfZW3mz6OXkbSP4x14Mv5I5fGymJwSDggBWJaPBCWVVVik6x5jg/hkWj0OM17em6Kr82fGEUxJox
UoLKRKy0mFKTlmqb5W19pF+h6RmG5Ow5ag+GUxYeTIl25c1ZHnYxHIw94ngiC3J0YoV/cR1LHdKm
bU/NMSola9/qvDGp0ytb6sJ6b7DHdN9Mg72tazPw1KkKV6zI0loxPFV5OEm4R7zjS72btC2bFser
PWoS3Wa0VAl2kkmB3cvH5HIU7vGzyANWEZO8sB1mg+CvNgfdEYEa+11FyVt2M2bVsOYhP6dFfr09
KlXuCogIcgjg5ebSTzCbVMqdrhuOwEP0zVG1eLT3jTPLb1GYnfNdas/xN92QKuVDWKM1MW+oXEIw
FmZAi0ySLXdNBYKhUt2blkH0Oe41ed5TnRePnt0PqMtMPUIzFIo6cex2iWnP+8DPzO+JJWefIx9s
ws3qMKa3sh04XyfUX6lqkKUHzWzM+JVOEZMFNiDuFXJFAqQ4PzpaQsHiWOXjsXCkP9ReD/dhEZsr
N/yiOkOMYmMFUQ9gKK75YpQqUO0sKieQ2V5RtvVotLpbQXqbNrOUI/jkjCOomDS2Dvq8wRjkx1Tj
9u9jI7CbHZ2tY7RYaqh17oisjbQh0aQNrwyNRLcFTjLXlsQuKMoi2isrewD0m8tj79g425livZey
jsT98zn+nz/G/xU8FUQB8Ozz5t//wdc/inKi6CFsF1/++1A+5Z/a+umpffdY/of41f/80fNf/Pe7
CHitKf5slz919kv8/b/H3zy2j2dfbPM2aqcP3VM9fXxqurR9HoBPKn7y//Wbvz09/5XPU/n0r99/
FB2mi78WUPv7+9/fuv35r9+BUX+50uLv//3N948Zv3d8TB+7i59/emxaflXT38BFJ5vzjC/h+Pz+
2/D013eUNyQQniNJA6RBlLnlBYWG//rdfiOoSMAccMs04CLCo6boxHfUN0DCQB8ouOk4bvzA7/93
2mcb9M+G/Zajv1xEedvwdzmd/xgE4kq4P0BReOACrL6AxXsV/fuisKZ7uB3thu4LjRvqNhkUJULw
uZxat9RoXB1BOPtlff7+IL8OLE7c+cAGQ+MGwp0TPTAWJs9xEjOesqG+z9Uu9nozNim5UCHPqwhO
vzzUuXUVc2Qo/B/yGagD8wad39A+regJNeT1feFTpJy0vbkbDTNamdBzCngxIwR64aIKRVu8TvEx
fnmpoqAJOno0dPc2BfiuXNvhrpGN9IFuoP3bNpKHnZGkirpt6xGkT42RVBxNPaSUW3eGR7nJo60y
y5CHbLk3vFmt6r00q37rmUpRFq46W+qh0jrKmQddrr4VUfKOQ9d1bt5O04PST82XpK+Gn30USt8s
SUtdY64cw43GuH/f11IBqDSG08c4U9UHvRuqb22gWHdBOH43mlj+QBO1YaP2Ywfbx5er3PW1bPzD
mRXpdcDx84YIzwHvnOgYeeyF+6gqTaZSh9veJ4PV7ZyhyDZ+N641QTr3vf4ahSvEGeM/qAKL/TBj
GerMYDf3xhye+mqjde/pCVPuNdNf4wY/c0cWew/Gj8S4YClSWSlO+y9733TBGBml39xT1r6rJtlT
g2xT+doupram+xHEu1I1aFZHtTrSQ5NR77q+xXORXbtFj6gGTHpM5Pg2qoqnQNK34WADxxy0ZnQH
9b3ROCgKTV44aBsjO9m06umqzB1mPCDtXqmPffRWbr2y+ejLsRvKf+jRl7h/2xRemnsSogehJW+D
RN3SAsiz424n9bEbz3slLDmCXxr/EBfTB3r90iXyPsbPGeMPk/nkt6dpju+G6COWaZcqb326sJaI
e1mTN5g7zQ62aj/wz0dLSw/IY9zk3cc6rjcr11e80xeLS7AvoEOC/WUzH/q90OmtUZr7IoyUPV/u
TDuXd3GSP0VJMUEWUqJ7M5gfs6qQ9tbskLBs+/CzkiTvo7yUd4YfSpss9M27os4GN/NlF+nZr2Rd
d73+xKtdeymYySbr8/pD3MjRMYmKxHMk/VNrKTMCAZrmKc0Yefag/ExLo71NLKO/c4reemfqTSWy
LMqmpg7ok5aY5W0yRgM7lU97cvLhisfxHDRcrAeIkpAhA9u3F9AZ3GK5jDuzvTcaW9tQNBHtMErT
27mcDU/Ptf5PZxix41bau0gbal9RTFBvc22U3WBwTK/3zcqNlFjZGJCvPAlf0VXk3vFQheg8H2Nz
M/oNf1moAOs6KfSXN3SRn/vrZlIgTNs+1BZ5yhYuk9SFRsjCtvcZKu3QGIPKawLH3LflpG8be8j3
qT0ld3j3o1sq3RfqVaf9y5/hyvMDT0QIqmNOgVkXMfSQ672cqEl3L9kQonxHiu9QVzf2tuGvSZ1d
HYr3VRTS4Igu34VcD6uqmbvu3qlq1EH0SdlmaiJ/C0n2rK3stbEo3CI6o35UEG7P7ZCstHZjwIG9
T0u5fZ/Zmb0BG9Q+DH073LEYmpuEs+1ZQ53ch4pcbisVVWTEMSa07CrInl1h7tQ2biiIz9SVNOVz
sHR+cCmA4XmECsz/X1SjBBbaLw1aM/dB7avbBvTVRa82TMmplDZKH3QcswIbnY9W++pXkbahwtS/
MfJh2OUQXfZmOsw34I806Jt7mRaI05pU66U7BMj3HDcQdQpNt/P10/0ghLamlffF2IIX5TXC2smY
vjXnOt9bU5jcxqh53CskXF8VAnIngFFQUoPEhO9AJSuu4K8vSBXISmeFeX5H5Yq9taak3AQkGF7r
CoG4wSzHG4LEhLOycIXK3in7aoz1u0yux52cRay9lUu7ly/XxcsLMoAwE2EzLh4me3G5zEA253Tq
57tsUvZaWdc33SyDSChWhebL36qFrwo6/stQ4iz8eDE0+W8YdFBx8cvCXwQdnx7x6X+7eUqf8sf/
8dv/bn485Q1hy2+P+c/fPtPYsX3Mf/v5+JvX5eHjr7HJ85/9KzaR9DcgzXDaQIBRB4EIyLn7KziR
FP0N8SK5cMHPOY9OJOsNLUaEkCiEONLKOD7/GZ9IuvwGq07/KRx7LrnxmvBk8VRwWBFppvYQsrsQ
bAHfOr8WNL8Z6UQUvpWR5kh3jQWHIt3QrbDKb+pc6bMHOD9l8T1I9LH0aSak1f13TenUgj45Vhiu
6XQvSMQm7c4FaiImTdpUkJfOPw98efpQOXnrpiQ13dymYZHv9XGZ1ZpnalMR/ZD6xm7DXWFkcF3c
Zjac5gZJKE1C9gdZk1zajuasmkinONaagRUX6x8DS4mO7pDop7xQYBEUbS4+XeBkdJ/ttc4t2lgd
Z1QFu4raytYKqV1pkeEmWIDLFcaeT3Cpz15rpHZ1jNHIcnbk6CTrAxw+W177XOdmVVh8WmqiQYeB
Q/KQp3Cxalql5cBmb+vcSItpO8udPt5LVGuYzbaiyAWiX23SB0J3O/RPqhOaYnp/myhOZNme0se+
aaM2IE0zehIO5Zob3Zya+HNGU+YvSo/YZr9J6jhCTLnuja5xS1+ZKC19vlz/H+zM5yLjf0tU48wU
/ZcG67+jGdJeNEOfi1zkgP6CUQRWAk7Kl8/YhwTV7g1UNLLLQmtHGI1/7IvlvCEtQUUguBnsYFEt
/Tf6ISnGG/HThFLQyUVATYj4N/4hqfob3i7wEhuhEUqKsAmvAEAW+B1aLjxW4AOAH4IvRr3g+dm0
oBYZKGUYD6NdOPd6WzS3TpxJmzw2g490DOlvcNbyz0AgdJ1F/q+40XN1vIX3VHuV3MNxayGYIW1Q
z9tfrPkViOT8GRUqM5RnIaT/XJeGO7ewfdlY0u8rktoHXw7rjd/2HWyhSjlWZp/saklfU8AQzuE/
1uPv8dgOaElk6KhAPV+JsNeHHii3fyBe6LapqFokbaKsuCALk/7XMBTyYZ2EospFj5TQLxPFz8P+
obSSZJtLDp3W6tCW9n7oDB/hPNteGNsEB+QjN63V9B6N07rjy2sr1u5srjgb1FygFIT+ktCnOJ9r
lMQ6moB2cZIMaQJ0UqWvUzWlKKjY3Rdq19ttQSb2qFYFwIjua2uO+nlMyyKItj0gICQ0wI5p33o+
vqQbzawUynjKW6RT/CJDYFwd7aMmow1fGFa/6YxYvdOqZnwfj/rXDvu2shEX201tFYUwgvpBJo00
y/lHyNtEmps0aE+1qvqek6nNpq2t14nrP0/0uUOkiEq4YcuMwzjGQ6WEY3uqTFTa1SgZXDmEpV/H
q+JWz9UE55sKN58mDdxinVBrKU8zl/2gwDudTpPSGBsTSZf9mNghQoW287ZXURFwizJUvjotzdmH
2tynuYR2o5RHX/zAVzMv0tI1Lq4wH8vPhEY5Yi/0vkHudxGs6xYq11lXDydTk/7o8Pu3tZ/fxKPx
YUwRRInKNVFmcXKWAxI/sK94YWR7FvZMteG+m2U6nYoRdQjY+c4mIF9D59poTRT9YihRm6ZwfMkq
QFe4UE+ojKnhQe9PiGqUbhbp1mYm5bwd9eZ1gRnHiKFQJQcLh6wktFYWh7Ws4jL0h+7USXm2o75b
QunOrD2/NoyPxWTKW8WqLSj/2VqH2GuTpCIYcB6UAFLgIiSM2y4swUDGE5ilfgNuJG1IHac73ZjW
uJoXBp9JCio8glPoI1DgdD5JOjjlkTOr48nX/XurSb5S0ZS6I92+3LDRvr9sAS8OpnAUSZBxT3hq
WdTzwaxSBR/qKZRKxhIeKuUduZeA/9+UU1bez5GU3XW5XawYviujgsbDXcD28saoi32s5zmZciuU
T3OS+d+TIf+hUe+81yJVupE6ATpNkvbnyzO9MHQ4GJAVoIpCgSX9tbgRfAq9751KPvVB0HsOuqbe
zJW6efUozzlxondSDfC9ztcz7weCrNafT2YTOtvQaFrX1sY1qYYFhvJ8EVg3WvjgrVCfsQRDffgW
fWn05iku7Xf0okYBQPbktoSK0d339VbRvrUWUHN8E6anEQoPgrA3YzvRmxf3YTy9POkrl0N4CigC
4I/pF90mKw291rTIzJNdE+tAlZ6LcaOSSH55mKuzht3OU6mK0ucl5WVKLMBuaAanMNyo0e2Qutpd
9M7+hAKx9oFFUG+rH9T9BD8dAeatQDPXJvnr4IubAkExpb67MU+5807v7i1UyMOVCrbLIYihYcUh
XUWdDxyO88PTU30vIz/bfgGkTffpDHU6SxCJiVMjefU55SXm4uNXkhfhX+dDScjN6zRLcU6IGA7b
RCWMRY5ird2WcPnPnyFHfWb7ipOBB7+k7VM1XUdUGDsn2+6Rqg3Ton0KKJPyaXFixcXGL9SGbj7F
XL0d0jTbl20b/lnlqdy6gTKKiutK179RlkN5muKbYbIpJD3/mRk5okN5q8yIH4KsBt5oJ1G7D43U
8t25oh2NZ2vtdKeXVX+sOxOpRNtsN+hC66I9jUR/4yCqOCuN3pIH0PrQ+dMuwBhWDN2l0WH+Gk6m
oGMKIOx8mQ0lqYJZG6xT3qTFtkRpwavLZi2vf+HGssrYbuIE8DYQRLELv+SdcthHtWo3zgldN22T
+Ereu35LB8+3qhMNt2GlT+09enbzMfaTpNoqTZqtqLELi33mbwixhWcU6GpftZngncyIFJyMQXVu
x7FrNqqcJDfSUOTbJExeHaWgs0aqnHppnmPRGfJ8yoU+V5lSt8lJroNkY806+tfouq1s3+XCMgp/
HoIZ4hXOUsNUHRV/jNUmOYW81OgbaKVBLq/yb5KhN4550Nd3QZ77txqi5u4UBOWKQbg6vghL6UMg
KqoXs6xp35HOVGydyIdF78sW9e8qV++iAifHpHcjmtqjFbpaIX2tQmVNx39B9BWvDNNH9l50xIJs
sNTfHdPBlsLQjE9pqLuDLO15Xus7C9LhFjWW8nMcBpFrTn5832n4DSZyjDfVpOgrZ+vyEgHCo1+F
Aw3dDP7X+V5De9WNUmIXaB4478eobVy1K9ZEgK+OAhhOs1skDwAaz0cZ5sCpKosTVVRttm3SESVg
OV7LflwdBXuL3CNNoZHFPR8lHTIo/XaSnBCNoQvnEJabOLOalbfqOat9fh2FL4dCD8k14eEt3NXO
7ynf6OX4NEkJ4v5J0byTjFpxm6AxKFrOjnNYDqrrTLrzhWaG/4e9M9uR29jW9Lv0Pd2ch1uSOVfW
rKqSbojSxOAQnBkcnu3c9Yv1l7J9LJV8LLiBBvoADWwY25CVzCQZEWv96x/EuZSBfIf6RP90sbSI
6iSZMYNJvnrerL56+qi14TzhpxRqa7V8NQrN3NmztRahA5FmU2aF86FPCiNKlNE24T+f+3+zCvgx
zM4uv+bSrv94z8wZNfzF4etJrm25G4mmu9DK07DXDCMcF9OOtKT+KJG3NWoZf7EFvMF6vy0ChBHI
Ri8zDKqtN61bLfsyQ8yYP2GP5Wy4dwS5ao1x6HSctYvGyHeYznv7qR31bYtTF/YNyXI/J3q2JQVd
/B+sBQgsGNGC86IqfHMvXJCfYJJV/hSUundgSF3jZ2X/ynbk8ik/vT7UBt+uA8T2plZWgTd3g1qz
p9WfiigpZrHNglQeCJZfD2vtzLt/fsJ/c5OR7FzGRJBXgZzfls2wRDpe165/Cib1vvEcZJICqsRk
uMthnS33xRjUi7L7NFb1lB+MUdfDWVf9yerqXzki/QRNgcPAkrtwmjGQBgF/8+tFJr0yX6rhKUVY
24Z6MvRHGiW5SYNe7Hjr+2duHPyD1JZp2Ij0SWSt/ouX/idE8vItOMuZfYDO0O++edJYrE+ysLzh
Ahn40Yhz8zPlaXqY9HrcTPrYhrJKtR2y4mq7wCn6OIzW8pho5pcqgAi2DPcQTIJfAGbfJBXfvRmc
BYBWwLW8gxdCc/BmNRj15OMYm6gXj9P+Kh2b/MXt+2EKE5zRzLDzfKlCVKhGFS7T4pxTv2xf3Hax
h9DIV1eES2mV1201Jh+EMeikN+BFfXY9YfWhmlRvh9It3SZcU2U8SnuGeqYtor7BV5D0DUpw/cVM
gxGvy2GqHtGoG3qoWU5520+9cQfcJhFmWJn9aPaNReQHQaN4Z9Vp+yHNSvGp5kR9LGWdWwiC+yon
pkOQx6A3az6EppO092rSqg+V7IynxQ9mJ8TrS2ShbSWMSwxMKl9NfVjzyBdFcKpntzp3dZdiwWBV
nEqOWX+01qV+rA1hfR6gX1lhTk7ER0shlo5Md8aCIEjbO/JLhi5EAJHqYdPoFLMr79JVRvDKpybw
pAyrieLccvCnCZFwd4+4Di4zSCxuwZEjVk1EtWjy93olk99bg/8LE47/dpPUi0nq//xzTPDTJPVx
VK/l+OMMg7/wnzOM4LcA2yAIFZex37dBxR8ETs/9Dd9QWnGKJVgNF8TxzxGGw4iUURfSGeAqDrAL
OvbnCMPQf8Pk7VIHQGrinLb+zQTjG4T63cqkaIG5wc5JVBH4IpDfj6dkj1Pq4EBKejeWKGIl2vfT
bCXzgyNHe5+NvX+o+lnu3LSrb01lNUe7SZptSdbfbW/N6jQWRRlhXLtLU/yN/LotroJgaB8NY66u
vIqazzXmdG93/XrKoCiWBBT3yVUr9qT8Okn3ixLmx1740uJT76IwABgHnudc+PHn6HbnuAnylwc8
ItI4lZW/yX3/kz7l2uG7h3z7+y36noN6qYX+unF/XOkykWQIAOL2Ng1hlH1AhsvoPJiydDZCzD5H
jsp2ldPIUxsI99yMFwpsUBq/Ssr8mx/JFembLroGCMBvyjThNyQ4ST15cLJAbaq1T09lYttXqeP+
W9M4+k+6CA4VwPHLKfvmfua8NypQsn3UJpdEkMV9la7QIaQbv/L0+OZN88MNZVaFOpDXkEE5thBv
Ti6m824q3aV9hO6/lWl/ADfe+utwVbX6pp3lFikRBu6HCh8EZT+zQ98ZNZlF+SlNXqX3BWwt6rR+
L6bhuMhbvROxUvZB2sAh5QPu7+9I6I4s6e3Lpj/lMjt1Kr0dhJmFo2n84sS7fNkffwyehehjL8I/
Lvx2HObPS04ob1nAI5y0radDp5yTygzlMtSka2m/Arl+ehuxKsUg9QIAISzmzfjxvW+m2StyYIpH
hujubk3mdR9gNXeaZFIdmnkK7grNQyvX/fIN+bE1YR1w5csMlJWHSgmQ/ccrY3A3u0HK0Tl6QEJp
UyVxbybyF6vtJ+nWty4OIyYGbriEYU7y42WMxsBBS5vNR4Lh6j3zn2JvM4PakSUVLTgrxaZT9GGS
wllOO/jZLfz3cAqwkfabqrwL1qSI83lvju3rv9wHYEWhTYcXA4KJ+82bDbSZ23Ks8yR9lyVpHSXl
MN54hmZHSaMwdLVmc6MMca950CP++cJvujXu/KUhxHgamhtWJXiLvbklSKjITXa6d4O9gWLWx8yo
ROhN1V3bL8+dpR7zclkiLw30S/30cdDTeLK62JN2EqbNeAsluA+XxXitERYXo/klhZsWgtV+ROUW
25euuaFn19X2n7/5m1KZb37hBBFVAeOFMb3+ltKhNQx4UzDZd61jnhPIeVPZxLUfXPfBdMorO3IG
AtY0+9kYf3+P/n+V8j8cpoRMDliLbNUMZ8AjvnsqP1UtEe1n86UboHwd+hLW1/cFzN9+1p8FjR78
hknqhcz0B0nrL1IGf3Qx1YPNjosqUVzsQn9UNBQtFyE7SCNDMDDNyzL5o6Dhjy5pQuyXzFcAseFN
/llr/XEM/64S+ntNCquO1/6vrfenr/62Cw3SHhvc0c4PozwJOw8944skmckGzNVEFRrLdeHF5oQ5
WrSs79p0q1cbWN+5s/FF5CRHGgYC52wvYlnVxd77VLihrR8C975tcVS4XoMdbDG73Hvrsz9e5d5n
TEWiajHCbPjU2neGfZWkj0QzCQoQj2C3yHBeM/HgF9faeO01x9Y89Ujs/Ss7v6UXLfjnSUtOa3bT
zzvfr6IyOV1o5WZ2jfAi9JY1Wodrz96lTL314qNX7ZPkfgqenOym1r4UXRWO9nV3gaWJQ66ICC7P
Mr+FBOUaW5WcnBq/50eaksKKTEiU+d4k8nx6NVUbdrUAIe+jfLyXy4OwHlf9oBXPBglzxcET56Tf
y+HgLieihuGzutPWbfZ5uXOCK9cAMy+fAidmkyVGoC5u5mXnZgw3b0RwZUybnAilZj+LozWdF3WL
YKFPYiGOK4BkvS37KmRrsfJbT0MusvfUvltfYjyqtfl4+V+9Xe1nMd+NxWMz0a/lJynPlXPd2Q9t
/5CU51zsNSfKi43wN1kVVm1YwLcHWXGPnbb3mtAszo2xNZtdK363aPpX+8jfM7X+H+RgXchR/3X/
svtCq5m9fr/+L3/h9+Vuu8jPLtpZkimAsxlP/rnaYWri4vAdkYo/+WOx2xYkTsfBteICNsFW4eP+
WOy28Ru1JF0N8x0bTSHz1H+x2PkqPyx2Kh3KD8odiprLYYIc4MczEH5EcOEsdpvVH9piVy45r9Tk
Ne5T5jCk2Qqc4vqoTZXlbl27m9+ZqvRf+cbzIfHr3AwV6IKA2D6SMGPCrRyPtGqXF7ewghcnGSE5
D4MMKCOyoMAfMi2mDm2UUjez6fUt5sVmU4WUq/4H/A1hT/aBvjjbNWiTc+UHDHK7aRAEqHq1VkfM
5Rpo9Po0Xw2DYSXQmsl+TD14iDeTSvJ9pvTgyuuG5Cq1plSEtpO3X+sGcRUlj/66rgsDBYZjxfs6
qEqsR5ZyqgA4hH6dZcX8fmiV9y6o5JTtBNgDMrxc4GfjLmmWhclkI9GbSrkiF01l/+oWrfFZVNKw
AWgz+WwOzP5CfeHaTIJWWYWzoS628ALXKWQvXfHiCHc9YcDougcNmGuXGeWNaXd+G41T0B1NYcti
J/tKQwTgTHUY1Hn+WeSFxhDZtpdj5zaUI7oaPBeh0tKjYCvAsTCQGKYysjtNqZhxcU84SFJZQCga
3BF2EstKNkk1NuBnldWc6yZLVdhoo/nB7isjD2u37O44IVNtY/V6/ZIPtEWxXtilE7bm4N90heVq
UZn6Yo1arO061BQkzW00ze6erdoJPkLXK/SwtQrQlV5OxqsCKe6iVIBcxcWlrVCi89093oNsR1aT
SxFhNjOMYdnarR96ZMTeuj2KQmAYfN73fm7nPYE0aIm32lSZezXXkxm7+lTiHGOs/juKo6qKDGFa
WjiPzoBzxmAQblp5VabtxjnAi5zsI689tn2zcCFHL7D9quoWMVUd9CN6nBHt1NCW7Xa2yWsKaUt8
tREYphe8KJ2PcC/vzAd/Grz7ah7EATWED9A8Cz/MTLLeoR7zjkEWXPoIs3r1bi46xGGely8882CU
7nEVFeKenKr8tUwXnahuvLVOrT+SE7e4fi0j0096NIPkiMgNFlRWFgE2+Wdvrd0isicPVagJsdYI
k1Jz/bDw+nXd5+2SpKGdQcPZ1/5FhL9UVuXDNipEtllsY/5QDXPwvtFMrY3swcet2u9t8oOTYFH8
/3JatvrSBcQ0DHxSO47Eri9NdyZygAYVmZJOypEqi82U16xby50v4wtXeGJDe7R8LZCqvsd3uM1C
Tw0DsFveOctBuEHmRIHOFhGuett9NQAkLVxSNbuIDacwLoAyHUFYkvR1sXNNnGdP1lURWfaMdn0I
7JabadvdE8rM8msJPEiUK9EH4dQ1yZehaYi+ZAVO144y1zwum4uJytjX0ogYGqDPK7BfHUNMY8Uz
nr4mSjmrdY3Im4WeRoy7cfctMgPDr6DMS/K4V2IHohJDcZ12qKrXsLi8PBdVVu8dK3tozdAmq1ZE
VqFmTIhtYGJOcW29pVedMgLYhJSx7g9Sh07djF3o+Rq9XCV6Tz+4CKvy3UAwXxI1JRyWbb3W5rRd
tJStyQWitfZLUGSQXJeB/dBK7a7cdHQlNt1uIxtIM5PWbcWae2qbtHMZbHVV2C+1gyFJRPp29uSM
k+WEDGxyLTL0dOxOTmmv8xb94PAYzAtBy3mpCnc/NoOJW88y9sY20XIPgc9CHhq7jm7ln/gq83jI
XEmAne729oc5sMcp5EeP99g0pWIjG01N+64mmGKXlqsx3Nud4O3QtMVxbzuAK8IoggTZbMVovthO
Uz81dE19+VnLXWolj7wiTL1ljDXeXZBbiMC8dsyNSOC3XISqaPYVw5jQSXQn6taMZ8qsnWfn4Bua
XjypXEfusrm2r9a6OueTiehfJgeH5+5n1cmvl1sAp02Q4sqSGaQ2yvG6SK3YZQ3LRt3Yrf6pb7I7
vA1VaOXGsejGnTWKLE6SKSQxYdirYootvzq5gMRQknPauvWmR8uPjUBz6jvnBS3R56WvHmbKQlJG
tsowX430Vg3tWRLOjNHm3urFoR/yQ5MGm4UaetXZrNLyZs6WjWzFS6d8LR6ctt173fQ4kjGWhXk2
7/H+HKOquldSS6OgdcIy8c+VsMyobJ2NjuWMN37C+KCKlIJYEXC1Uk93eYe+ckr8Y2Dlz85iie1Q
6vBYcrp73H+11Q0x1LPjtSjj3lqO2doUR7u3tCN020dkHDJ0yCdq6qneT8XeRBqs6qU7EIQCx7ry
910qcalQ9z19pXKDY2A0bDx5Gtnzx1Whgq0mbznw95+TLn3ucxtEobIfyiI7Kk+cSLK+KtSiQt0n
o1vXl51q0UVqOh/bpPYdlrCfHC2vNlIJVLeTY+Ax4zCeqvQ0rDD47btho9nmFrY063M95Y1+LCvj
NOE6GsnKCBvHvhnFxFvDdoOa4ZAmPWMN329faAVimRdfajfYtHq5H3Nzry/+E341kHBW0UWL9Isn
dBCRjiNpb6IIzxgkrL48sxFZIY6e2UbMOaq0lfGcqIwnD3sjUqQuZUw5fMpq875rJVOjoQ4iVFex
p5XEQ7SPysxf2EsjoGxxwKXxTk16R11UswFkDod0C2VoS+Hz0Hr1iXS+V7MUz8TU+pg4GMbjXInt
6MgyREUUhFIYY4h08twzj4rzQESjU893SvCZDQtoU4/tlLEcTaRmY/fJt7U8qj1lnCfDWMJhfrGb
suKtdr9wOTJoi2uRdZUXD8rBlBpQGRdE45wb8LtE0u58ao3YbLTPKzmyVTNt1nJNjmbTNQ+9jfER
4pGI6MmjVtza+STCyrrP9Sbsy2DMwtp0F1KKlf1+7NR6tRZpXLTQhNDqY0S93Jn2tJW5iI3KpPfy
eYbgF7eyanZdd92lKj2A3FxXaxERTn7oyirgzmcf10ycV0nEPHxCa06vNdc5DIt76w0Ejk+csPD3
CVm0Hkynumi3Ede76UbY3rgRzdrA3MN3GDURDWE7mLFdJ8SBFXI/jHpoasV56VI8idxb05D3FeSm
3is2RGvtUj24xcEjcugUC8PoozEp9gGRPCQK7cgLEn6BUc0HUZhbrevfUWG8ZBUlhPhUNTSs5V22
0MV2vM71A7HpRzfh8TvqlQpQw9qs5y9neytdp9sxfSrLLPKMbpt0w3YMPmv1cLW4+WYckuTMVPyk
D/lWK2Gv+0sCBvtlMixE57axaUXRhr2Ym5ADptn1q7mGVTfuDUJy80rpsbpcqs+qD0lQ39qwGI1d
ggdOCNMkTvGP2aqpuHEUB3Tg0mgm7Mzm+qlolwwNvbPGJMGMIQEZfqivw2c8xLc1ioU4X9H/IO/d
B668npz+VM1dFRcl20mfvWAShyH4SlFbTxcDcqd9pa5W+6B+nU2taSNXXyDDuoMUH7yBB3RIV937
bJUDyedJK2gKhsHfCKLbeiaIvl5t62Lsln0HB+lDoBeBH+Vu6efbriYQBY2eLmJRu9MUDcmoQeoj
6TnsmzG7thU+sKRrZHaFrEPanzonl6+GLRe1YXKA4xtRA24XJo2Uc5Q4TkmdVVVZF6uxNPaOq3QM
vmaXI3FAxhcy1MFjnQTYOiS6xTrSvoxfuLeFOphu4mWxi/1Ozkvpu3d5KuXX0jGCFStx3X7wNB+t
uO632GNlcMufjQGlPOlH+Tgz+5xc/9pNsuHWg91N0HCp7IfGTA0fOn1AnL3AaNjEXHluPrPAdPwD
urJjAKC8FVlDNS44XRCulMeNNzChMjgg7qbJ7PvIGIblptQaNWwgdYFDzIOcpz0HkO7Hy5wy657s
/PI1K2qko964Noejb15qy6A03WNdZNrztNbaNbXJ0p6KxS02sl+8zwaDY5cR6zjIcNby9eO3Bvtf
oQf/pYjrB6nXf79ZKcOq/xprePxf/0EA3PLle7DhW6LIH2jDRVGKvBtqqc5gEsXDn2iDyUT0IgVD
x4lJBsD3X9Cibf5Grh5/BNhgMsC0/4IWLeeiUIUS7zGguIAX9r9BGy4zlL+ARRBKyDOY+nJ1HV0r
wRQ/Yg1eMHIWM1uMCibonNJXGCKfJLwl3jrglf+8K3+gmt8PFwmc+puLMVu5/B4M538K2CrG3hyq
1lHRUBMw88AE32iOdLqZCDmeMVgxm9k0zsIJ8q+XOhvLD2FNCpLm6O/1nlQa2iiotReEIWnuNMSm
DoVQmvfokhy/2le4comtsxaVdmh7ImpO2PkM7d71Ju9sZSUpc4UYTHwisiG9rkSeLVRq5ImdhLOk
LdgcZ3ysJMb7sTmsTr81NF0y8sjRshUtPO6YlXz5S445UyLA9Ch2A7X8bTYg6NsqLLas49jItmDT
b6Xc25PNAm9MdUP8Fp80zJXKI5fu4X1Q+NhO1AVK2KjtvdYOOyW4FTms/9u8Tv2cfX1yROgS2Idr
Ox8QTWap0m1Qox6P4bRRSA6+LrQz5Ef9gG1cPcbdME2ZjKiZCozO3dqQV4rYisqOy5GBPTYnbjIc
zKCi7WE07gQh2RUjWFBvBN1OrHUGP2XSCNDoUx4iFmfAUaGDo8vTtIxrBemJSWWu5XZoK+Lt0lxu
DEODcOa4Mcw1igw5LFHRN9pmyhIjNPu1DUsbCyBrunxSkVQxIAcDT9/bZdO4YXJo0Ob1QzwSbMVZ
41wHjXefujACDTxXAs0quHGu2GjCfBGj9+gu+X1jZmd7oZB0zOIzpntruIxs7auZx1mx5lve+EO7
+M4hoHoKs1QSEbUGaVRwaQr69pi54xE35Iw6ydwSNVEw2Rp2tQSG0Bz6Mk+7UWy9Sq1TnE32Hmy3
i4tiupvb/LRiFRCLXNv2suZYnyuc/eckhp3sxy3PeZKII/X+izGZORQlhYHUBXZepXk2Z+cexWQR
Lmb6KnrzuHjpufGZFhW9q+J2TeTOqPqt3Tq3viqZ8I0wIw3tWhnjlky+exrD62IFDcY86Yg+MSQX
h4t5PdVb3uG/ku8tXZDqht2KNy37dalujJWrNyQG1q66dUzxxQjA6ETXPXajesBEaUNNdr1YpQjl
mLyzBnUiNGiv2fm6GQNITf2aHFYrzw9+qYvQ5PhcUX6HGBtcvhM0yYGG20RWgW3eO0nUQFnoATjR
7ENOX7vI8DVGDsT4wPqWbVxW4tnuUi3UgvFG+UsdkSbahRA44wDsEhHkZwMhZJgG8zXhxzl89v5L
P5slHDQaEFIjHpDhx125bpPVwBWl6IHF5aNbAP47bXCazPWqWrPb2qThhJYecQ5fM65OGVc7Excq
7C3kwYqZZj1vE6umTTWNJ7MJkKX7QP/B2u984ArHHV74olfAq34YDPqnQCtoVkR9S737FY/ChxEh
NqCS2nWte6rK8YVufU+ickt5wnQD0Paj6AIViSUZt9YIfEDsJ3l8nXXWSGjxFn40VjVzJJkTY6+R
5+ehaUm6cfNbq6ntXdA0t6vWM2kX7edxKrSwyzEsUu26h7/vh5bwvqAo3srar7HLSO8bAy9NMTO7
BmdeaWXqLhy7DoCuWq/sFNMjadZrZFnFV7VYFZ8UfESHFBEMw29NzgUGfYckUBd48tK3NV/qLDDC
1CQELtCcrWOPG2fOtVCBSISdH8RlBjWsx5BLrXDNyBw/9UJvdpmGLZLMRLR4lPWTVNs1X2GMyaNY
LBrB4oSzYwUwNGx0ldz1xWijWWCpmp68y5O8A+5zpkg55QDe4DylvkGGjqdENExQI/TVXmI5uw9J
7d0yLPdvEyq/DWgN1k6192hTQu2Fb209bX7q22mOsNbZ56Lb+FN7WFauZsEeiMzCziJNGOt9wTEN
464/j7TDu6zAeD6dZUlgRfV1Kaun2vU+A4TuKoM6dtUFuZ9itCI4cVrMrvFpLY24qXyAqWBuoqoY
h03amlubf73S+xY7Ilvlh0ppx9lf+KZioOhL20J/EjIR+xH7ryRtNrYF89jOkztC469d2X1qHV70
WpE3nQlnE/gtNR1diucniJ2W7FHqQWz2qBpdkPmoo0Fn302ve7CRBUfjjSvFvOGQqK556euNoU+d
cZ7LNYiMqdduyE/t42AUdBtl3oIDtzxbRNWlC98TVBGNZuKEeaBOdVse28bqI9wavlpTwdaArRTn
YmqWm8zHb4fb0h78Sju2eaWfHH+ow8ymIxvrWezNKrtLy+49sqYzwODjYEle69rbdbQ5U7Su3nNF
6/aFgDntukIMH65TefbKGqhlbMLawtGJjI2t37cfg0Y8mlNtf1lkqceO29547ohtF7JlqKnZlsPv
4+rV74eGLTqQ7XLINX2fmOUcO0mzFyPclZwWcNNN9aFyNT1MvOQjRTYMZuerqnm4pmr8fW6L5lbJ
fDoRY2ltCvgiHJGVfEwTTkxI2Dac1NLiRvGQKn1+V3k5bGx0n0E/zSEcznsT5Ccmp+m81uVXCbtp
G4wNXmOLdZ1BYgmlDeztZFWLOxkddFY5HLPdeDMGfWqG6ULHBu/ruaJWi5qm96+7vKBeCManJEiQ
GxReiZGFo4HIJAvWpc1pTIPuoFO4ImTOTig3prBKoQoLL39fDRVZtbrz4i9NsNHr9QNRBHca+1RC
FiRwbtCdTekQmJUV9pVuFWtkzuAGym6xDeN4wWr8iEbozqm7s+9VD46fWRtjSd3LAThtHGHa92tA
A2xJXCfoGMsH313fO/OINkTZu6QmvbG29GyvpVobY1sywu9o8pNtauemb4IYJtx70ljZPQ19vMI8
FdyexJUNTGDt82SVn8Z5rq+NObt3MoYCtHMyCnzNeHJ8b1tNTrazm1qL6tV9v1ay2cI48bbwompw
Rx57qy3WjdXhOLfOQwiSMW2UnhyKwdr4Uhxsc7yBL/A62fOZN9y+cskhjN2k3I5lKkPNCa5HubBO
Fr+OioFTQhaEUJHQBWDBhNxeT0aB8q6u1OdaLzcwbE5l5gDWBwUDKutm7YKbfMgeG2XHhl6eO4FP
XdoQShS0oZYgck1rV4+zVd+vmXOLo/4do6sdBP+XmdD5xKPEuHCIo8FnSDOX+uvg409Zj84Tv7YO
/Xb+qCbzne7Brc286QSL9xFH6Htp6t3RHl0F2jOR+cgU9UZKxMpz0Kmo7tv3Ta7NIWks5jXeDu18
yDssWmmml3Lc+d3ciLvMz2nAMSjwZnwqJ0znJpPsNyFaZUagrPI+Jep+PrMxT0aEHkKKuFsdh/Q0
CZFLw+xAC+Ede96efFy9emU2UzyTNV8zvF8giarITgPr3I+2TklIeGWUdwzrYuKVKoKHOysJfkEx
v/DYf2yDMBc1UcTqJIBciBs/tkFpRRJ8zcAxqiUiK0zizDomQna5qpRIGOFky9xFuZP0v0hFekNV
vfRfaLcwrsMF7UJvt94wzRq0BaNnuWNkG7VGdjQp3Vk45UPbRKUPNhtqbeDlUb4gpQdIkTz3iuJR
5z4HfYyPQ/EAA1bttLa0XorEFNvJNogU9uSQgikzXor9BY0fleHqnITOcS2twsuhkleWGeqdoz+O
kMKbKNXU/AvC4M93lc72wp8jUxE27ltFdYuu2SuVN0aD7Mqn3gnKJwXKq0mTU5j4PQ86fOHrm3/u
M99otS73NLhkWUBBhppsw9P/8WHCoBusVJ+QweWqzGK7aqx3pE/Z/babZ5mEnakWhqtOxkoCSqLL
mBefiCj2F9xQgzb4VVj4j0TGb18IBigNO+xnG+umN19IQeBTmtnp0cjbfEL25J/motfgeuTZrdY0
2rmtvQRbj4lEwn++GT/1999AB/zJEdJe7KfeCDgMofljYDVDVHpT+lGlfsN2Ua1dGllmzlPvvNX1
43++JoDGD4sJ6gIeInhpMA/C0uStm+lkzp3nJXYaj+V6hJpaJeNm/JXj/rdv/v2SdVxYEvDt0F+g
ZUDy+eNTdibEJ9JjHGI8BNsyXg830o13ffjxgzoCQr7YoXHHoWG0MWOqyN+z6W//+XfiGf0TVQOQ
A1o2HjEeezCizx+/RAHjNvHSOokG0Z6Con4UCeVXU4wqtvC2epiZwcWl5hxnUdw00jngHq4iSWb1
fikb/NP77HIuQ+FqB7a52gv6IzLGr642HpJ0LIniHYgt4aws7sxuBZLvS8ZenXgeMIthm7ebne2W
scfAYe3dbQ9o4Cz1Q106Ry9zb5ucSabRxa5WXw8dM3VowqGrdYe6teqwyYcoqSTjB+VzXltQE3JK
RPx6sUZdtflSsQN6W8lLpyebwJEPuFd/Wi158pUvYrqY69KdnjtnPjold9lZ1HMyTu/Nfn6vq+Y5
scxjblUnjd01zod84zX0l7PRHhiioaLTgscU7oBMeUaJvi0yd1fb80E32ptA2d6ph+Wem9p2HYjt
nFJQqbUnlUmV+YMh5HVju9slm3a95x+l5ccMwmMS7T+ASz+IwX3N2uSKdL/9Mln32WX6ozKmKG7/
nlD5bWV1z9yVx1phGIxZNUxsY5cv2VFqzgsV2rnX0mshl3gx+Y+1FM5LMz6TWsBOiqKHBm2b2trO
EdontPgn08ig4zXqS23Xj+zTQOnDupuy6ZhARI9YnbFWJ+8qP7VCvxk2q+iZdXv3zA9fnEJEJEU8
rUF9HKXNREmHs9HM/daDgiIaIraS4lB3Zqya4H01O2DwbCN5e20u+fOUZpfaeF+oaZsl6lVOgQpH
q763sumhZC7b4gCi98YHzfX2KKOpX3mwqmRy2pePIjWO0m5L5kx9hFEKw0rLr+st3vf0Mnn13s20
OUpzIAiXMi3y/jdJZ7YcKbJs0S/CjHl4TSBHSZmaVf2CqVRVTAEEBMH09XfluS/H+rR1lVIkBO7b
195uFq8UlO/zqPoERa6PhcldRGCe9awN5IV5vI5O+5brdd73PamrZTaIn7Zzgj02wYes6g6bzQi3
0Wlngvk0jknYsVE+sL/4vER4fLKG75jFfluKL4lSMzwgZDO3rseDFNvD6pVQBY56NrQzPrWLQeU7
Vk9OqC40xFejV9zyjA33RuGeK19eaE/P0cZzpteA2GHgnZ01sQNDM49Mjdwuj7AZ67Xu5ANbfA5Z
ppHJ3WoadzgsjmIq9oFWFH24mU6wPO8u6tjJ7TWofqv+Mb5n0jYan6MY/+vcMYg3YtliswEx1Dxt
admVv8ZofPObrImZ+C+MeYO9GWwHzoMxXtfOY8NYEbdN92C0PmOR+sp1TdquI7KWrcixjwdjZ68d
9idsVnE5UPeZNuRhvw6pK8rHQGVH0W32x7rgx1pX/RZJ3nCQKEwOp+4zBDWMe2S2h2GOsrijTNx5
rGxOxDiHRN2O+qKWnoWU3rnV+T28tyvS3sLSGgzuY1REL7PSn4aaX5gWxbmCNgoyp4oD547s8LTv
usz9cgezPxuYYLawndEkIPOb6FFWa0rOwxsITyoIYEjIPDXijE/vT97V9Kcnb8l/qdreacirwV6O
VuMBo1JJK0+ygtn93Lr1qdTWNYu8vc2dMnTldyfHsxiM1DZ0MqFRGP2yl6EFslpf9VpigbXSgmiD
Uri3xTfjIdwuas29nSXE3oy6Qx9av/T2bRXWp2b2eI6q0R0ObiOM4lMN5nQYZ7iywKE9mIcuIQDM
SMFtpOQXzvlwZZ/qIDpYjf/XN+ZI0PATrCysNdiVVbmxQK51VOpraXwHrV2RbpjPsT9U7asISu9F
z9WAJMxFjzgb4e0uljEBuY+lfDKNcgHWYLza4/R26Q25+df6IwqKeSfVsrDa167erKjub4jIf7BP
n7bJyJBRSDCejX8sdgU6CaeFzCenHOfTVmdZOrO0I5Ad+YGLY/5bNkSSczFqlM5MIMQtofnY1XQK
oDmoDF6+8/Ip3GGw2x5lab579mS9mGalMoKNgnfNzpm0AlyKhZjtW1tZIsKKkc+XEAolpu4d7yGU
/bmq5PpoZGZQ7gQu4LgNVjvJw/E6o6cceqFOgEkXBqB4l8ds3HVsFYy3jO5qnf3Hcpr6lEDEh3AO
b+OMwTmjPUpI8VFxkfF+z3V1bnNgP2oBC/WD0raoh49ROV/9AhQE34czOyB/afB74+yE/ZNa5mf2
uT24a0v+YxCM3Y+9jn+cZpwPJGtY8dQbqMFNn6FwWWU2/opMaOglaIXxG/9/yC49xphgliOic9f/
Mmcpz1PpbhajONrzF7ZQl0gdjSivaFXuX4upw17BJBRp1bsWtlC/9ZAW66LfLhhCKwfYiajhBN+S
+LDL7DrQNBgnjtYCGEZGVpMoEbKkemozUrfzzF3+I93xR+em1xyjYLaexqjRexZmtBAOTbbPDQSL
pJpUofaluSi1q2tZPKKf+BBem7fbSud5lfOwx+B+h6Zn2amUZ5lNtdOGiCpCu7uuG8PyHBDvqdFW
niV9aKikwsOHaN6Fv5VugrSehHxZCPQ45WX1QLQ4qJS5PIXFVBqnyXOmPqbujl4m6ou30ciH82CL
TRNqXDbPNauxrYjk7QXdKgllVj9wM7JkgTReVxW3dVqCQ2h0HxPK9hKCFIasACBQg+UA1X2NyMS6
s7Aw6pj1vfNn4Q0v4H0ddAEHYDnN/nPfNyJWUxB9GcSWI3CVmfuvRWl925rBXdPV2UBlqmtzz3yr
gpScFDMdKhC/rg8/CIKx4EgzLCdDK+N+WKpjZLfQ3dgQxCuliICT2kLYc0+8RE1bvJurXte3qHOB
OUNYCXxhy+Nc9u5nq4s+phHN9nbj5mmE0nVoq6gGDh3AL+xsuTEN9w71Fs1HN9L1ePTc1TnQPvQV
cuDEgW65QK8Oz/OR6OI+zUY00iWfHtpwmb+Yi/nJsulXyOXtMowGEoSZZegjzOHfOPevQzD3Z7Jv
JclvFHjxAPjh7imxq0PYofc55qX25DeX5tdSRE+VtvfMvk7DJg/VthyAFYKkD+Zq3+s7UupYQ3As
mW7+nbyixSOw7YlPlsjrnrmcBrJgD2Sw6vvbc9rcvQOpfFlsDtHWqPPdxkSMNP2sJ80r4+tis2fi
Erl4d8k9Z7WvuPLCj/vAkzdWchzCrFTPrTek89ZYsPVR2pVCnpiNmEzFRXfR8/bIE7LGkQU+bfTz
iAG7/ubt3xy1Oadr0Yd7kuy/R4KvIBqFl/T2fFONBBIhRqHh9M5n/Tf3vRffxnfXZuC/bfUw2wAL
qN43gvN+4LO3xKiALdBmkskbWaHF3jhmTBb4Z5UMDtKvUXMDGvn8aLZsC6rm6FwZiMlGMT72YXjL
a9CSTWH4IogrXqblsLjllC45Iz2GGrwNy+GYtyUpE3rb3kMre3dz344Z2+nd0M5v7KbvU8freO+2
4FbMH6ghWBYQ7pQCIJ4pwgifoqIkMnw7dn7OgLCCu0tl725c68grWZfGzJUkXiBXSYJU7YW3QWTO
Y6AN92BMnvmFXDmeoWBJ0W+CnbQjkY499euO+SQtNPn+moHA0sfBNnjBiasAw+T2a6xaciCWcGPZ
w2b+DENRTPmOQdKfslLiYCBXXMfWeRbCXZ7qNnRezdmoieMKb5JEnr3XuO1//qwepwUT/RoVh5l9
U899S6Wae/V7H1Ufo1eu4IhAvMbmXoPMHOLW6mccIes5H9B/83n4L/RHlTbmCMOykMtz7fQ6/Wvr
XiacLL+qagrOVUhGkDKnr7bOaBa2unxocp6jzOzXo4cesO+HVcaZomSdcwZfYGhV4mZduG8cfQdG
8tua4UVHEHvqzE78UbJZnm0bS44VyNT5n9qQdafN6w81Zx5VNmNoNkS3lfGxtcFzN7HZZJJ73Pyx
n99NN60Cm2Ej6EuptrgdRapMQJBdlhXjYTF0+Hsk9xoVk2ivrrsXJfnqnwoxVWXi8dZjjbnv5q+O
M4nX1fXIWpxG6C0cjZm+TX5H/pQcWwO4RGTp1lLO6xWt0Hd5mZsJBz0DU16W9pw9WTNw0xQdqK/l
cXPKZ+aYeInU1d/66zJUaW3IF5xJoGCNfTA7R+/JzFzjQUX/hjqUeje246c7G6zmWIIYGc+8DEtm
7FerlNDH0oj1mpNkXZGEZeMK2BWbncp8bg75aJRHOFxM/u33ZKkKk4H92EHQWbo7oyz9MMpw2cVT
wn8Gbhr6vK9nxMmdH8hpZ8w9FoVluLH14KIVd0A3Va+i7R4cxp5NCH8VAT3tBq+Nbck8LciHJ8Cz
4QZ0fomCoX5xBQC43VI7ZIE4Tf18E36uiB7on3pGET0LvRYdN9L8LNeRUzJ3Tstk2gWEJdsvbPu7
F/a7Z2TeC5N3Cip3nH8F1mrvgnJYuDB1zrfcfGbNPeBjHX91BgA7Awr3VJbbm7FG3XOUFxT6rhOm
swe5Pa5ttufxOXkqwnRr5xKzEZKAnxU9w9jFTNAZrSeMGUtcFcWX2VEuRlPLqMirHpw1a1LtUWPP
+pEXn73jngQwaNkEYvuTs7cZiu+iku3oKnrJDC57H/wb2E8TB1X0HCzwemXPDsOl0wCmBi261z5F
7WqzoGKsU2HO4O7jrdiii+d3pKRQ25BQTUNUAdCdhQSyraa8OvPstoANY/TXKY0bJoNvvXlD7Fnt
t6P8S99Uw63u0Aam4GPkFUxL4ZAz42YnAcpltYyXLCcPeXiHj361Jc6KIHtxw+pWM2d6nHKQTzef
u9iZSQFkPeIhrwfG8siodqyjDdJ/HtC7C3lefV6Q7io33srYBdTQimOu7fWYTfkr0w0DyBwdniJk
n0l/xFtXGc/w/SdtTM0XefA5hpRuilfD4fcFLx8KJpkS2nM0p9exH2ArcvUkhArfJq9iSl5veQKX
UaZSsAWggtbiG1Yfi9LLUYfaP0d1QU+lVjLdPVYfFW0G+Fv+drd2+dPNbgfP50Xnpd5+m6SdsWKS
pTpF9avvXWSgQP5qnOG2mbJNx9w3TkEzi5Td3SppavkGdfM3K+tit3HGpuCY315Zt7HEpBEvzMhV
MQdpWEE0LKy222R5LhSgPdFDJCq2xH3UfE2jYWA98p+CdZniu/Jgu9NruOgrV6hMJp9tfZM+Ks28
p/D8i2MXKzZEzEw9xzHC87Waso4KW0ZXhNr/zHUbiP0I31dt/WPeCErbdSc2GN0Ka3LJmy6/BDrg
gf7XSEs99EzD/DZePBub7SxurNtj6iK28Bg1Be+pkkGoY/a/pUI1H8n13VHqPynXvaFU93Er66vq
ZbOrWJe08wzvtxdU/IjALU6bz3qgXsqXemJnL8iQSIjYubTNdKhFoXcFFeC5mK32jxCtfRj5I+zq
+tI2D2c+Bw8dj+qjkMsrdg+2RYd07VrJJ3tx+SRbuSSFLd/73nxfo+CWN8tuKYl7rlx7STKPBG2y
EN8sTJBa8kAbpnhm7P2fN1ILRV51kc7CqiGHbbuDLi/WMi4w0LUYeGBsjJ6LdfVk/Sd3eXJKz0iK
2pHcPZSIbDcEPiodROYpWu6YKG1O6BmAuRMh8UuWrmD7/PtoTFz+HXT7+qBW+V704nUL4CT6ynhT
k/js3OLIVfR2psc/rOK2yPaL4vcU9XS49B7IicNSJys8B/dItCS9o5sYGY0Zx2ikXi9fp3l4Fysy
j6H656oEfO7kcKn6/NExZyjwaThmAqNXYepbllkX8nYf8Z29tJWQu0F5Hy6MEcEIRYOBp/lsTQ+l
VVyrrXgPXMZXspz2breelkx8u+HyXlXmwY+Asljb9uUPovowyfDbzZO5L7gwD0wLFJJe08FN15SA
Y/WwaLy1FjIj3zi+W9Nzf/pFVnEB38uyk1upA37u9OVRoKqKvBDVVKwTqjvsqH4Xw3mjoaEoLd6B
sfnVz2EgtIKlyXNgqOV7GrrjijFspypJcBUrPPm/iLOdNF8nWXz0xfaXh9u9uJ2oEqZQIs2zPq1V
l6GQhc+1mKBUvd8Ra4t2M2a7fTiNR0tXV3+hoiTiLNt5i0EfyEyB+ot5Po39vhjKG41hSUe0OVQs
4W11GyhfIoX2TEzTZvTrr6iyZzxjAhsDR1CxMIUPB8NJHb/p09UIuZ3aCteUegDemw60uXtpw0M0
7Vwk7TIRyI7rQyjvCQnhZQ69rz6C5RNuDdSfJ2MbJZuPa2FB3+tK/mAVIdHhpKZ09qNjJ2qKR3cY
/vOW4UcUkXegw9o4FRcjdrccSUY4dmYnReuN55mjOLGdpabUN2/gvqjqmUfTlmXX1RMPqzk9MPJ6
zHvkKWfQ5FSZS/gSeOv7vMxD6gj9q6nNmjmZczD97AzTV4FQ8yIE8z9WmcY92ITFU7FNEXCe/x1q
a+XVwY9tMpmloZ6fLc+DVQ/AsDzSqWJ4hXMdzR9ml791eDl2Ud88EC1YJqVZv7mrm3FDtEfR+KTl
V5kXM31FFp0fyRN8knP4JDPnYnaGkxSiFEB508+oOAIKLV6L1jwIlzngNoUUTP10mt3t3NeKGqpg
BjxlJEcJltgnW2d+jC5vdfhgKnabLa3z2iOVszFkmkvCocPaSHJWZ+3ADDHMMOddUGiIvTsuBqwJ
FMizTYBtKpggPZpO+7r2s8fLMg+PuUVD4JTtxqWyvTQLlw/DaDEuL99RuUGIqWy5wvHTmGGlw11/
y6PC3WHOMV8U3gr0CLs0zuuS/WEVX7Cz+635vTSW8Qhmjv3MjFIA8wtcHlnPhJa+WNmGlh1pVpZF
PsQSCa2LMqNL0Qnn0EpDxvOA27wy0ciAw3Gac9isgX5TGXqCEMRUWxnOaWMwYoa88ppxy2LU8/1k
VcFE3RnC96nCkB/gsurNzzp1W4WZ3WbDIrB0aPXykPlwFJZVa4diS8+7ZQzq4pKbvDE5Pg8jqijN
+UREHJZxyKys6397vnZjQiHDB6eIIjh4x90xd92aJJiG4WEdihfo7ruBEydiFa7HaQuzI3Ufvb75
1S7ZjzI6/9R73vvGiucdWFa/Ix3kT93kWBIHVKfan39tNfjHVvi3ejFXzAD6A7bhs4x8zEZUEUBN
9+dGyjJlbvanyaWVWrq/Sp+KxNmYDTnSzQ+WseA5UQt64Gr/J3LL4JHl1/fH8TgXy8tglM6J7QF2
6jv236i2WFVpW7TZhbgY08YhHsJemeAiZBT0n5geqPyCLjXz8LI69nbGQvDu0sjvgRDTvt7alHHh
uHMtynYC/6tD/z/OBXFMZVDIWUBMLKPSdhPzfvMnOtEJQEZE1qkp+KbqgBPSqUrSCDMXZo+ibiBE
KdGmC0UYeL91kT257pzHqLJBAjjlPY3WKB9NL5q5MOuwU17BNbPOMuyLJwMtLHHyAZnbudsx17qt
cbl5Ay8ItsFgAMsVyIbsr/3cvvudN3P6CpKKEz6bYAvF1itE17zvYt8vGfJYo2U3B28qmzYdFLDy
zhru0ySf3hzzGUEoZ+UFVpxbPejXXcYuLEXbit+utyUmG2xurGDr0q0fIPkEw4/Rd269ZGzFqXOa
2mAvC6pwZ8q2fcQCnmg3lV6zdySFkIWsMt0zcAO6wkQba2o385kZ5Odk+L8bSVI0305/992+s/Kb
2yp6NZDQRf6OCHHFKCueVmjbRK9Rf+SgrwE23eMC/gaYZVDLFm53/2XqYmAhJ7VgZWUoUIbNRrL+
NEYSSaP55WXRAT0czckTpB3gxxZl4O0C3EPNBqoWZQvU9z2NIXobHJqVerN/GfNEBmL7OPl0Fj69
EqrFynq+letFJvKaf2YFSYjzRi+H/r40obm3tug9cNQr5rNdIPWaoL8j4Ubp0vJ0FtSUufqvKSaT
WVfrptkctMkISFi54Rr3WfcBsZKOU3taq+xRT+bP4tgvw2I9SCez0RnIeojWMY+FMz21QEZRsCWz
66RaDt3O6+oX0aghZT92GPOJ/4HPPplVoQ4im55rHB5x69fAns0i+JEi7SPnmG/hJRsg1LyKEo2d
699Os3EaTVaCCfOU9Q5TtwX1SU43p/ivcfoiRqA5s7c6DdmhxCf7ZOj8lqm/MzY+g8apMBpc5yzZ
HHl1RfYaG2Vx7AL3a+6Kly7ombzdjZd9c8lRUJWtznSVR70M/1nblnZqS+WG6V+NTF7DF91XJPCM
42Pt4yEPiuuCPMBdc6JvOXiy/C/YFLEUACUnQfrn6N2tocupsMipYuPUISqC120BflJ2dxmztd33
MFi0kBtsRln9FVn+T3rNP6PfbhleQYryz7oUF0vmdy3b+chNAWAaZBqUzKV03wzIlaC25ge2iYDy
elR8rj2/V836TBFGemFBQEaxXtj+lLg9UqcZdKzxq7DtcGGQfuPa3HD4l/rRGlc0tmaafvW2T1eg
df/i5TJ75YxiRF3PZR1j2j7XcmA8P2LKLx3ZJG5loPXj4UlaI9AiFcbo/1PCzt+jfMj39YaTbrBH
zJfabOZThsd08zontdf23S5ZKDo1FqwcM99BA0fMZiAT8hqnpCV5lewRsufYWWEm9xa+DAsywrPg
J8vn/rVrUUl3uvCz2CGMANXJwj83bV6KeYBft2J/hl9sp3GYMHWxABtDKojMQmQSqsx9h83BcVmI
KkCCOyr4kHfrdQscjgiJ44zC7keJILqGjvzaXEY6ZlY+jQW5JrxGFXwaVi5z1GleuOZLmdte4qw+
2xH8GyhEujL6GV38h87diVj2fnWPGuDJw6Vk1sDQDpZFW5Zh0voZ03oFq7awr+ypkJZPPRIdAKUP
5rJNaWBvGLsz72egY3qacvctyIrnLKCSG7YflEwvtbreSDe3CPiNc9S/ew/kBPkfDdieGCrIT2th
X/0q/whW9yQivJHSO88Sm7nX3Y9Js/luCTzQnNNbaTsMURmxDLmuz80gv2jF1/2yKJQAdNmDU2nj
d0WABMK93e9l7+Ar7HujhKXzG0KnnBaxL1TPrlj58fnYXua6OArTqBMmVQ+4H/CkAkUbHYgtK7zq
YzFiMenoBmNdhV+GYbxvvryaazDHi82YryHdcx58L8ZLanGhgjS4m2IxgLHSa2YPqWfTYmzRMxVC
wmhF78rCeWXnGcg0K8Byo/3MW/XTY6LMrY7ZYPBwz8nI8GuT4cPz6o433Wk7DUSAlUGw5GjjjY7y
rnd5hdcu9Jh1Uoji6sXm4eRrQCpCw+vcHc6bMeO6bffWSEAy7nXqri3a9qrXpzVkPTbf+ZmE8P40
dCjkVUZ6xlSdDdf5JK3VT5QRmftS5bfN0dOjsVa/hnJ87+5m5VGFWPLvHmYW46w76Y0v5E3sI1Gw
wBcLJRa6mqfEdPeDrIPUQy5h6IdTmow4BXjbX0xLf0Gac5vx13QENJA5EVpiiGe3wXZJ4v6lGo29
1K2/g1vNXolB03ejzRc0jSZnStwqYe3n2s/Aetzlj6mNz1VpPjG+XipA7bMT2mGJzFAWB64Gy4jC
sPpaXPNvMTjjqzu1WBpaxYHMmnlm8uAh60JxT65HbJKm6FV0VQ7B5Wzr3W5lkTsvNm6AcVcrjzcN
8+t4AN6Pi2KN7kfc+zwULG6+VyCKwrsLP1QzaOZk9Kt1VDNGJ7F71yNhMHQi+hm98yRIDob26s8+
NvPTWlKlLGbzRtv7XN+t/iWOwYNaGdgFrYdbG7iI1eODbskXMVVBEIaepAlHx2pE/kPt2hOWczXl
F777LdqXMgBpzsA321+WYAK4m3trXS+TG+QIqyFLtS6iuAtdpq514gC7Ywyqm8G+2gKf/+Pqd/yQ
dltwzRi5O8WS6OjybWHj6JYuNS6UM4P+KEgtrx3je46Mw+PiMB6vcUIVCUXQ+h3YwdqlY2dJP7V8
GqbUmycySvTq63QLczKcptpo/k6aisboJYd2P/KXPpResKo08CjpMNvUPIoqorigg6qqvz5bwtuP
duH5xnYBVpSMVqn130YoXvUWMNiRePdt+BxQWgWzwA90Ua57rsf7/+YjzCVBJPWK9Ez2OUFOluEc
lyYiMQfZ74+rHZsBTkU93ikmv9nUNc0DASbTcGYmdLew52v0K2dDoNov/rTxl4K5/+6tsVp/Znua
wp8F7uSjmMnXTl2eAT4W8WXHLac0fZnum58Se2vqRwfL/hpblegO5N5l66OpI+EmIUV6e/Dn3OlT
YGBsIIBY0BohXRL5XgMGnlfc/uPBzgI97CddhNWRd+bCdd/MOdvXg78GN2LvouhSb2aof1HrlV2s
QDvvqYGNeU8rDGfjq1KlJKXaZ6zIgzqynKgZC/Q3Q22dQ83MODgpgetTFosRvDUwB6YmG5wN+7aA
5s/UbL25QRaVKd4OaztM90VV/W5SunyUfmAUp0hjZ0YmLrvmD3JMsRwKZBkAo8rXFLbFrKWDEFu3
U3Zmql5j/BVzP1w9vFPNqzJ8n5KKUfHy3DUMpc/KBbhPCMGx3XPuZqX9SOALu996h1lHJiuw63pw
DGJDV3Px0sWapx8ErHam0Aql+VhMAbW8adYVkjWblc0Xy1+9rzEf5jV1eg2s4Chmv8/2YIgWjq6a
92HuD8xCC2VBUvSWneg7Nno2tSoGUBixZjR2WnZ6F7oTSU07mw7DvlrA7NOLLzbfPaq85JthUszD
qGXYBQ8BTdxpA8Rlp/cq8EUbi1ynxAB+Cxlvicq4li0V+0NtBz5/1xCsl85sN/vkGX4XPG2+4PXB
gQ4XHVkdKSM1KUQyNieFrmoUgAC7siPiJIYgLF7dekOBMWtfvrdDXnhMy8TWPfamDC8VaM8fY5Wa
N6aXd0dmCvMDsP5jZTN7JBzBADiZjGl8bmSjiHVeWsko0VvH983oXIqEGpYNlc+A5c/VhgsD2fo8
yWbCHJexVJ6QJsEE9D6xJH6F16FAdN4txchYFjSipQzy8qqcuBet5jewiPW7rHil7JzpfyQmFRXh
RM7ouR/SI4V9T38WyUe7xoCNz2YSA5Q+V+fWcJTdFUj5j7TrrT20JYh3PJsLlFoFy+ucQuXbn4aH
iWFXbgH2jmJeYHRyFerqBFBK214RswvUV5HxcJRhialB+8by4vnFW10ucLmLjbVs3tnZbMtzy06C
fzk/t35qEUtQ2gpBt8IaF3L5moJJFcZM902hcvRAWrU3prZcjQ1fRElUBgpm8RMsfejv2qqMdrq1
wu+mFvK2TJG6ea6BoFPYFQM55CvkpSVf34Nq4VGOVD3a16Xi48TMuMTJq+bQT6rKHX862wY3HxYt
7McJyu/oEsXlxZvvB5jgvGY8UzDUDGOUyeFpLnl91sVQzxRqDuwWJbOhSCWKGL26pc31hR3h6LRA
qrA4/A9490s4/LVhvUCo2oyxx3Dn2dds0eQdzv0TtmaOSKYq7+OoMLw4tvJTRWpzfyxXdjLHkWT9
PEEWo/FGfBdgcuU4zjFzmuJhRO+9dSbuJ9ZfE7tqwR/0+zForDd7jfTEhzVLHCqGOKlsXl910Vk3
hAy0ctkjVMYDseNJSDBlfuosh0dzQgB00adQ2A6+bjnZ+iafrjBZ3RecLUcIepKq0SpcKkvH3Iox
2eac85HuKZNx06zOX4wnTpE4Q+nGY1lbpDhkKztOnBySW5dM8lB72mEvTb97GEpy4nZRtHanxvKn
L38KIdgJ0uc9NCzoyl3X8cLtQr6nheSF/wa/q5rYdxuWmRHz7c07V1nqkSBk8zeIEzW/NDqUC7fI
r6A1/DGXUwKjy2J2cJiRiIpdn03mvwbkOI5KXOVxRs4Fb/yqDN1dviFnphwvy7AvW5xjuxVrZbUT
Opr8VJICVp3NsDGgR3gayKlTxrfYqumXqhYo3nBebricwzChvhfsKCPxNZ0tBehpGpCijHhz96nW
Pme4ZS5ulkjVhf9MJcenKcItRukrwaEUL07HWkmDmasm/DV1i3yDftKPJYFqv4eeGyHGnMC91NgC
42qZK/9VtT6sJ+wfDj53Db+zrXS/gOv4b1ubCuIW0mUVicnBztAlM4qXaJAdHIIKxFtWKPalCjWm
dODU6Wpc3tpxLb4i1aNxmYTUApnUhWi/lWm3z4thmr89kngexKSb36Vv9Yh1Ho5to7ZoosZNovmw
S/CFwQmgnWlIJwFqMrtdLYnCVHrw/5VSUkitJlXJ2Mz2Hu1NfEClFliQvCLnm9mgchpzMp1kthbv
lf0Jyji6TFme0F7I1phlz2/kFPMLXe7bKDybw4osrWg3emv1trKf8a+exLcmtTD10d+2dJteKPjz
m83b6DlkZFhfqmCAC19YjrHziwgz7sA2wp6hKHBJVqVO0Be3vuj0g9N1EfkjQcWO49EYn7ZSaEjz
wip+yjzKQEZc1b2XoqSt3MB6iNHza0zAU8h7xdqGZwiJ8A+/dv7MLgLYojHvjAdPKvN90EH50wGb
GDjqdBTuJybCTPgCb3QTPL76VIYo5lQDRrkvchRdSEKTW7sSLq8027n7csWw+g0AyzY8VTQUxDCC
QC8HgajBA/U/v8QW6olwKofS3LUa62b7G/cl1R73vbWsrQ8byvYFJxRMG1YV5fbZGFvvH7N540rY
VIWeb2Jj/v8/R/ALc1u8IH0CSLFdALui/3Q5Wj/mhhstQZSTL0Whibfxx//j7myWGseyPP4qjtp0
d8SYsmRbtiOmOwKMgQRMkZikumtDyLZKFpYlow9/TUzEbOYhZj2rWsxulrPLN5knmd+VLNJXNhjQ
nUqivKgoMHl179G55/v8TzUgdEK50adxuYLMcBYTJIzrVWHjewpET6v3VSptwga1/OEDAFxMD5kt
KDeq82cVcZ9c2/MpxdTp8NUrJPbnId2/R5Q6UnL1iBtj3wOy1hmFNqg7DhECCt59rU4VysPDuA9U
YHRc1x7qF5VHA6k7q7nMjBgRDjv3HstNrFaKtQaL5awankRx3fXaE9oFLByL+65P8/Fxw1kAbwd8
IBBHj3Ebs4EsYGNFoJEhJuMmDTnlBaScYjM/Eh31Hk4nLX0GLg59uV6Hlky3P/fw2Y/JJtBSxJSv
xonmL8tRp0Wo+1dqlHUDpDbNuJtzkRFlmvs4p1u3UZu2cRRGi16oN3Syd1WPWZnlR9pDWvPKTB9G
CbGiaDVaMUmQKkwucJ06RFwRGyzKaEHI9Z5+LG+lxehO7GcjaHr0J7pQJNIIafG/zfsuZeLl48q8
6bS9VmtxHVScJeB5lETTgMDegBoYT3xayiYPttf6YjRt+5RO81pP98mZLuJF/W5kVDEuJ1hdlaMH
fLm/10Bvo6ex1qRoyYhGn0fhYnVFcZX+eb4y7OC4EnmiWJ3GUeezQYksQL71ymMNNEAbEylYjkaf
GzFzYs+r0WR1Ej8S2nBJF92NWg06CpzgS+BToAzc5XiorRggB+aV0yeua3SJ/GOxOxXKVWkYC3T+
tUGX7iM99e6JB64CEbIKI3I63tLl/gD8xJ/7PsnAI7D04httsgzOp0HNuSLBOdAA/YjbFZtB7R17
BuDGna8DT9OhX4MX6k7G6JFxEOm1s0prVA46qfafOzFl1nRjcrUcatuPp7Xl4noVj0bTdvM+gMNn
RFhmFzUbLj1iTgkeZSNpeWsJVdP1wnJYPZnAKcERqAMEl5MFiH9zI3wac6k2ePDDxbXxaGNyVVvC
czNiMM/O57rPb2oLZrgB/NCCL+md1xi5ZPijctSmJKvSHwteocCe7sZ6pbI8AWTnQWeKS6s27kbL
JvMuV8x2uKjHUcugS2YGgcb3jyxCxycKah4tF+OzauA+tjqAh9SpyFjFeMZ6NJ+Nz6ajBX+fSgFS
MffGeRM0ARsHafwIXEBQG9PqmQgwOgwayzoxqJnTbN9Hc4rl4lHtnuCI6+g8jOpYamF8n0cybnW8
mnPpSNzE7aYX+7XKGeWblNJTqlCOqD+bE08bn6/qY3yJGZV1FZoRjcmy1qbxl5h+u5kYhCHCp/Jl
Eq3GgO/FterkmtK01kM7iilGbNMaq49PbHBxWmdMjoiCU80QpZBzLipg/h7Ca7niXlDk7I7vyhMH
dEkivgZ5XAp74GpKNK1WgD4FV0rTAQeZRUYDHDcMqSMGz60qbQ9Ir0rbMRze5LICftrldLnQHs5i
l2cfBeWxNzoul/3gZ3jIIJzpL+p2Z+EuYmJS9wEFKFWDIFJbr7XsXhQG9xgzUWSfTx2PAbOaEVZo
sXbGNHI86jpwfiEjf8HOXBErOR1pDm3oR9QE6tGXOh5Is4NZRP9g/GhQJAXeAJzz0Ji5d+k7DAi/
h6B22eP4bOaNKwC48tdAbNOYNCA3OaueEgMiHVyphuG17tTdGKnSjMA4GFUq1K/EC3qC3NF9vXny
UAUXal6hdf0z/sJ949RYOBX6EuaTyaBqENpE5i+X4JeulgRa6/Oocmt7Qe2xt6Aw5/4czx72qwUL
si/UQ43vwmoLlneIvHjHk8b4/hO6a67/RInFvYufOAKcg7CiyzTskPFXZ6144bXOwoVW/QUrv/n3
8eN956FZpnzKobNGFPKWbfumPIX35rZ3Zzv6AhXiXs3mNXo8qrg9hCKYtzaxb+wHEtg0mUUUKkW/
6kHrH3QOIhHrdZT1SVRZ/Jx07L0Jo2o3wrUEUPU6GCswpq/MiRX+s3j8wJ8uA8ceRX+TfwTmfb07
gVYv/dDxIidafo6tYHljhbG7/qdAwos/3fr2CTBefHvtO15067/vjzJw6t0LlaxkX7fLqfXXHwZ+
7EVifzb1pJsAV5pGq+MT+tPTSslpXlrBNTl0PGRpXT+o1nXm9tYB1k8+P5Rc37PXXzdaB1WjajRA
/8eY5kNnK8/bIOZzNHj5eBmpeWdrSm+v89IBUup8GnKAGl3ihUhQbR3UK1UkYLWRnhGabpCg3GoB
R05yhukUKYXSB34gGtTo/S1GAuOgTrNwg8r0XVygVaoHjMNjPHbKbh/o6Jpe8Ohl8N8atMrQoY71
knyk18/UiAOGWGkNjp+wBxhwH+sGVAuTgDkZhFr4VFhqk/Xr1QM9OTT+V/JJH/WR3r+A6yvE+3r1
gJ5qwf3cos3DaxUdwdACO6H14aSeQFsodOoybN1qUfjZ1BgDJz5gEmye3uB7g4tR19av/sNdfV3g
gxQigl47gKuZO850q/Qj0QDu57c1xl2uv02HXXwg7mfaTUES8JoZ9VYF/XInG7QaB41aHQCTVioH
hID4WNKPOR0FSVBGAuhIgFrr6UVLbKA1DuhN0bQKs0A+phDU9aLioN4CBLXWInQIOIr4wOob0kCr
HTBYpQlq07eL8rHYQEyPKSQLGEdjMDKMQixZEOoHNQaONwwGsK0/r78Br5AUT/5Em4j1MPEkHCvc
cEf2/kFmaG8vsDaghZWM9QLGLfP0Gkar0QI8qaI94dUm/1A4Gumjvjkef5P8jsTo3/gycwI2//n6
wNtbeXIZtr+SXYG3f79xSuCNGpVXnQvnyuMsW2fCH9k4oj+wTG/P30g0Sr3QjRXeSKTUHZJokL3e
M8cKzGAwWnYSx3B9auH6/vWHw18DZwAOcPrg5H3XENTf9iFcyPWRN67Ji0t6EU+LcstqYAkVXDeU
50HpABAXW7EDMNbUytYQh0dSC6TmIse/8oNoVDqcWHnCUlHSLLj2YRxGgenm6MBY0oKE6DGuZOee
qxpAXMXo8ZO4CfKOjSrTFhlnVavjOBM+QLAUe8Y1ERXbzz/FqDHKC6rXGMHVYBBhfesp8bfYSPhK
7oZnzBwjGkwIZHCnGCKui+Hm1QrugMxC73jQkelyh0q9yIwsNpeul1xQMMgZr0u8n/MR2qRBMft6
R8zntefqWqE/9SNzIr8q1HqdSdB63cCPbVTBEdhi4XecrWtSwGn1s20/p2aKE7FtBk6/DwOWrqxo
ZAVipqREzGaNYXHMwAbuDA7RNUbVZrt6lpi7VNXvpKWS65jJ9UTYv0P7yprqQ2ihwBb87UmKSDiq
KdfveBOvvK1HvuvMZI7Wt+TZBgO/dtnAJKmdbU+wr4ikFN2seJ+SNqop2Grbd30qDyTK1hVQtjOI
zaEfZKcWNBDxlKI0OAksbzAqncaOKXNDQ8XipjsWEmA9XFYSBI0tFfp2tjilWFXetYaxXJgmvTjg
akwk1tBelMOvZONrMzDt2FxmWxQvUWu+pE1eu7AVxPKiL6neVy5K8Ud+s7qKG3JnedYqtlzpiqAR
sgM8J32+nxrQsfj0VzkrGzy85Yxs7n+tRTZ/1RHOQuZQSion+yb75UvOwJHlOiuJc0XozUockecI
m7oyL61Kc25klm5yLoYI5xRdueOWeqY7y4u2hgLxfhpjyU1Mmc+2naL4m036yotx5ntDYZVmp0+u
sUi3FSXGFQROJES2VCogFNDiGjk5kS4c4yqypzzHF7u48/exu1K3MOP3P5Dd5fa3fLN9b2H/7Tz0
MAwC6e0SEyzKjInvK9sxmoILj4CynXiS7U9wuAiJFt0t4C64oyVhbJxZwcqy/VnOvBVI4oWfgtYK
Yunib8dE4jcLlCNA8HGcpDdYVbDdY8ubmME4O7egtaGA1p8CyOANpWUVMFwnjPIhBUKEhd9Ze2UN
RjJtRfqwKCtQiJ0ngsDtLrysGfjWLntZhf15EpjeQDIORCy+6JZPnT4xMmKQ2VKCz1oK3twplT5e
aEnm8n6ttV9enloBbarysiroEFiWTF2RmilK3XbgUwEkiQatomDds9hD5khEIL1cfL+fBlvCgXyc
gnUj05V3qymgwrkV5BiMRsTimz0nANY1l5ZcAaZCA12aUS6+Qoti8Q1fOgwLz5sm2nZoPn6zbuu5
/swc5xi4poDGlw5yPbK8MLIcmc6ixqrotbuMF9ak7zPOJVsrscVrCkR8F0BLaCKtKyZ9FN1y1/fM
gZ+tk2y3ruCKdIVsl1Y1FLy9Z8LDmoqwExmheS7IokI1X/t5ha+1FFhT1+SvYtuUopuaqN4ryg83
PlpOvnhUhhRfV9xoK7+wKO4ruuFeIjWJvUlMrKvwOnpTUxYSZB8UbHhm4tAFkiWs6ypIPLeGsvJI
6kYKE3juRKs0KZMdXogJXYXK+zIOILFkXJKfyx7zXIhhv7H2xXMia1i6YMD40Jfdxu3Eefxm9XSH
cTWA79pUlmebTWjyYl7qlYEiJDIKyrIDmaFVeDU9K8glGfSGAmp/Cl2r5P+K8SKr1LqmIo2Tpuq7
5sAa5j09rWWosOcumKczk6jdajH0eTtf/3ZO+frvz6YyakzsoiafaWQAwevV2v7Hfb/QWoNb80cM
rNnUf0hmigKP7tCz0fmbYkGBg3TkR+E8n7ZSsS46Wbq0ugLjjyG3sTd0NklQVbBse2RKSlOForix
pnHfpYID8UXpQYnRvLYkCVQ4HcfWxB8EQmeU9j9PAQe2SUMG9PluvoD9mbL9WpWxjH7gh5vL1hXY
LW0sFGJBpbTKzXuikfQcBd5Z25xapTsrGEr2xov1Rq9U2ccPDl5fJHG8ocC27djLabRJBkOB/dl5
JMXlI/dckcD3LElUidF7RQ3GDghigbysCiujE4GrO5XFdUOBx3PLtT8189UXTQWZuVOzL1/CpoLX
dzrKqYH9dsP+m73NCAC2FOeE9tf/jqzS8E+fZr4TSLeOSvziy19Y3lLi3h21pm832S6dft4qAHet
+G4vqd0D+zRbKI0MKeAy9pujQk2Bsu2aQ9M2Q1LL8oYVvDZinH4UyeygxHEiaz+XZLBWV0BfQlm5
RRXc4i6KdJCPuymhLWVIkSNnG+nwyl7i+13qrilWzseGNBVqruuvhPx9jGWeMBSw8ZWDiZ8dPrly
KlRGsqqsiTQV6cFUDJePnDA0Y2nX2/XdbxdsN19/iwE6kMxCQECy57yfNW7wTIaSIAbPofiyPWs5
GFmua0kWJ21KCpZOS+m32ip0FcmsnojeyKFZXUUyq0eHSGCWLi0/FzETIAFFjbYecd98y4KYoF14
3XgoR4Wo3i6+6q0ve2m6isre3tf/9EvgVnz9LakIuQ6+/pc3cOTWE/oIFeyea5jrTiD+o2Bd01vl
BbReVUDuL/bWBVeRPyROMKbepnRihpJZpKvIxdE55eSDnUpqD4nDUAQvmQS6CgX7y5YPoqvImf3i
TPpmfy6pVt1QwG1pO1Jv636rSMYdOUHpFmNOym/RglT8jhz2l5b07hq6TgiWOa80gDKWjDKJvRfm
+8Vhk/68P2AgdmczYn1/dez3exNpn+Af71W0iS7ItpwKBXJKldNW5ZuKdHXXWgA1mYmFxMBX0eDS
IysZla6FwWUlxkBXeCc0zG8+Sd/Pn/sjL+tM5XYDYYJ7VNT6egqt7mh0TdoTnrfvMLqf+u1frPLP
mvc2SUP0iI695ktuZ7r+97vAIFnSu1b0Am/uXzhQtNhv/qqjpj3DHIk0uURgBTGI9nKaK0uu71V9
+xn61FyZ9MMGzlTarwAWKcrNn6hEzVZJrroKB+VTGJiWZGdoKqo82OujtFcV9ernfpDzppRk2BnY
bTpSnkFTYWpdWvQtyCKTztiMKO8PN/xEhVK2SirxFVizn2lOlwNF2+3u8ZsLRXpmPHRKh4GZ90Re
bD5/peTtAYUoR110BZdsrZDEnkudiUPaMhd/UdEa9rMVRqUj05O6DGhiz17r+5njH9YkVwOlonnh
yi/BdH8KS/liPio3iu/5VNQIlnpxf+iAHOEMpKtY05mRV/wZt7HX39UhoFVQgw0VJYmH/bjUjUOJ
I9erK6DRv9x0ep2bu87xv5YE81DjX9rif2AQKoBZ4cU1dbAXarX9Se9dyvoFFa4QyyYBRilqfqCO
vylVGc7nu0HV2CQo4WNZRiuImh1ShNg3nQd5YQUi4zBAZMiSVIF1hXSzXXNohaPs8gpdpaJoskv/
Oh1a0rIqNjyK8y9NgV5lQrYnB1yqCvZKhUvfH8rvTEVEshc4pUvUkiTEVCR/6UaVMQdUhDhpKbZL
F+I/vcObTXZgFEv24/s16ScaRD0rF6fWVOB9sLL86hKY42+CbAsQ+VWO6Lk5lUWDpsIculgG9nKV
F2cEDIsTOC1sZZCyXCsDNnfxtdPg7I61FTDGBR4e02JywkJTca8vTbm8jNrY4rSgdNj0t66ICngV
SrWp9czxsookAzUHQ2cmG96aoUDXsbC5zN9pFVVlV9ZUTnlqDQWvTmCf0Bq403BtKll/vGWqaCq6
UK9BCWI2DuV1xLlSyZaofyVIM3Q1mFPEhrSypoA7bkemk/dwdIGXWVQ235oPzjalybyoWNqh/CBb
J7WxVOyY3KQwC/NiTlchkb6s+tYOcqjoE7xzrAjUDokeKkTdT3im/qz0KaK2e1r6scSkTwbKxuub
ufk4DSRZBS9g/cCLmCldI9KBP5ay/3V2PbRRU5Es7U2Jd7jLXfIGOD8Vtk/XGQ7plumYoezlJ9Ho
5+9ZGi3fH31dU603csbABHpQ7el/6dLJ4y8ACt5QEZFLtIrJCwoc93//7T/Csbk0S6fBkkwSOzij
DHZiZm9NkofkIIyqCnioW4fS9DIllnJdYQO046rA0C4qwKjpGZvjjN3DH48dkzGzEaf6TKuDKWWg
Wo06M64UPPTYHw99CHhrjnEjHRmKp9UQyJkKIkMXZuwwXyejURJRrRC4YXZS9rv3OxHXZtl1ygOg
NMphGGfrbTxDQUqfDlB7x8oKZNClOY1GObMmJc1exfX9AktPubeiwaXNIwgO+H/JbR0GcV/ythU4
P4dk3QChSxK3R2bQp0Rlkz8URCPp8YodV+7yUmGAid2CaibJSBUdjqLH4cgcgeYlLa3CQW6bS0Lj
uzSmCnOmneMOFQXdx/6E+i0ZT1uF8ZCtu7uDSYX3RhlFvjpDReQezLshxQ2xXOqoouT4jLyis3n3
mDSU/fh+pXIOH+fen6YiK9U1A1HZl69DV9HjJpq6Q1G+K1l9moqM1zWAR5EvcBYlK0RXkZlK62Au
HCY6J9L0ypo5sgRRYeqnT7mMB3IkRVci+UCGcIbmMNn+rd8HgTxjwMRXVAGvc4uvmNKnDV/64S5h
qKuAfEsJdeeAx0V5EtZ80rOaSoWtUIOKLiAGL0ZOOCrdOYHt7BTypNwyer7/Qn/pvfgEBQr7CJib
XAsaA2iL77wNpCfRxWyhhKVUmP49U7aK9IYCY7wnito6MSGNfIeQrqJ7JeVOTJho9PU315osN6lS
V9MBwQG6Jk+Qc/yU76qIYaYHSLVA6c8p7t1fNg9RBX1+r8OyaTZ31vVfv1NKOZkxUdTs/4A5ZVh2
a6CGCuwgMjC/+u54RzzJALuEAsaWYYAE0mwyFGSvO/n93vuuSR1/QC5Ia1ip+zAnvuTQqRAtR8A7
5v1EBZqtJ4D9/Z2aU0UKse0Lc+PPFxYA3p79l12GhwozIMlUipIbZKOA/N/1HBVgdG3fzy6jZGWq
QKQ7cR4kT0RFeuoEwC1RIDdcD4BJQJCcQbCdN3+xFPqV9X7rqQsgyi238vIgzReOca7XT1LH4mUL
+5JQSjomSpRFDKWXomIEAZ6nlKpQUXN5ZgGutubQ5AzdwTHWn5v9TjoEmOHFCXdB/LSPTZWtlIQ3
VTQKtkcBCSiCNjs0lKYC6/nKmpfaprsDWUsF3NiVk+voVgEDcmd64JfIoWQVxvEV/e3yqirurCDw
LxZJdxn5GuSvjFne7zVdO9EAp2ancmHAlYIHmFOiqOIIO/BB1GQH3Hyfu4LriJIKidrvrhpQMcoh
9RPOLJdo3D+VDkO88ZC++jTEIG4s8VAyX+3YG0l2CnPHir+UW38MVrLEqboKU+KWWhZ5tyrqkG5j
0C5zm1XAmT/zep005HISR6SIM7omDriKIPGWkamryLW1RVGICNdll3Zz33W8y0aDQWfMYCX/Vqur
wJ+V+stKXWBSg9JPMTlu7MWdZlxD5BUr1FE3cX8Y/bcfEeo7Oj47hgcWdXw2T7M/67X515mzvzHc
VdrMm75fW3OCn3dNLpQWXm/zBcf9+4wVOrV8wobS3VRRtHUTh7kKtmRMNiFR4Fjfr05vv/4PcARL
a/NK0uWb/fjcwrs44PcJ9zR2jJj8ffli19lVc/+u2ZZ/vFPumnD5wU6552WvqwMGLu7X3/4PAAD/
/w==</cx:binary>
              </cx:geoCache>
            </cx:geography>
          </cx:layoutPr>
        </cx:series>
      </cx:plotAreaRegion>
    </cx:plotArea>
    <cx:legend pos="t" align="ctr" overlay="0">
      <cx:txPr>
        <a:bodyPr spcFirstLastPara="1" vertOverflow="ellipsis" horzOverflow="overflow" wrap="square" lIns="0" tIns="0" rIns="0" bIns="0" anchor="ctr" anchorCtr="1"/>
        <a:lstStyle/>
        <a:p>
          <a:pPr algn="ctr" rtl="0">
            <a:defRPr/>
          </a:pPr>
          <a:endParaRPr lang="en-US" sz="1197" b="0" i="0" u="none" strike="noStrike" baseline="0">
            <a:solidFill>
              <a:prstClr val="white">
                <a:lumMod val="65000"/>
                <a:lumOff val="35000"/>
              </a:prstClr>
            </a:solidFill>
            <a:latin typeface="Century Gothic" panose="020B0502020202020204"/>
          </a:endParaRPr>
        </a:p>
      </cx:txPr>
    </cx:legend>
  </cx:chart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49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31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3175">
        <a:solidFill>
          <a:schemeClr val="dk1">
            <a:lumMod val="50000"/>
            <a:lumOff val="50000"/>
          </a:schemeClr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valueAxis>
  <cs:wall>
    <cs:lnRef idx="0"/>
    <cs:fillRef idx="0"/>
    <cs:effectRef idx="0"/>
    <cs:fontRef idx="minor">
      <a:schemeClr val="tx1"/>
    </cs:fontRef>
  </cs:wall>
</cs:chartStyle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sv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13" Type="http://schemas.openxmlformats.org/officeDocument/2006/relationships/image" Target="../media/image34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3.svg"/><Relationship Id="rId2" Type="http://schemas.openxmlformats.org/officeDocument/2006/relationships/image" Target="../media/image23.svg"/><Relationship Id="rId1" Type="http://schemas.openxmlformats.org/officeDocument/2006/relationships/image" Target="../media/image22.png"/><Relationship Id="rId6" Type="http://schemas.openxmlformats.org/officeDocument/2006/relationships/image" Target="../media/image27.sv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svg"/><Relationship Id="rId4" Type="http://schemas.openxmlformats.org/officeDocument/2006/relationships/image" Target="../media/image25.svg"/><Relationship Id="rId9" Type="http://schemas.openxmlformats.org/officeDocument/2006/relationships/image" Target="../media/image30.png"/><Relationship Id="rId14" Type="http://schemas.openxmlformats.org/officeDocument/2006/relationships/image" Target="../media/image35.sv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svg"/><Relationship Id="rId1" Type="http://schemas.openxmlformats.org/officeDocument/2006/relationships/image" Target="../media/image38.png"/><Relationship Id="rId4" Type="http://schemas.openxmlformats.org/officeDocument/2006/relationships/image" Target="../media/image41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sv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13" Type="http://schemas.openxmlformats.org/officeDocument/2006/relationships/image" Target="../media/image34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3.svg"/><Relationship Id="rId2" Type="http://schemas.openxmlformats.org/officeDocument/2006/relationships/image" Target="../media/image23.svg"/><Relationship Id="rId1" Type="http://schemas.openxmlformats.org/officeDocument/2006/relationships/image" Target="../media/image22.png"/><Relationship Id="rId6" Type="http://schemas.openxmlformats.org/officeDocument/2006/relationships/image" Target="../media/image27.sv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svg"/><Relationship Id="rId4" Type="http://schemas.openxmlformats.org/officeDocument/2006/relationships/image" Target="../media/image25.svg"/><Relationship Id="rId9" Type="http://schemas.openxmlformats.org/officeDocument/2006/relationships/image" Target="../media/image30.png"/><Relationship Id="rId14" Type="http://schemas.openxmlformats.org/officeDocument/2006/relationships/image" Target="../media/image35.sv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svg"/><Relationship Id="rId1" Type="http://schemas.openxmlformats.org/officeDocument/2006/relationships/image" Target="../media/image38.png"/><Relationship Id="rId4" Type="http://schemas.openxmlformats.org/officeDocument/2006/relationships/image" Target="../media/image4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612BEDF-EF54-4708-AFCA-53689CCBEEE6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52F2CE6E-CAA3-4F07-876F-146F9A6D9996}">
      <dgm:prSet/>
      <dgm:spPr/>
      <dgm:t>
        <a:bodyPr/>
        <a:lstStyle/>
        <a:p>
          <a:r>
            <a:rPr lang="en-US" b="1" u="sng"/>
            <a:t>Technical SEO Issues on CrimsonLogic Homepage</a:t>
          </a:r>
          <a:endParaRPr lang="en-US"/>
        </a:p>
      </dgm:t>
    </dgm:pt>
    <dgm:pt modelId="{1FA2E09A-4442-42B8-96C8-7E069957385E}" type="parTrans" cxnId="{36F2028F-4C0E-4B95-BEC7-80C5303F74B2}">
      <dgm:prSet/>
      <dgm:spPr/>
      <dgm:t>
        <a:bodyPr/>
        <a:lstStyle/>
        <a:p>
          <a:endParaRPr lang="en-US"/>
        </a:p>
      </dgm:t>
    </dgm:pt>
    <dgm:pt modelId="{8C8FF6F3-C033-45FA-A606-7DCACA39D405}" type="sibTrans" cxnId="{36F2028F-4C0E-4B95-BEC7-80C5303F74B2}">
      <dgm:prSet/>
      <dgm:spPr/>
      <dgm:t>
        <a:bodyPr/>
        <a:lstStyle/>
        <a:p>
          <a:endParaRPr lang="en-US"/>
        </a:p>
      </dgm:t>
    </dgm:pt>
    <dgm:pt modelId="{64827E44-573F-4EBC-8170-EF7AC0DFBC52}">
      <dgm:prSet/>
      <dgm:spPr/>
      <dgm:t>
        <a:bodyPr/>
        <a:lstStyle/>
        <a:p>
          <a:r>
            <a:rPr lang="en-US" b="1"/>
            <a:t>1. Slow Page Load Speed</a:t>
          </a:r>
          <a:endParaRPr lang="en-US"/>
        </a:p>
      </dgm:t>
    </dgm:pt>
    <dgm:pt modelId="{0FB2EB14-5B78-40C2-B623-BE8661856E40}" type="parTrans" cxnId="{8ED8F512-1308-49F2-9BA9-F20DC07BDFFD}">
      <dgm:prSet/>
      <dgm:spPr/>
      <dgm:t>
        <a:bodyPr/>
        <a:lstStyle/>
        <a:p>
          <a:endParaRPr lang="en-US"/>
        </a:p>
      </dgm:t>
    </dgm:pt>
    <dgm:pt modelId="{650826BF-E646-4586-959B-BC4C6C6E5F7A}" type="sibTrans" cxnId="{8ED8F512-1308-49F2-9BA9-F20DC07BDFFD}">
      <dgm:prSet/>
      <dgm:spPr/>
      <dgm:t>
        <a:bodyPr/>
        <a:lstStyle/>
        <a:p>
          <a:endParaRPr lang="en-US"/>
        </a:p>
      </dgm:t>
    </dgm:pt>
    <dgm:pt modelId="{99FE2D3A-1253-48DC-A341-E51EB136FE44}">
      <dgm:prSet/>
      <dgm:spPr/>
      <dgm:t>
        <a:bodyPr/>
        <a:lstStyle/>
        <a:p>
          <a:r>
            <a:rPr lang="en-US" b="1"/>
            <a:t>Solution</a:t>
          </a:r>
          <a:r>
            <a:rPr lang="en-US"/>
            <a:t>: Optimize images, minimize JS/CSS, use lazy loading.</a:t>
          </a:r>
        </a:p>
      </dgm:t>
    </dgm:pt>
    <dgm:pt modelId="{6B30E832-C3D8-474B-A1C2-EF7B8E119B12}" type="parTrans" cxnId="{2DAFAB1F-A83E-4C26-A757-6F81255274D2}">
      <dgm:prSet/>
      <dgm:spPr/>
      <dgm:t>
        <a:bodyPr/>
        <a:lstStyle/>
        <a:p>
          <a:endParaRPr lang="en-US"/>
        </a:p>
      </dgm:t>
    </dgm:pt>
    <dgm:pt modelId="{C2615F06-D086-4715-9696-031267A51041}" type="sibTrans" cxnId="{2DAFAB1F-A83E-4C26-A757-6F81255274D2}">
      <dgm:prSet/>
      <dgm:spPr/>
      <dgm:t>
        <a:bodyPr/>
        <a:lstStyle/>
        <a:p>
          <a:endParaRPr lang="en-US"/>
        </a:p>
      </dgm:t>
    </dgm:pt>
    <dgm:pt modelId="{994FBA65-56CF-4FFB-B9C3-E030C919FA0E}">
      <dgm:prSet/>
      <dgm:spPr/>
      <dgm:t>
        <a:bodyPr/>
        <a:lstStyle/>
        <a:p>
          <a:r>
            <a:rPr lang="en-US" b="1"/>
            <a:t>2. Missing Meta Description</a:t>
          </a:r>
          <a:endParaRPr lang="en-US"/>
        </a:p>
      </dgm:t>
    </dgm:pt>
    <dgm:pt modelId="{89133241-09D1-48F5-A476-59C97039F6D2}" type="parTrans" cxnId="{AD808876-69E0-4EE9-8235-FF65654E4935}">
      <dgm:prSet/>
      <dgm:spPr/>
      <dgm:t>
        <a:bodyPr/>
        <a:lstStyle/>
        <a:p>
          <a:endParaRPr lang="en-US"/>
        </a:p>
      </dgm:t>
    </dgm:pt>
    <dgm:pt modelId="{597CC239-1AB5-41C5-9FE4-98E00B2E8122}" type="sibTrans" cxnId="{AD808876-69E0-4EE9-8235-FF65654E4935}">
      <dgm:prSet/>
      <dgm:spPr/>
      <dgm:t>
        <a:bodyPr/>
        <a:lstStyle/>
        <a:p>
          <a:endParaRPr lang="en-US"/>
        </a:p>
      </dgm:t>
    </dgm:pt>
    <dgm:pt modelId="{7F583B20-995A-4E9D-BDD6-A94E56884C1A}">
      <dgm:prSet/>
      <dgm:spPr/>
      <dgm:t>
        <a:bodyPr/>
        <a:lstStyle/>
        <a:p>
          <a:r>
            <a:rPr lang="en-US" b="1"/>
            <a:t>Solution</a:t>
          </a:r>
          <a:r>
            <a:rPr lang="en-US"/>
            <a:t>: Add a concise, keyword-rich meta description.</a:t>
          </a:r>
        </a:p>
      </dgm:t>
    </dgm:pt>
    <dgm:pt modelId="{9DA53A9E-0A6A-482E-B3E3-B43189DF7B8D}" type="parTrans" cxnId="{DA7A938A-8A1A-4812-88E9-A8B29EFA6485}">
      <dgm:prSet/>
      <dgm:spPr/>
      <dgm:t>
        <a:bodyPr/>
        <a:lstStyle/>
        <a:p>
          <a:endParaRPr lang="en-US"/>
        </a:p>
      </dgm:t>
    </dgm:pt>
    <dgm:pt modelId="{2623B0DB-0A0A-4AB8-BD87-CCEE10C8295F}" type="sibTrans" cxnId="{DA7A938A-8A1A-4812-88E9-A8B29EFA6485}">
      <dgm:prSet/>
      <dgm:spPr/>
      <dgm:t>
        <a:bodyPr/>
        <a:lstStyle/>
        <a:p>
          <a:endParaRPr lang="en-US"/>
        </a:p>
      </dgm:t>
    </dgm:pt>
    <dgm:pt modelId="{787E75A0-3687-455C-A20F-B928E37732FB}">
      <dgm:prSet/>
      <dgm:spPr/>
      <dgm:t>
        <a:bodyPr/>
        <a:lstStyle/>
        <a:p>
          <a:r>
            <a:rPr lang="en-US" b="1"/>
            <a:t>3. No H1 Tag</a:t>
          </a:r>
          <a:endParaRPr lang="en-US"/>
        </a:p>
      </dgm:t>
    </dgm:pt>
    <dgm:pt modelId="{158396A0-A83E-412A-A23C-1D90E666A1E2}" type="parTrans" cxnId="{0AE8686B-650A-4A81-B17B-B16A41600D29}">
      <dgm:prSet/>
      <dgm:spPr/>
      <dgm:t>
        <a:bodyPr/>
        <a:lstStyle/>
        <a:p>
          <a:endParaRPr lang="en-US"/>
        </a:p>
      </dgm:t>
    </dgm:pt>
    <dgm:pt modelId="{BEAF27B9-29EB-46F4-A7ED-231FEF48FC73}" type="sibTrans" cxnId="{0AE8686B-650A-4A81-B17B-B16A41600D29}">
      <dgm:prSet/>
      <dgm:spPr/>
      <dgm:t>
        <a:bodyPr/>
        <a:lstStyle/>
        <a:p>
          <a:endParaRPr lang="en-US"/>
        </a:p>
      </dgm:t>
    </dgm:pt>
    <dgm:pt modelId="{9DDC1E48-8B7E-48DC-8FD1-4BA25C9BF7BE}">
      <dgm:prSet/>
      <dgm:spPr/>
      <dgm:t>
        <a:bodyPr/>
        <a:lstStyle/>
        <a:p>
          <a:r>
            <a:rPr lang="en-US" b="1"/>
            <a:t>Solution</a:t>
          </a:r>
          <a:r>
            <a:rPr lang="en-US"/>
            <a:t>: Add an H1 tag to the homepage.</a:t>
          </a:r>
        </a:p>
      </dgm:t>
    </dgm:pt>
    <dgm:pt modelId="{C909392D-3186-4261-819F-2E2BAE527F6A}" type="parTrans" cxnId="{022097AD-81A5-4127-BA6C-B5E9533FC523}">
      <dgm:prSet/>
      <dgm:spPr/>
      <dgm:t>
        <a:bodyPr/>
        <a:lstStyle/>
        <a:p>
          <a:endParaRPr lang="en-US"/>
        </a:p>
      </dgm:t>
    </dgm:pt>
    <dgm:pt modelId="{7C0EA465-2C03-4498-91DD-10A4E7189B8B}" type="sibTrans" cxnId="{022097AD-81A5-4127-BA6C-B5E9533FC523}">
      <dgm:prSet/>
      <dgm:spPr/>
      <dgm:t>
        <a:bodyPr/>
        <a:lstStyle/>
        <a:p>
          <a:endParaRPr lang="en-US"/>
        </a:p>
      </dgm:t>
    </dgm:pt>
    <dgm:pt modelId="{1CBFCB6F-6EB3-4527-880A-74584DB53599}">
      <dgm:prSet/>
      <dgm:spPr/>
      <dgm:t>
        <a:bodyPr/>
        <a:lstStyle/>
        <a:p>
          <a:r>
            <a:rPr lang="en-US" b="1"/>
            <a:t>4. Poor Mobile Optimization</a:t>
          </a:r>
          <a:endParaRPr lang="en-US"/>
        </a:p>
      </dgm:t>
    </dgm:pt>
    <dgm:pt modelId="{9ADCA07F-2DD8-4241-8770-75145707AF3E}" type="parTrans" cxnId="{B23E014E-B108-4BC3-8F1D-EA7D256E1447}">
      <dgm:prSet/>
      <dgm:spPr/>
      <dgm:t>
        <a:bodyPr/>
        <a:lstStyle/>
        <a:p>
          <a:endParaRPr lang="en-US"/>
        </a:p>
      </dgm:t>
    </dgm:pt>
    <dgm:pt modelId="{A5709231-CCC6-41DE-8337-E6704A6D7A89}" type="sibTrans" cxnId="{B23E014E-B108-4BC3-8F1D-EA7D256E1447}">
      <dgm:prSet/>
      <dgm:spPr/>
      <dgm:t>
        <a:bodyPr/>
        <a:lstStyle/>
        <a:p>
          <a:endParaRPr lang="en-US"/>
        </a:p>
      </dgm:t>
    </dgm:pt>
    <dgm:pt modelId="{DE7789FD-5C19-4779-8EAF-DD7F3B595BFF}">
      <dgm:prSet/>
      <dgm:spPr/>
      <dgm:t>
        <a:bodyPr/>
        <a:lstStyle/>
        <a:p>
          <a:r>
            <a:rPr lang="en-US" b="1"/>
            <a:t>Solution</a:t>
          </a:r>
          <a:r>
            <a:rPr lang="en-US"/>
            <a:t>: Ensure responsive design for mobile users.</a:t>
          </a:r>
        </a:p>
      </dgm:t>
    </dgm:pt>
    <dgm:pt modelId="{CA65BD50-EDD4-4F1B-85F6-89C3A7A1552F}" type="parTrans" cxnId="{27624129-D12C-4FD9-8928-7076FF159459}">
      <dgm:prSet/>
      <dgm:spPr/>
      <dgm:t>
        <a:bodyPr/>
        <a:lstStyle/>
        <a:p>
          <a:endParaRPr lang="en-US"/>
        </a:p>
      </dgm:t>
    </dgm:pt>
    <dgm:pt modelId="{E1DBE75A-48AB-440B-B536-14B9B4783C64}" type="sibTrans" cxnId="{27624129-D12C-4FD9-8928-7076FF159459}">
      <dgm:prSet/>
      <dgm:spPr/>
      <dgm:t>
        <a:bodyPr/>
        <a:lstStyle/>
        <a:p>
          <a:endParaRPr lang="en-US"/>
        </a:p>
      </dgm:t>
    </dgm:pt>
    <dgm:pt modelId="{F9EA212E-4E9B-4DB3-BBFF-0870B5699E98}">
      <dgm:prSet/>
      <dgm:spPr/>
      <dgm:t>
        <a:bodyPr/>
        <a:lstStyle/>
        <a:p>
          <a:r>
            <a:rPr lang="en-US" b="1"/>
            <a:t>5. Broken Links</a:t>
          </a:r>
          <a:endParaRPr lang="en-US"/>
        </a:p>
      </dgm:t>
    </dgm:pt>
    <dgm:pt modelId="{7CFAD92D-AD30-4DAE-9893-168545114C99}" type="parTrans" cxnId="{D0345F24-9E62-4111-BA42-6E845051C901}">
      <dgm:prSet/>
      <dgm:spPr/>
      <dgm:t>
        <a:bodyPr/>
        <a:lstStyle/>
        <a:p>
          <a:endParaRPr lang="en-US"/>
        </a:p>
      </dgm:t>
    </dgm:pt>
    <dgm:pt modelId="{9239A6F4-E205-4306-86A3-602635F8B40F}" type="sibTrans" cxnId="{D0345F24-9E62-4111-BA42-6E845051C901}">
      <dgm:prSet/>
      <dgm:spPr/>
      <dgm:t>
        <a:bodyPr/>
        <a:lstStyle/>
        <a:p>
          <a:endParaRPr lang="en-US"/>
        </a:p>
      </dgm:t>
    </dgm:pt>
    <dgm:pt modelId="{36B8AC5B-3576-46F2-987D-B639DF46479E}">
      <dgm:prSet/>
      <dgm:spPr/>
      <dgm:t>
        <a:bodyPr/>
        <a:lstStyle/>
        <a:p>
          <a:r>
            <a:rPr lang="en-US" b="1"/>
            <a:t>Solution</a:t>
          </a:r>
          <a:r>
            <a:rPr lang="en-US"/>
            <a:t>: Regularly audit and fix broken links.</a:t>
          </a:r>
        </a:p>
      </dgm:t>
    </dgm:pt>
    <dgm:pt modelId="{7A683C9D-5233-4149-BBB0-41DEDAF2969C}" type="parTrans" cxnId="{C1C18CB1-BA71-45D9-BD7E-1F49E4C2C8D0}">
      <dgm:prSet/>
      <dgm:spPr/>
      <dgm:t>
        <a:bodyPr/>
        <a:lstStyle/>
        <a:p>
          <a:endParaRPr lang="en-US"/>
        </a:p>
      </dgm:t>
    </dgm:pt>
    <dgm:pt modelId="{4180B89E-C8F5-4ED3-A210-C6E478F32991}" type="sibTrans" cxnId="{C1C18CB1-BA71-45D9-BD7E-1F49E4C2C8D0}">
      <dgm:prSet/>
      <dgm:spPr/>
      <dgm:t>
        <a:bodyPr/>
        <a:lstStyle/>
        <a:p>
          <a:endParaRPr lang="en-US"/>
        </a:p>
      </dgm:t>
    </dgm:pt>
    <dgm:pt modelId="{EA6A1149-EA1B-4CC2-BA04-27EC7607B134}" type="pres">
      <dgm:prSet presAssocID="{C612BEDF-EF54-4708-AFCA-53689CCBEEE6}" presName="root" presStyleCnt="0">
        <dgm:presLayoutVars>
          <dgm:dir/>
          <dgm:resizeHandles val="exact"/>
        </dgm:presLayoutVars>
      </dgm:prSet>
      <dgm:spPr/>
    </dgm:pt>
    <dgm:pt modelId="{5262EE59-4118-4F84-886E-975721533BB0}" type="pres">
      <dgm:prSet presAssocID="{52F2CE6E-CAA3-4F07-876F-146F9A6D9996}" presName="compNode" presStyleCnt="0"/>
      <dgm:spPr/>
    </dgm:pt>
    <dgm:pt modelId="{D57FEE1A-78B3-427E-B320-CBD55ACC76DF}" type="pres">
      <dgm:prSet presAssocID="{52F2CE6E-CAA3-4F07-876F-146F9A6D9996}" presName="bgRect" presStyleLbl="bgShp" presStyleIdx="0" presStyleCnt="6"/>
      <dgm:spPr/>
    </dgm:pt>
    <dgm:pt modelId="{3B2AD278-C4D6-4191-9D35-04B8277775CD}" type="pres">
      <dgm:prSet presAssocID="{52F2CE6E-CAA3-4F07-876F-146F9A6D9996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4A4EBB38-A309-44D0-AD36-C2FACECA2BC3}" type="pres">
      <dgm:prSet presAssocID="{52F2CE6E-CAA3-4F07-876F-146F9A6D9996}" presName="spaceRect" presStyleCnt="0"/>
      <dgm:spPr/>
    </dgm:pt>
    <dgm:pt modelId="{152DF47B-0149-49D8-B99B-3532FF002D7E}" type="pres">
      <dgm:prSet presAssocID="{52F2CE6E-CAA3-4F07-876F-146F9A6D9996}" presName="parTx" presStyleLbl="revTx" presStyleIdx="0" presStyleCnt="11">
        <dgm:presLayoutVars>
          <dgm:chMax val="0"/>
          <dgm:chPref val="0"/>
        </dgm:presLayoutVars>
      </dgm:prSet>
      <dgm:spPr/>
    </dgm:pt>
    <dgm:pt modelId="{7E116A99-CB00-4FC5-BAEE-67B20212DB46}" type="pres">
      <dgm:prSet presAssocID="{8C8FF6F3-C033-45FA-A606-7DCACA39D405}" presName="sibTrans" presStyleCnt="0"/>
      <dgm:spPr/>
    </dgm:pt>
    <dgm:pt modelId="{1E2B1A68-5758-41B0-BCCA-7CCD00379F82}" type="pres">
      <dgm:prSet presAssocID="{64827E44-573F-4EBC-8170-EF7AC0DFBC52}" presName="compNode" presStyleCnt="0"/>
      <dgm:spPr/>
    </dgm:pt>
    <dgm:pt modelId="{FE86A19A-4C56-47FF-8016-960129365DBA}" type="pres">
      <dgm:prSet presAssocID="{64827E44-573F-4EBC-8170-EF7AC0DFBC52}" presName="bgRect" presStyleLbl="bgShp" presStyleIdx="1" presStyleCnt="6"/>
      <dgm:spPr/>
    </dgm:pt>
    <dgm:pt modelId="{549D2383-9F0E-40C0-A40E-C24E4480E449}" type="pres">
      <dgm:prSet presAssocID="{64827E44-573F-4EBC-8170-EF7AC0DFBC52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ilter"/>
        </a:ext>
      </dgm:extLst>
    </dgm:pt>
    <dgm:pt modelId="{61F13D9C-AE49-416A-ADF9-C5C8B8EDF271}" type="pres">
      <dgm:prSet presAssocID="{64827E44-573F-4EBC-8170-EF7AC0DFBC52}" presName="spaceRect" presStyleCnt="0"/>
      <dgm:spPr/>
    </dgm:pt>
    <dgm:pt modelId="{7218A602-5F10-41E0-9AF4-F52DD5A9A49E}" type="pres">
      <dgm:prSet presAssocID="{64827E44-573F-4EBC-8170-EF7AC0DFBC52}" presName="parTx" presStyleLbl="revTx" presStyleIdx="1" presStyleCnt="11">
        <dgm:presLayoutVars>
          <dgm:chMax val="0"/>
          <dgm:chPref val="0"/>
        </dgm:presLayoutVars>
      </dgm:prSet>
      <dgm:spPr/>
    </dgm:pt>
    <dgm:pt modelId="{C97B0F05-A31C-43E5-A54E-C77CCFC1A25D}" type="pres">
      <dgm:prSet presAssocID="{64827E44-573F-4EBC-8170-EF7AC0DFBC52}" presName="desTx" presStyleLbl="revTx" presStyleIdx="2" presStyleCnt="11">
        <dgm:presLayoutVars/>
      </dgm:prSet>
      <dgm:spPr/>
    </dgm:pt>
    <dgm:pt modelId="{8AD04DD0-5674-47E5-BAAC-C4708A7E6C02}" type="pres">
      <dgm:prSet presAssocID="{650826BF-E646-4586-959B-BC4C6C6E5F7A}" presName="sibTrans" presStyleCnt="0"/>
      <dgm:spPr/>
    </dgm:pt>
    <dgm:pt modelId="{F316967E-53AD-4ED9-BB3A-4040215909F2}" type="pres">
      <dgm:prSet presAssocID="{994FBA65-56CF-4FFB-B9C3-E030C919FA0E}" presName="compNode" presStyleCnt="0"/>
      <dgm:spPr/>
    </dgm:pt>
    <dgm:pt modelId="{D4071B63-9731-418B-919C-4E5724345922}" type="pres">
      <dgm:prSet presAssocID="{994FBA65-56CF-4FFB-B9C3-E030C919FA0E}" presName="bgRect" presStyleLbl="bgShp" presStyleIdx="2" presStyleCnt="6"/>
      <dgm:spPr/>
    </dgm:pt>
    <dgm:pt modelId="{97192AD9-327C-49DC-8E9D-071C67B9FBE0}" type="pres">
      <dgm:prSet presAssocID="{994FBA65-56CF-4FFB-B9C3-E030C919FA0E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pen Quotation Mark"/>
        </a:ext>
      </dgm:extLst>
    </dgm:pt>
    <dgm:pt modelId="{74B34CF5-424C-469E-94D1-F7210211C98D}" type="pres">
      <dgm:prSet presAssocID="{994FBA65-56CF-4FFB-B9C3-E030C919FA0E}" presName="spaceRect" presStyleCnt="0"/>
      <dgm:spPr/>
    </dgm:pt>
    <dgm:pt modelId="{5565DACE-F25C-422E-A408-4438D68FB09D}" type="pres">
      <dgm:prSet presAssocID="{994FBA65-56CF-4FFB-B9C3-E030C919FA0E}" presName="parTx" presStyleLbl="revTx" presStyleIdx="3" presStyleCnt="11">
        <dgm:presLayoutVars>
          <dgm:chMax val="0"/>
          <dgm:chPref val="0"/>
        </dgm:presLayoutVars>
      </dgm:prSet>
      <dgm:spPr/>
    </dgm:pt>
    <dgm:pt modelId="{7C23A998-7A5E-4D10-870C-417614DE7B9D}" type="pres">
      <dgm:prSet presAssocID="{994FBA65-56CF-4FFB-B9C3-E030C919FA0E}" presName="desTx" presStyleLbl="revTx" presStyleIdx="4" presStyleCnt="11">
        <dgm:presLayoutVars/>
      </dgm:prSet>
      <dgm:spPr/>
    </dgm:pt>
    <dgm:pt modelId="{2F6A5AFA-F6DA-4622-A7E4-82B0AC76F224}" type="pres">
      <dgm:prSet presAssocID="{597CC239-1AB5-41C5-9FE4-98E00B2E8122}" presName="sibTrans" presStyleCnt="0"/>
      <dgm:spPr/>
    </dgm:pt>
    <dgm:pt modelId="{326EB9C8-21FD-4166-9D6E-9F27E1D4915E}" type="pres">
      <dgm:prSet presAssocID="{787E75A0-3687-455C-A20F-B928E37732FB}" presName="compNode" presStyleCnt="0"/>
      <dgm:spPr/>
    </dgm:pt>
    <dgm:pt modelId="{C384434C-2D1A-4CF4-ABA8-36E64AD57305}" type="pres">
      <dgm:prSet presAssocID="{787E75A0-3687-455C-A20F-B928E37732FB}" presName="bgRect" presStyleLbl="bgShp" presStyleIdx="3" presStyleCnt="6"/>
      <dgm:spPr/>
    </dgm:pt>
    <dgm:pt modelId="{051D1595-68B9-49A7-9935-722EADC711B5}" type="pres">
      <dgm:prSet presAssocID="{787E75A0-3687-455C-A20F-B928E37732FB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mark"/>
        </a:ext>
      </dgm:extLst>
    </dgm:pt>
    <dgm:pt modelId="{C8A8352C-690F-4FC4-B464-9F90A680C042}" type="pres">
      <dgm:prSet presAssocID="{787E75A0-3687-455C-A20F-B928E37732FB}" presName="spaceRect" presStyleCnt="0"/>
      <dgm:spPr/>
    </dgm:pt>
    <dgm:pt modelId="{16B3D9E6-5075-4992-8C97-24D99624D8B4}" type="pres">
      <dgm:prSet presAssocID="{787E75A0-3687-455C-A20F-B928E37732FB}" presName="parTx" presStyleLbl="revTx" presStyleIdx="5" presStyleCnt="11">
        <dgm:presLayoutVars>
          <dgm:chMax val="0"/>
          <dgm:chPref val="0"/>
        </dgm:presLayoutVars>
      </dgm:prSet>
      <dgm:spPr/>
    </dgm:pt>
    <dgm:pt modelId="{5DA328AB-9C1B-4110-B852-AAB027550C25}" type="pres">
      <dgm:prSet presAssocID="{787E75A0-3687-455C-A20F-B928E37732FB}" presName="desTx" presStyleLbl="revTx" presStyleIdx="6" presStyleCnt="11">
        <dgm:presLayoutVars/>
      </dgm:prSet>
      <dgm:spPr/>
    </dgm:pt>
    <dgm:pt modelId="{3D4AF82E-DDF4-4234-9EEA-3A0A2E9FAED4}" type="pres">
      <dgm:prSet presAssocID="{BEAF27B9-29EB-46F4-A7ED-231FEF48FC73}" presName="sibTrans" presStyleCnt="0"/>
      <dgm:spPr/>
    </dgm:pt>
    <dgm:pt modelId="{44065180-B6C1-486C-AB49-F2BA194476A0}" type="pres">
      <dgm:prSet presAssocID="{1CBFCB6F-6EB3-4527-880A-74584DB53599}" presName="compNode" presStyleCnt="0"/>
      <dgm:spPr/>
    </dgm:pt>
    <dgm:pt modelId="{C3D3E5B9-0D48-4E58-8884-B860EAF9A799}" type="pres">
      <dgm:prSet presAssocID="{1CBFCB6F-6EB3-4527-880A-74584DB53599}" presName="bgRect" presStyleLbl="bgShp" presStyleIdx="4" presStyleCnt="6"/>
      <dgm:spPr/>
    </dgm:pt>
    <dgm:pt modelId="{1E818EE2-2B75-40D2-9085-F3F655548CF4}" type="pres">
      <dgm:prSet presAssocID="{1CBFCB6F-6EB3-4527-880A-74584DB53599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inimize"/>
        </a:ext>
      </dgm:extLst>
    </dgm:pt>
    <dgm:pt modelId="{0E8575DB-47CD-45E1-87B5-ED4B110A0713}" type="pres">
      <dgm:prSet presAssocID="{1CBFCB6F-6EB3-4527-880A-74584DB53599}" presName="spaceRect" presStyleCnt="0"/>
      <dgm:spPr/>
    </dgm:pt>
    <dgm:pt modelId="{FB3A2629-6865-460A-9AB2-EF9DCDDB10B5}" type="pres">
      <dgm:prSet presAssocID="{1CBFCB6F-6EB3-4527-880A-74584DB53599}" presName="parTx" presStyleLbl="revTx" presStyleIdx="7" presStyleCnt="11">
        <dgm:presLayoutVars>
          <dgm:chMax val="0"/>
          <dgm:chPref val="0"/>
        </dgm:presLayoutVars>
      </dgm:prSet>
      <dgm:spPr/>
    </dgm:pt>
    <dgm:pt modelId="{DB92DE44-A646-4344-AAC4-989742AD7E4F}" type="pres">
      <dgm:prSet presAssocID="{1CBFCB6F-6EB3-4527-880A-74584DB53599}" presName="desTx" presStyleLbl="revTx" presStyleIdx="8" presStyleCnt="11">
        <dgm:presLayoutVars/>
      </dgm:prSet>
      <dgm:spPr/>
    </dgm:pt>
    <dgm:pt modelId="{D8D89E70-7905-4C11-AA4F-5D1BF085EDAF}" type="pres">
      <dgm:prSet presAssocID="{A5709231-CCC6-41DE-8337-E6704A6D7A89}" presName="sibTrans" presStyleCnt="0"/>
      <dgm:spPr/>
    </dgm:pt>
    <dgm:pt modelId="{D3E0EC4C-A235-48A6-940A-E758407323CC}" type="pres">
      <dgm:prSet presAssocID="{F9EA212E-4E9B-4DB3-BBFF-0870B5699E98}" presName="compNode" presStyleCnt="0"/>
      <dgm:spPr/>
    </dgm:pt>
    <dgm:pt modelId="{0684B006-1740-4685-9F95-FD64E425BF8B}" type="pres">
      <dgm:prSet presAssocID="{F9EA212E-4E9B-4DB3-BBFF-0870B5699E98}" presName="bgRect" presStyleLbl="bgShp" presStyleIdx="5" presStyleCnt="6"/>
      <dgm:spPr/>
    </dgm:pt>
    <dgm:pt modelId="{40639302-045C-4C27-90AB-48CD7834BB7C}" type="pres">
      <dgm:prSet presAssocID="{F9EA212E-4E9B-4DB3-BBFF-0870B5699E98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nk"/>
        </a:ext>
      </dgm:extLst>
    </dgm:pt>
    <dgm:pt modelId="{4E4C739D-C228-47CD-BDD3-56C3B52C557D}" type="pres">
      <dgm:prSet presAssocID="{F9EA212E-4E9B-4DB3-BBFF-0870B5699E98}" presName="spaceRect" presStyleCnt="0"/>
      <dgm:spPr/>
    </dgm:pt>
    <dgm:pt modelId="{AE337E21-3C47-4507-9B27-6277AA0AAAE4}" type="pres">
      <dgm:prSet presAssocID="{F9EA212E-4E9B-4DB3-BBFF-0870B5699E98}" presName="parTx" presStyleLbl="revTx" presStyleIdx="9" presStyleCnt="11">
        <dgm:presLayoutVars>
          <dgm:chMax val="0"/>
          <dgm:chPref val="0"/>
        </dgm:presLayoutVars>
      </dgm:prSet>
      <dgm:spPr/>
    </dgm:pt>
    <dgm:pt modelId="{1A582E50-13A0-4000-9137-0AAEB8706581}" type="pres">
      <dgm:prSet presAssocID="{F9EA212E-4E9B-4DB3-BBFF-0870B5699E98}" presName="desTx" presStyleLbl="revTx" presStyleIdx="10" presStyleCnt="11">
        <dgm:presLayoutVars/>
      </dgm:prSet>
      <dgm:spPr/>
    </dgm:pt>
  </dgm:ptLst>
  <dgm:cxnLst>
    <dgm:cxn modelId="{8ED8F512-1308-49F2-9BA9-F20DC07BDFFD}" srcId="{C612BEDF-EF54-4708-AFCA-53689CCBEEE6}" destId="{64827E44-573F-4EBC-8170-EF7AC0DFBC52}" srcOrd="1" destOrd="0" parTransId="{0FB2EB14-5B78-40C2-B623-BE8661856E40}" sibTransId="{650826BF-E646-4586-959B-BC4C6C6E5F7A}"/>
    <dgm:cxn modelId="{2D55251A-6DBB-4D7A-895A-FD35E1DA91C6}" type="presOf" srcId="{1CBFCB6F-6EB3-4527-880A-74584DB53599}" destId="{FB3A2629-6865-460A-9AB2-EF9DCDDB10B5}" srcOrd="0" destOrd="0" presId="urn:microsoft.com/office/officeart/2018/2/layout/IconVerticalSolidList"/>
    <dgm:cxn modelId="{2DAFAB1F-A83E-4C26-A757-6F81255274D2}" srcId="{64827E44-573F-4EBC-8170-EF7AC0DFBC52}" destId="{99FE2D3A-1253-48DC-A341-E51EB136FE44}" srcOrd="0" destOrd="0" parTransId="{6B30E832-C3D8-474B-A1C2-EF7B8E119B12}" sibTransId="{C2615F06-D086-4715-9696-031267A51041}"/>
    <dgm:cxn modelId="{D0345F24-9E62-4111-BA42-6E845051C901}" srcId="{C612BEDF-EF54-4708-AFCA-53689CCBEEE6}" destId="{F9EA212E-4E9B-4DB3-BBFF-0870B5699E98}" srcOrd="5" destOrd="0" parTransId="{7CFAD92D-AD30-4DAE-9893-168545114C99}" sibTransId="{9239A6F4-E205-4306-86A3-602635F8B40F}"/>
    <dgm:cxn modelId="{27624129-D12C-4FD9-8928-7076FF159459}" srcId="{1CBFCB6F-6EB3-4527-880A-74584DB53599}" destId="{DE7789FD-5C19-4779-8EAF-DD7F3B595BFF}" srcOrd="0" destOrd="0" parTransId="{CA65BD50-EDD4-4F1B-85F6-89C3A7A1552F}" sibTransId="{E1DBE75A-48AB-440B-B536-14B9B4783C64}"/>
    <dgm:cxn modelId="{591A272C-90DC-4B47-80DE-8AA5FD429145}" type="presOf" srcId="{C612BEDF-EF54-4708-AFCA-53689CCBEEE6}" destId="{EA6A1149-EA1B-4CC2-BA04-27EC7607B134}" srcOrd="0" destOrd="0" presId="urn:microsoft.com/office/officeart/2018/2/layout/IconVerticalSolidList"/>
    <dgm:cxn modelId="{58222E5F-A317-4EC8-9A05-6F89B2605E44}" type="presOf" srcId="{9DDC1E48-8B7E-48DC-8FD1-4BA25C9BF7BE}" destId="{5DA328AB-9C1B-4110-B852-AAB027550C25}" srcOrd="0" destOrd="0" presId="urn:microsoft.com/office/officeart/2018/2/layout/IconVerticalSolidList"/>
    <dgm:cxn modelId="{0AE8686B-650A-4A81-B17B-B16A41600D29}" srcId="{C612BEDF-EF54-4708-AFCA-53689CCBEEE6}" destId="{787E75A0-3687-455C-A20F-B928E37732FB}" srcOrd="3" destOrd="0" parTransId="{158396A0-A83E-412A-A23C-1D90E666A1E2}" sibTransId="{BEAF27B9-29EB-46F4-A7ED-231FEF48FC73}"/>
    <dgm:cxn modelId="{B23E014E-B108-4BC3-8F1D-EA7D256E1447}" srcId="{C612BEDF-EF54-4708-AFCA-53689CCBEEE6}" destId="{1CBFCB6F-6EB3-4527-880A-74584DB53599}" srcOrd="4" destOrd="0" parTransId="{9ADCA07F-2DD8-4241-8770-75145707AF3E}" sibTransId="{A5709231-CCC6-41DE-8337-E6704A6D7A89}"/>
    <dgm:cxn modelId="{AD808876-69E0-4EE9-8235-FF65654E4935}" srcId="{C612BEDF-EF54-4708-AFCA-53689CCBEEE6}" destId="{994FBA65-56CF-4FFB-B9C3-E030C919FA0E}" srcOrd="2" destOrd="0" parTransId="{89133241-09D1-48F5-A476-59C97039F6D2}" sibTransId="{597CC239-1AB5-41C5-9FE4-98E00B2E8122}"/>
    <dgm:cxn modelId="{4B03E879-53D6-41AE-9861-B473C43B826B}" type="presOf" srcId="{F9EA212E-4E9B-4DB3-BBFF-0870B5699E98}" destId="{AE337E21-3C47-4507-9B27-6277AA0AAAE4}" srcOrd="0" destOrd="0" presId="urn:microsoft.com/office/officeart/2018/2/layout/IconVerticalSolidList"/>
    <dgm:cxn modelId="{DA7A938A-8A1A-4812-88E9-A8B29EFA6485}" srcId="{994FBA65-56CF-4FFB-B9C3-E030C919FA0E}" destId="{7F583B20-995A-4E9D-BDD6-A94E56884C1A}" srcOrd="0" destOrd="0" parTransId="{9DA53A9E-0A6A-482E-B3E3-B43189DF7B8D}" sibTransId="{2623B0DB-0A0A-4AB8-BD87-CCEE10C8295F}"/>
    <dgm:cxn modelId="{36F2028F-4C0E-4B95-BEC7-80C5303F74B2}" srcId="{C612BEDF-EF54-4708-AFCA-53689CCBEEE6}" destId="{52F2CE6E-CAA3-4F07-876F-146F9A6D9996}" srcOrd="0" destOrd="0" parTransId="{1FA2E09A-4442-42B8-96C8-7E069957385E}" sibTransId="{8C8FF6F3-C033-45FA-A606-7DCACA39D405}"/>
    <dgm:cxn modelId="{D5700894-CD09-464E-A122-4EC2C835481B}" type="presOf" srcId="{994FBA65-56CF-4FFB-B9C3-E030C919FA0E}" destId="{5565DACE-F25C-422E-A408-4438D68FB09D}" srcOrd="0" destOrd="0" presId="urn:microsoft.com/office/officeart/2018/2/layout/IconVerticalSolidList"/>
    <dgm:cxn modelId="{75DCE6AA-56BF-4E39-B3E2-9318A2DC1793}" type="presOf" srcId="{99FE2D3A-1253-48DC-A341-E51EB136FE44}" destId="{C97B0F05-A31C-43E5-A54E-C77CCFC1A25D}" srcOrd="0" destOrd="0" presId="urn:microsoft.com/office/officeart/2018/2/layout/IconVerticalSolidList"/>
    <dgm:cxn modelId="{022097AD-81A5-4127-BA6C-B5E9533FC523}" srcId="{787E75A0-3687-455C-A20F-B928E37732FB}" destId="{9DDC1E48-8B7E-48DC-8FD1-4BA25C9BF7BE}" srcOrd="0" destOrd="0" parTransId="{C909392D-3186-4261-819F-2E2BAE527F6A}" sibTransId="{7C0EA465-2C03-4498-91DD-10A4E7189B8B}"/>
    <dgm:cxn modelId="{C1C18CB1-BA71-45D9-BD7E-1F49E4C2C8D0}" srcId="{F9EA212E-4E9B-4DB3-BBFF-0870B5699E98}" destId="{36B8AC5B-3576-46F2-987D-B639DF46479E}" srcOrd="0" destOrd="0" parTransId="{7A683C9D-5233-4149-BBB0-41DEDAF2969C}" sibTransId="{4180B89E-C8F5-4ED3-A210-C6E478F32991}"/>
    <dgm:cxn modelId="{257B77B7-2C08-47E3-984C-D880C587E8DB}" type="presOf" srcId="{52F2CE6E-CAA3-4F07-876F-146F9A6D9996}" destId="{152DF47B-0149-49D8-B99B-3532FF002D7E}" srcOrd="0" destOrd="0" presId="urn:microsoft.com/office/officeart/2018/2/layout/IconVerticalSolidList"/>
    <dgm:cxn modelId="{2B4258DC-6698-4F4C-BB40-0EE269D5D851}" type="presOf" srcId="{7F583B20-995A-4E9D-BDD6-A94E56884C1A}" destId="{7C23A998-7A5E-4D10-870C-417614DE7B9D}" srcOrd="0" destOrd="0" presId="urn:microsoft.com/office/officeart/2018/2/layout/IconVerticalSolidList"/>
    <dgm:cxn modelId="{76E901E4-8D8E-4771-83FE-6FCE3D7D25C8}" type="presOf" srcId="{36B8AC5B-3576-46F2-987D-B639DF46479E}" destId="{1A582E50-13A0-4000-9137-0AAEB8706581}" srcOrd="0" destOrd="0" presId="urn:microsoft.com/office/officeart/2018/2/layout/IconVerticalSolidList"/>
    <dgm:cxn modelId="{CE6140E9-584A-4CCA-85D5-D14AA813B908}" type="presOf" srcId="{787E75A0-3687-455C-A20F-B928E37732FB}" destId="{16B3D9E6-5075-4992-8C97-24D99624D8B4}" srcOrd="0" destOrd="0" presId="urn:microsoft.com/office/officeart/2018/2/layout/IconVerticalSolidList"/>
    <dgm:cxn modelId="{314561F5-47DE-4339-94E7-518F4E0FAE54}" type="presOf" srcId="{64827E44-573F-4EBC-8170-EF7AC0DFBC52}" destId="{7218A602-5F10-41E0-9AF4-F52DD5A9A49E}" srcOrd="0" destOrd="0" presId="urn:microsoft.com/office/officeart/2018/2/layout/IconVerticalSolidList"/>
    <dgm:cxn modelId="{A3ECF3FA-A304-427B-965A-27644BD447F4}" type="presOf" srcId="{DE7789FD-5C19-4779-8EAF-DD7F3B595BFF}" destId="{DB92DE44-A646-4344-AAC4-989742AD7E4F}" srcOrd="0" destOrd="0" presId="urn:microsoft.com/office/officeart/2018/2/layout/IconVerticalSolidList"/>
    <dgm:cxn modelId="{52DCBD90-23E3-4357-A079-01A096978D69}" type="presParOf" srcId="{EA6A1149-EA1B-4CC2-BA04-27EC7607B134}" destId="{5262EE59-4118-4F84-886E-975721533BB0}" srcOrd="0" destOrd="0" presId="urn:microsoft.com/office/officeart/2018/2/layout/IconVerticalSolidList"/>
    <dgm:cxn modelId="{024F1285-7FB5-4E1D-8D1B-836380C0BB12}" type="presParOf" srcId="{5262EE59-4118-4F84-886E-975721533BB0}" destId="{D57FEE1A-78B3-427E-B320-CBD55ACC76DF}" srcOrd="0" destOrd="0" presId="urn:microsoft.com/office/officeart/2018/2/layout/IconVerticalSolidList"/>
    <dgm:cxn modelId="{0E38BAE5-8565-4FCE-83C7-47FA77ADD566}" type="presParOf" srcId="{5262EE59-4118-4F84-886E-975721533BB0}" destId="{3B2AD278-C4D6-4191-9D35-04B8277775CD}" srcOrd="1" destOrd="0" presId="urn:microsoft.com/office/officeart/2018/2/layout/IconVerticalSolidList"/>
    <dgm:cxn modelId="{6085CD8B-CB0D-4E86-8EC4-C97529AFD9D7}" type="presParOf" srcId="{5262EE59-4118-4F84-886E-975721533BB0}" destId="{4A4EBB38-A309-44D0-AD36-C2FACECA2BC3}" srcOrd="2" destOrd="0" presId="urn:microsoft.com/office/officeart/2018/2/layout/IconVerticalSolidList"/>
    <dgm:cxn modelId="{9FD858E2-8098-4271-B05A-DF8B8EF18C79}" type="presParOf" srcId="{5262EE59-4118-4F84-886E-975721533BB0}" destId="{152DF47B-0149-49D8-B99B-3532FF002D7E}" srcOrd="3" destOrd="0" presId="urn:microsoft.com/office/officeart/2018/2/layout/IconVerticalSolidList"/>
    <dgm:cxn modelId="{3A859EA0-5ADB-4D4D-9D4C-DBDEA3EFD45B}" type="presParOf" srcId="{EA6A1149-EA1B-4CC2-BA04-27EC7607B134}" destId="{7E116A99-CB00-4FC5-BAEE-67B20212DB46}" srcOrd="1" destOrd="0" presId="urn:microsoft.com/office/officeart/2018/2/layout/IconVerticalSolidList"/>
    <dgm:cxn modelId="{C63A1FEF-6B3F-4D11-9228-EFA6A20C9D98}" type="presParOf" srcId="{EA6A1149-EA1B-4CC2-BA04-27EC7607B134}" destId="{1E2B1A68-5758-41B0-BCCA-7CCD00379F82}" srcOrd="2" destOrd="0" presId="urn:microsoft.com/office/officeart/2018/2/layout/IconVerticalSolidList"/>
    <dgm:cxn modelId="{41B7584A-2966-4A4D-83D8-6399E6D48BCD}" type="presParOf" srcId="{1E2B1A68-5758-41B0-BCCA-7CCD00379F82}" destId="{FE86A19A-4C56-47FF-8016-960129365DBA}" srcOrd="0" destOrd="0" presId="urn:microsoft.com/office/officeart/2018/2/layout/IconVerticalSolidList"/>
    <dgm:cxn modelId="{B2C7815C-CBD8-4635-A91D-5EB6FA484557}" type="presParOf" srcId="{1E2B1A68-5758-41B0-BCCA-7CCD00379F82}" destId="{549D2383-9F0E-40C0-A40E-C24E4480E449}" srcOrd="1" destOrd="0" presId="urn:microsoft.com/office/officeart/2018/2/layout/IconVerticalSolidList"/>
    <dgm:cxn modelId="{B58CCFB7-EE7A-4B82-B610-8AD1DA9921B3}" type="presParOf" srcId="{1E2B1A68-5758-41B0-BCCA-7CCD00379F82}" destId="{61F13D9C-AE49-416A-ADF9-C5C8B8EDF271}" srcOrd="2" destOrd="0" presId="urn:microsoft.com/office/officeart/2018/2/layout/IconVerticalSolidList"/>
    <dgm:cxn modelId="{ED438DE4-DDF9-4717-85BD-CBC435EEFF73}" type="presParOf" srcId="{1E2B1A68-5758-41B0-BCCA-7CCD00379F82}" destId="{7218A602-5F10-41E0-9AF4-F52DD5A9A49E}" srcOrd="3" destOrd="0" presId="urn:microsoft.com/office/officeart/2018/2/layout/IconVerticalSolidList"/>
    <dgm:cxn modelId="{23781E00-8F9A-4131-B480-01FB7FD4A866}" type="presParOf" srcId="{1E2B1A68-5758-41B0-BCCA-7CCD00379F82}" destId="{C97B0F05-A31C-43E5-A54E-C77CCFC1A25D}" srcOrd="4" destOrd="0" presId="urn:microsoft.com/office/officeart/2018/2/layout/IconVerticalSolidList"/>
    <dgm:cxn modelId="{BF948830-1EAE-4981-A929-FC01B6B87C32}" type="presParOf" srcId="{EA6A1149-EA1B-4CC2-BA04-27EC7607B134}" destId="{8AD04DD0-5674-47E5-BAAC-C4708A7E6C02}" srcOrd="3" destOrd="0" presId="urn:microsoft.com/office/officeart/2018/2/layout/IconVerticalSolidList"/>
    <dgm:cxn modelId="{CE9BE55F-9299-481F-983A-41BA75B70F37}" type="presParOf" srcId="{EA6A1149-EA1B-4CC2-BA04-27EC7607B134}" destId="{F316967E-53AD-4ED9-BB3A-4040215909F2}" srcOrd="4" destOrd="0" presId="urn:microsoft.com/office/officeart/2018/2/layout/IconVerticalSolidList"/>
    <dgm:cxn modelId="{E6855CF6-9BC0-4EA0-A6FB-2BA06AC5B4A3}" type="presParOf" srcId="{F316967E-53AD-4ED9-BB3A-4040215909F2}" destId="{D4071B63-9731-418B-919C-4E5724345922}" srcOrd="0" destOrd="0" presId="urn:microsoft.com/office/officeart/2018/2/layout/IconVerticalSolidList"/>
    <dgm:cxn modelId="{C81B954A-A391-4C55-92B1-3F990AA9F9B8}" type="presParOf" srcId="{F316967E-53AD-4ED9-BB3A-4040215909F2}" destId="{97192AD9-327C-49DC-8E9D-071C67B9FBE0}" srcOrd="1" destOrd="0" presId="urn:microsoft.com/office/officeart/2018/2/layout/IconVerticalSolidList"/>
    <dgm:cxn modelId="{D609E082-B283-420C-A243-25860829B59C}" type="presParOf" srcId="{F316967E-53AD-4ED9-BB3A-4040215909F2}" destId="{74B34CF5-424C-469E-94D1-F7210211C98D}" srcOrd="2" destOrd="0" presId="urn:microsoft.com/office/officeart/2018/2/layout/IconVerticalSolidList"/>
    <dgm:cxn modelId="{70A5D809-79A5-4A98-AC15-770CAB1561C8}" type="presParOf" srcId="{F316967E-53AD-4ED9-BB3A-4040215909F2}" destId="{5565DACE-F25C-422E-A408-4438D68FB09D}" srcOrd="3" destOrd="0" presId="urn:microsoft.com/office/officeart/2018/2/layout/IconVerticalSolidList"/>
    <dgm:cxn modelId="{2F346DE3-5135-4BE1-B36A-E8B2F0E25BCC}" type="presParOf" srcId="{F316967E-53AD-4ED9-BB3A-4040215909F2}" destId="{7C23A998-7A5E-4D10-870C-417614DE7B9D}" srcOrd="4" destOrd="0" presId="urn:microsoft.com/office/officeart/2018/2/layout/IconVerticalSolidList"/>
    <dgm:cxn modelId="{10A76DAC-72D2-4ED3-AFAC-3BD126A4CF4A}" type="presParOf" srcId="{EA6A1149-EA1B-4CC2-BA04-27EC7607B134}" destId="{2F6A5AFA-F6DA-4622-A7E4-82B0AC76F224}" srcOrd="5" destOrd="0" presId="urn:microsoft.com/office/officeart/2018/2/layout/IconVerticalSolidList"/>
    <dgm:cxn modelId="{767A198C-AA18-4207-AF40-8D667962D86F}" type="presParOf" srcId="{EA6A1149-EA1B-4CC2-BA04-27EC7607B134}" destId="{326EB9C8-21FD-4166-9D6E-9F27E1D4915E}" srcOrd="6" destOrd="0" presId="urn:microsoft.com/office/officeart/2018/2/layout/IconVerticalSolidList"/>
    <dgm:cxn modelId="{C89380EB-31E8-415B-A33B-CF5002DA0733}" type="presParOf" srcId="{326EB9C8-21FD-4166-9D6E-9F27E1D4915E}" destId="{C384434C-2D1A-4CF4-ABA8-36E64AD57305}" srcOrd="0" destOrd="0" presId="urn:microsoft.com/office/officeart/2018/2/layout/IconVerticalSolidList"/>
    <dgm:cxn modelId="{797DBBAE-81EE-441C-B355-04C7235D6E4C}" type="presParOf" srcId="{326EB9C8-21FD-4166-9D6E-9F27E1D4915E}" destId="{051D1595-68B9-49A7-9935-722EADC711B5}" srcOrd="1" destOrd="0" presId="urn:microsoft.com/office/officeart/2018/2/layout/IconVerticalSolidList"/>
    <dgm:cxn modelId="{947C8E50-BD09-43AA-9E34-26F09BD5E4D3}" type="presParOf" srcId="{326EB9C8-21FD-4166-9D6E-9F27E1D4915E}" destId="{C8A8352C-690F-4FC4-B464-9F90A680C042}" srcOrd="2" destOrd="0" presId="urn:microsoft.com/office/officeart/2018/2/layout/IconVerticalSolidList"/>
    <dgm:cxn modelId="{BD72C996-846B-416E-9398-477FFA42568C}" type="presParOf" srcId="{326EB9C8-21FD-4166-9D6E-9F27E1D4915E}" destId="{16B3D9E6-5075-4992-8C97-24D99624D8B4}" srcOrd="3" destOrd="0" presId="urn:microsoft.com/office/officeart/2018/2/layout/IconVerticalSolidList"/>
    <dgm:cxn modelId="{703431D2-AFA8-4652-BAD7-D7E6DE3E59D5}" type="presParOf" srcId="{326EB9C8-21FD-4166-9D6E-9F27E1D4915E}" destId="{5DA328AB-9C1B-4110-B852-AAB027550C25}" srcOrd="4" destOrd="0" presId="urn:microsoft.com/office/officeart/2018/2/layout/IconVerticalSolidList"/>
    <dgm:cxn modelId="{6BEE3620-9909-4974-8A24-E392B9694AA3}" type="presParOf" srcId="{EA6A1149-EA1B-4CC2-BA04-27EC7607B134}" destId="{3D4AF82E-DDF4-4234-9EEA-3A0A2E9FAED4}" srcOrd="7" destOrd="0" presId="urn:microsoft.com/office/officeart/2018/2/layout/IconVerticalSolidList"/>
    <dgm:cxn modelId="{AD613114-46D0-4FE4-A644-385F9942C04C}" type="presParOf" srcId="{EA6A1149-EA1B-4CC2-BA04-27EC7607B134}" destId="{44065180-B6C1-486C-AB49-F2BA194476A0}" srcOrd="8" destOrd="0" presId="urn:microsoft.com/office/officeart/2018/2/layout/IconVerticalSolidList"/>
    <dgm:cxn modelId="{7B3BEB60-6C3B-40DC-B03C-F213DA0EEE5E}" type="presParOf" srcId="{44065180-B6C1-486C-AB49-F2BA194476A0}" destId="{C3D3E5B9-0D48-4E58-8884-B860EAF9A799}" srcOrd="0" destOrd="0" presId="urn:microsoft.com/office/officeart/2018/2/layout/IconVerticalSolidList"/>
    <dgm:cxn modelId="{09F00B06-DCFD-4E41-9A66-40DAC9E6C638}" type="presParOf" srcId="{44065180-B6C1-486C-AB49-F2BA194476A0}" destId="{1E818EE2-2B75-40D2-9085-F3F655548CF4}" srcOrd="1" destOrd="0" presId="urn:microsoft.com/office/officeart/2018/2/layout/IconVerticalSolidList"/>
    <dgm:cxn modelId="{2BAA16AA-698B-449E-833C-8071CB60223A}" type="presParOf" srcId="{44065180-B6C1-486C-AB49-F2BA194476A0}" destId="{0E8575DB-47CD-45E1-87B5-ED4B110A0713}" srcOrd="2" destOrd="0" presId="urn:microsoft.com/office/officeart/2018/2/layout/IconVerticalSolidList"/>
    <dgm:cxn modelId="{A9E53C31-9520-4049-98D8-ED84B7F2A3C4}" type="presParOf" srcId="{44065180-B6C1-486C-AB49-F2BA194476A0}" destId="{FB3A2629-6865-460A-9AB2-EF9DCDDB10B5}" srcOrd="3" destOrd="0" presId="urn:microsoft.com/office/officeart/2018/2/layout/IconVerticalSolidList"/>
    <dgm:cxn modelId="{299AA7DD-92F4-4114-8524-2EB2F24BD4AB}" type="presParOf" srcId="{44065180-B6C1-486C-AB49-F2BA194476A0}" destId="{DB92DE44-A646-4344-AAC4-989742AD7E4F}" srcOrd="4" destOrd="0" presId="urn:microsoft.com/office/officeart/2018/2/layout/IconVerticalSolidList"/>
    <dgm:cxn modelId="{6D15C805-3499-4A3D-B3C3-45BFE926B615}" type="presParOf" srcId="{EA6A1149-EA1B-4CC2-BA04-27EC7607B134}" destId="{D8D89E70-7905-4C11-AA4F-5D1BF085EDAF}" srcOrd="9" destOrd="0" presId="urn:microsoft.com/office/officeart/2018/2/layout/IconVerticalSolidList"/>
    <dgm:cxn modelId="{FDD9CE9C-70B1-4209-BBE6-41141730F940}" type="presParOf" srcId="{EA6A1149-EA1B-4CC2-BA04-27EC7607B134}" destId="{D3E0EC4C-A235-48A6-940A-E758407323CC}" srcOrd="10" destOrd="0" presId="urn:microsoft.com/office/officeart/2018/2/layout/IconVerticalSolidList"/>
    <dgm:cxn modelId="{41811D68-BB23-469C-B11D-49A08C038769}" type="presParOf" srcId="{D3E0EC4C-A235-48A6-940A-E758407323CC}" destId="{0684B006-1740-4685-9F95-FD64E425BF8B}" srcOrd="0" destOrd="0" presId="urn:microsoft.com/office/officeart/2018/2/layout/IconVerticalSolidList"/>
    <dgm:cxn modelId="{65692E24-1F78-4F52-AE95-0D4534114503}" type="presParOf" srcId="{D3E0EC4C-A235-48A6-940A-E758407323CC}" destId="{40639302-045C-4C27-90AB-48CD7834BB7C}" srcOrd="1" destOrd="0" presId="urn:microsoft.com/office/officeart/2018/2/layout/IconVerticalSolidList"/>
    <dgm:cxn modelId="{835D9D6C-7C60-4990-8F24-EFFFAFECD1C5}" type="presParOf" srcId="{D3E0EC4C-A235-48A6-940A-E758407323CC}" destId="{4E4C739D-C228-47CD-BDD3-56C3B52C557D}" srcOrd="2" destOrd="0" presId="urn:microsoft.com/office/officeart/2018/2/layout/IconVerticalSolidList"/>
    <dgm:cxn modelId="{2993C44A-43F2-4A19-B287-4B4DC612663D}" type="presParOf" srcId="{D3E0EC4C-A235-48A6-940A-E758407323CC}" destId="{AE337E21-3C47-4507-9B27-6277AA0AAAE4}" srcOrd="3" destOrd="0" presId="urn:microsoft.com/office/officeart/2018/2/layout/IconVerticalSolidList"/>
    <dgm:cxn modelId="{ABDF9FD1-7D36-42C6-9D4F-D6322820E24E}" type="presParOf" srcId="{D3E0EC4C-A235-48A6-940A-E758407323CC}" destId="{1A582E50-13A0-4000-9137-0AAEB8706581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7DD25A2-CEB0-4EE1-AAD8-58A4BA79CBF6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FC5C729C-FBE7-4D14-8C23-9E5FB24CDAD8}">
      <dgm:prSet/>
      <dgm:spPr/>
      <dgm:t>
        <a:bodyPr/>
        <a:lstStyle/>
        <a:p>
          <a:r>
            <a:rPr lang="en-US" b="1" dirty="0"/>
            <a:t>1. Audience-Centric Content</a:t>
          </a:r>
          <a:endParaRPr lang="en-US" dirty="0"/>
        </a:p>
      </dgm:t>
    </dgm:pt>
    <dgm:pt modelId="{BABE9C7F-C7EB-4BBB-A551-2AAA189FF47C}" type="parTrans" cxnId="{892C6844-8E9D-4B54-8E04-7C9CA0F95F5F}">
      <dgm:prSet/>
      <dgm:spPr/>
      <dgm:t>
        <a:bodyPr/>
        <a:lstStyle/>
        <a:p>
          <a:endParaRPr lang="en-US"/>
        </a:p>
      </dgm:t>
    </dgm:pt>
    <dgm:pt modelId="{6ED05DB2-F1DE-4C64-BB44-61FF86B77C57}" type="sibTrans" cxnId="{892C6844-8E9D-4B54-8E04-7C9CA0F95F5F}">
      <dgm:prSet/>
      <dgm:spPr/>
      <dgm:t>
        <a:bodyPr/>
        <a:lstStyle/>
        <a:p>
          <a:endParaRPr lang="en-US"/>
        </a:p>
      </dgm:t>
    </dgm:pt>
    <dgm:pt modelId="{45D09BA4-4783-4FE7-8EBA-CC94B667715A}">
      <dgm:prSet/>
      <dgm:spPr/>
      <dgm:t>
        <a:bodyPr/>
        <a:lstStyle/>
        <a:p>
          <a:r>
            <a:rPr lang="en-US"/>
            <a:t>Focus on </a:t>
          </a:r>
          <a:r>
            <a:rPr lang="en-US" b="1"/>
            <a:t>government agencies, businesses, and logistics providers</a:t>
          </a:r>
          <a:r>
            <a:rPr lang="en-US"/>
            <a:t>.</a:t>
          </a:r>
        </a:p>
      </dgm:t>
    </dgm:pt>
    <dgm:pt modelId="{63576751-378C-4A7B-A4A9-89CE801D336E}" type="parTrans" cxnId="{21677364-03BD-45B6-87DD-CBED057BEA02}">
      <dgm:prSet/>
      <dgm:spPr/>
      <dgm:t>
        <a:bodyPr/>
        <a:lstStyle/>
        <a:p>
          <a:endParaRPr lang="en-US"/>
        </a:p>
      </dgm:t>
    </dgm:pt>
    <dgm:pt modelId="{2A52571D-1D24-4147-A941-4A094ABC9BA6}" type="sibTrans" cxnId="{21677364-03BD-45B6-87DD-CBED057BEA02}">
      <dgm:prSet/>
      <dgm:spPr/>
      <dgm:t>
        <a:bodyPr/>
        <a:lstStyle/>
        <a:p>
          <a:endParaRPr lang="en-US"/>
        </a:p>
      </dgm:t>
    </dgm:pt>
    <dgm:pt modelId="{91D94E09-24D7-4F73-A3C3-42224839F929}">
      <dgm:prSet/>
      <dgm:spPr/>
      <dgm:t>
        <a:bodyPr/>
        <a:lstStyle/>
        <a:p>
          <a:r>
            <a:rPr lang="en-US"/>
            <a:t>Highlight global trade and logistics solutions.</a:t>
          </a:r>
        </a:p>
      </dgm:t>
    </dgm:pt>
    <dgm:pt modelId="{D964ED0D-B104-4721-8A6D-F433579C074C}" type="parTrans" cxnId="{AD0E1B36-BE54-4FBC-909B-1507D625B347}">
      <dgm:prSet/>
      <dgm:spPr/>
      <dgm:t>
        <a:bodyPr/>
        <a:lstStyle/>
        <a:p>
          <a:endParaRPr lang="en-US"/>
        </a:p>
      </dgm:t>
    </dgm:pt>
    <dgm:pt modelId="{49384CA3-BE9E-4453-B5B1-3A02142DAB7F}" type="sibTrans" cxnId="{AD0E1B36-BE54-4FBC-909B-1507D625B347}">
      <dgm:prSet/>
      <dgm:spPr/>
      <dgm:t>
        <a:bodyPr/>
        <a:lstStyle/>
        <a:p>
          <a:endParaRPr lang="en-US"/>
        </a:p>
      </dgm:t>
    </dgm:pt>
    <dgm:pt modelId="{C0C98C59-938D-4EBD-BA03-C90C24C292CE}">
      <dgm:prSet/>
      <dgm:spPr/>
      <dgm:t>
        <a:bodyPr/>
        <a:lstStyle/>
        <a:p>
          <a:r>
            <a:rPr lang="en-US" b="1"/>
            <a:t>2. Thought Leadership &amp; Case Studies</a:t>
          </a:r>
          <a:endParaRPr lang="en-US"/>
        </a:p>
      </dgm:t>
    </dgm:pt>
    <dgm:pt modelId="{F8C28D03-2E3A-46C0-8744-2C51C96929E9}" type="parTrans" cxnId="{57AEF15B-CDBD-4D3D-9753-6E05B38EA730}">
      <dgm:prSet/>
      <dgm:spPr/>
      <dgm:t>
        <a:bodyPr/>
        <a:lstStyle/>
        <a:p>
          <a:endParaRPr lang="en-US"/>
        </a:p>
      </dgm:t>
    </dgm:pt>
    <dgm:pt modelId="{FB9CC97A-3190-42DA-807D-64414CB7722F}" type="sibTrans" cxnId="{57AEF15B-CDBD-4D3D-9753-6E05B38EA730}">
      <dgm:prSet/>
      <dgm:spPr/>
      <dgm:t>
        <a:bodyPr/>
        <a:lstStyle/>
        <a:p>
          <a:endParaRPr lang="en-US"/>
        </a:p>
      </dgm:t>
    </dgm:pt>
    <dgm:pt modelId="{9A879235-FDBD-40BD-85EC-875309DCC2CA}">
      <dgm:prSet/>
      <dgm:spPr/>
      <dgm:t>
        <a:bodyPr/>
        <a:lstStyle/>
        <a:p>
          <a:r>
            <a:rPr lang="en-US"/>
            <a:t>Share </a:t>
          </a:r>
          <a:r>
            <a:rPr lang="en-US" b="1"/>
            <a:t>industry reports</a:t>
          </a:r>
          <a:r>
            <a:rPr lang="en-US"/>
            <a:t> and </a:t>
          </a:r>
          <a:r>
            <a:rPr lang="en-US" b="1"/>
            <a:t>case studies</a:t>
          </a:r>
          <a:r>
            <a:rPr lang="en-US"/>
            <a:t> to showcase expertise.</a:t>
          </a:r>
        </a:p>
      </dgm:t>
    </dgm:pt>
    <dgm:pt modelId="{FDBBA8CF-C28B-4646-A5DA-822B76E3C4B1}" type="parTrans" cxnId="{D68AF6EC-534B-4D54-A25C-822AB78B2BE6}">
      <dgm:prSet/>
      <dgm:spPr/>
      <dgm:t>
        <a:bodyPr/>
        <a:lstStyle/>
        <a:p>
          <a:endParaRPr lang="en-US"/>
        </a:p>
      </dgm:t>
    </dgm:pt>
    <dgm:pt modelId="{C27565CA-5934-4A7E-BA41-DAF2F130ECF1}" type="sibTrans" cxnId="{D68AF6EC-534B-4D54-A25C-822AB78B2BE6}">
      <dgm:prSet/>
      <dgm:spPr/>
      <dgm:t>
        <a:bodyPr/>
        <a:lstStyle/>
        <a:p>
          <a:endParaRPr lang="en-US"/>
        </a:p>
      </dgm:t>
    </dgm:pt>
    <dgm:pt modelId="{3E39DE34-A5EB-4310-942A-A2DFB2B90415}">
      <dgm:prSet/>
      <dgm:spPr/>
      <dgm:t>
        <a:bodyPr/>
        <a:lstStyle/>
        <a:p>
          <a:r>
            <a:rPr lang="en-US" b="1"/>
            <a:t>3. SEO-Optimized Web Content</a:t>
          </a:r>
          <a:endParaRPr lang="en-US"/>
        </a:p>
      </dgm:t>
    </dgm:pt>
    <dgm:pt modelId="{B97137E4-598E-43ED-A6EA-B4E569EA36D8}" type="parTrans" cxnId="{81BF0EA1-7141-4B1E-B3A0-FBFD1CCA1EF9}">
      <dgm:prSet/>
      <dgm:spPr/>
      <dgm:t>
        <a:bodyPr/>
        <a:lstStyle/>
        <a:p>
          <a:endParaRPr lang="en-US"/>
        </a:p>
      </dgm:t>
    </dgm:pt>
    <dgm:pt modelId="{F8F97C06-906A-4C61-B151-CFC359EFA0B3}" type="sibTrans" cxnId="{81BF0EA1-7141-4B1E-B3A0-FBFD1CCA1EF9}">
      <dgm:prSet/>
      <dgm:spPr/>
      <dgm:t>
        <a:bodyPr/>
        <a:lstStyle/>
        <a:p>
          <a:endParaRPr lang="en-US"/>
        </a:p>
      </dgm:t>
    </dgm:pt>
    <dgm:pt modelId="{BE9065D3-41E8-43D4-8E21-F54EEF12618E}">
      <dgm:prSet/>
      <dgm:spPr/>
      <dgm:t>
        <a:bodyPr/>
        <a:lstStyle/>
        <a:p>
          <a:r>
            <a:rPr lang="en-US" dirty="0"/>
            <a:t>Use targeted keywords to enhance visibility in </a:t>
          </a:r>
          <a:r>
            <a:rPr lang="en-US" b="1" dirty="0"/>
            <a:t>global trade</a:t>
          </a:r>
          <a:r>
            <a:rPr lang="en-US" dirty="0"/>
            <a:t>, </a:t>
          </a:r>
          <a:r>
            <a:rPr lang="en-US" b="1" dirty="0"/>
            <a:t>port operations</a:t>
          </a:r>
          <a:r>
            <a:rPr lang="en-US" dirty="0"/>
            <a:t>, and </a:t>
          </a:r>
          <a:r>
            <a:rPr lang="en-US" b="1" dirty="0"/>
            <a:t>logistics</a:t>
          </a:r>
          <a:r>
            <a:rPr lang="en-US" dirty="0"/>
            <a:t>.</a:t>
          </a:r>
        </a:p>
      </dgm:t>
    </dgm:pt>
    <dgm:pt modelId="{EAA7A3BD-E0B6-4F80-ADCE-E7613338CE53}" type="parTrans" cxnId="{F288DACE-626A-4A74-80D7-E59FCC4A94E9}">
      <dgm:prSet/>
      <dgm:spPr/>
      <dgm:t>
        <a:bodyPr/>
        <a:lstStyle/>
        <a:p>
          <a:endParaRPr lang="en-US"/>
        </a:p>
      </dgm:t>
    </dgm:pt>
    <dgm:pt modelId="{271AB776-7536-4D8A-8175-2DC14741555F}" type="sibTrans" cxnId="{F288DACE-626A-4A74-80D7-E59FCC4A94E9}">
      <dgm:prSet/>
      <dgm:spPr/>
      <dgm:t>
        <a:bodyPr/>
        <a:lstStyle/>
        <a:p>
          <a:endParaRPr lang="en-US"/>
        </a:p>
      </dgm:t>
    </dgm:pt>
    <dgm:pt modelId="{7C6BD7A2-037C-4527-840E-3EB3DF443AA9}">
      <dgm:prSet/>
      <dgm:spPr/>
      <dgm:t>
        <a:bodyPr/>
        <a:lstStyle/>
        <a:p>
          <a:r>
            <a:rPr lang="en-US" b="1" dirty="0"/>
            <a:t>4. Visual Content &amp; Infographics</a:t>
          </a:r>
          <a:endParaRPr lang="en-US" dirty="0"/>
        </a:p>
      </dgm:t>
    </dgm:pt>
    <dgm:pt modelId="{1688FAEA-DAD4-4101-A1A9-0C6238B88D69}" type="parTrans" cxnId="{AA6AD984-32A4-4E3C-A868-A3E18B2E43D5}">
      <dgm:prSet/>
      <dgm:spPr/>
      <dgm:t>
        <a:bodyPr/>
        <a:lstStyle/>
        <a:p>
          <a:endParaRPr lang="en-US"/>
        </a:p>
      </dgm:t>
    </dgm:pt>
    <dgm:pt modelId="{81DE8EC7-610A-4B99-9579-8B9765E36A72}" type="sibTrans" cxnId="{AA6AD984-32A4-4E3C-A868-A3E18B2E43D5}">
      <dgm:prSet/>
      <dgm:spPr/>
      <dgm:t>
        <a:bodyPr/>
        <a:lstStyle/>
        <a:p>
          <a:endParaRPr lang="en-US"/>
        </a:p>
      </dgm:t>
    </dgm:pt>
    <dgm:pt modelId="{A7E6AD01-068B-4BD6-A736-6FC6BD78204A}">
      <dgm:prSet/>
      <dgm:spPr/>
      <dgm:t>
        <a:bodyPr/>
        <a:lstStyle/>
        <a:p>
          <a:r>
            <a:rPr lang="en-US"/>
            <a:t>Use </a:t>
          </a:r>
          <a:r>
            <a:rPr lang="en-US" b="1"/>
            <a:t>infographics</a:t>
          </a:r>
          <a:r>
            <a:rPr lang="en-US"/>
            <a:t> and </a:t>
          </a:r>
          <a:r>
            <a:rPr lang="en-US" b="1"/>
            <a:t>videos</a:t>
          </a:r>
          <a:r>
            <a:rPr lang="en-US"/>
            <a:t> to explain complex systems and innovations.</a:t>
          </a:r>
        </a:p>
      </dgm:t>
    </dgm:pt>
    <dgm:pt modelId="{98137807-8CA4-4702-886E-0253780A47EE}" type="parTrans" cxnId="{C48C8EF5-6823-4C37-B95A-8F64C95FCAF8}">
      <dgm:prSet/>
      <dgm:spPr/>
      <dgm:t>
        <a:bodyPr/>
        <a:lstStyle/>
        <a:p>
          <a:endParaRPr lang="en-US"/>
        </a:p>
      </dgm:t>
    </dgm:pt>
    <dgm:pt modelId="{B92C8400-11F3-4C1B-BBD6-CBCEB26DA2B7}" type="sibTrans" cxnId="{C48C8EF5-6823-4C37-B95A-8F64C95FCAF8}">
      <dgm:prSet/>
      <dgm:spPr/>
      <dgm:t>
        <a:bodyPr/>
        <a:lstStyle/>
        <a:p>
          <a:endParaRPr lang="en-US"/>
        </a:p>
      </dgm:t>
    </dgm:pt>
    <dgm:pt modelId="{466BC48D-B74D-4AC3-B847-92D3B57183D4}">
      <dgm:prSet/>
      <dgm:spPr/>
      <dgm:t>
        <a:bodyPr/>
        <a:lstStyle/>
        <a:p>
          <a:r>
            <a:rPr lang="en-US" b="1"/>
            <a:t>5. Social Media Engagement</a:t>
          </a:r>
          <a:endParaRPr lang="en-US"/>
        </a:p>
      </dgm:t>
    </dgm:pt>
    <dgm:pt modelId="{7C5F0469-EB34-487B-A95E-FE52A89D4BB4}" type="parTrans" cxnId="{426BC0FE-A705-4418-B5F9-2AB89F6D595B}">
      <dgm:prSet/>
      <dgm:spPr/>
      <dgm:t>
        <a:bodyPr/>
        <a:lstStyle/>
        <a:p>
          <a:endParaRPr lang="en-US"/>
        </a:p>
      </dgm:t>
    </dgm:pt>
    <dgm:pt modelId="{508155AC-E7FA-487C-A242-C1C286897248}" type="sibTrans" cxnId="{426BC0FE-A705-4418-B5F9-2AB89F6D595B}">
      <dgm:prSet/>
      <dgm:spPr/>
      <dgm:t>
        <a:bodyPr/>
        <a:lstStyle/>
        <a:p>
          <a:endParaRPr lang="en-US"/>
        </a:p>
      </dgm:t>
    </dgm:pt>
    <dgm:pt modelId="{2665E28A-E3CA-4EA4-8B13-1944BD08BD00}">
      <dgm:prSet/>
      <dgm:spPr/>
      <dgm:t>
        <a:bodyPr/>
        <a:lstStyle/>
        <a:p>
          <a:r>
            <a:rPr lang="en-US"/>
            <a:t>Leverage </a:t>
          </a:r>
          <a:r>
            <a:rPr lang="en-US" b="1"/>
            <a:t>LinkedIn</a:t>
          </a:r>
          <a:r>
            <a:rPr lang="en-US"/>
            <a:t> and </a:t>
          </a:r>
          <a:r>
            <a:rPr lang="en-US" b="1"/>
            <a:t>Twitter</a:t>
          </a:r>
          <a:r>
            <a:rPr lang="en-US"/>
            <a:t> to share </a:t>
          </a:r>
          <a:r>
            <a:rPr lang="en-US" b="1"/>
            <a:t>webinars</a:t>
          </a:r>
          <a:r>
            <a:rPr lang="en-US"/>
            <a:t> and </a:t>
          </a:r>
          <a:r>
            <a:rPr lang="en-US" b="1"/>
            <a:t>product updates</a:t>
          </a:r>
          <a:r>
            <a:rPr lang="en-US"/>
            <a:t>.</a:t>
          </a:r>
        </a:p>
      </dgm:t>
    </dgm:pt>
    <dgm:pt modelId="{DCBFAD7A-E30E-4E3B-8FCA-70F9DE1EE3B2}" type="parTrans" cxnId="{65F80E5C-DE54-42B1-845A-1CEF1D3343BE}">
      <dgm:prSet/>
      <dgm:spPr/>
      <dgm:t>
        <a:bodyPr/>
        <a:lstStyle/>
        <a:p>
          <a:endParaRPr lang="en-US"/>
        </a:p>
      </dgm:t>
    </dgm:pt>
    <dgm:pt modelId="{35A9EBC6-5872-46C0-A221-6EAB901DBEF7}" type="sibTrans" cxnId="{65F80E5C-DE54-42B1-845A-1CEF1D3343BE}">
      <dgm:prSet/>
      <dgm:spPr/>
      <dgm:t>
        <a:bodyPr/>
        <a:lstStyle/>
        <a:p>
          <a:endParaRPr lang="en-US"/>
        </a:p>
      </dgm:t>
    </dgm:pt>
    <dgm:pt modelId="{E4593927-C359-45DB-A124-95B091373BD7}">
      <dgm:prSet/>
      <dgm:spPr/>
      <dgm:t>
        <a:bodyPr/>
        <a:lstStyle/>
        <a:p>
          <a:r>
            <a:rPr lang="en-US" b="1" dirty="0"/>
            <a:t>6. Content Distribution Strategy</a:t>
          </a:r>
          <a:endParaRPr lang="en-US" dirty="0"/>
        </a:p>
      </dgm:t>
    </dgm:pt>
    <dgm:pt modelId="{DFFE0365-4A28-46EC-BB48-C6F37C35A9CB}" type="parTrans" cxnId="{3D6E1104-8B29-4667-9580-63D2BDB8D401}">
      <dgm:prSet/>
      <dgm:spPr/>
      <dgm:t>
        <a:bodyPr/>
        <a:lstStyle/>
        <a:p>
          <a:endParaRPr lang="en-US"/>
        </a:p>
      </dgm:t>
    </dgm:pt>
    <dgm:pt modelId="{49100430-F77D-4C48-B05C-23A29192CFB1}" type="sibTrans" cxnId="{3D6E1104-8B29-4667-9580-63D2BDB8D401}">
      <dgm:prSet/>
      <dgm:spPr/>
      <dgm:t>
        <a:bodyPr/>
        <a:lstStyle/>
        <a:p>
          <a:endParaRPr lang="en-US"/>
        </a:p>
      </dgm:t>
    </dgm:pt>
    <dgm:pt modelId="{3C893A24-76EB-40B0-99BE-63E0E9A242ED}">
      <dgm:prSet/>
      <dgm:spPr/>
      <dgm:t>
        <a:bodyPr/>
        <a:lstStyle/>
        <a:p>
          <a:r>
            <a:rPr lang="en-US"/>
            <a:t>Distribute content through </a:t>
          </a:r>
          <a:r>
            <a:rPr lang="en-US" b="1"/>
            <a:t>email newsletters</a:t>
          </a:r>
          <a:r>
            <a:rPr lang="en-US"/>
            <a:t>, </a:t>
          </a:r>
          <a:r>
            <a:rPr lang="en-US" b="1"/>
            <a:t>search engine marketing</a:t>
          </a:r>
          <a:r>
            <a:rPr lang="en-US"/>
            <a:t>, and </a:t>
          </a:r>
          <a:r>
            <a:rPr lang="en-US" b="1"/>
            <a:t>partners</a:t>
          </a:r>
          <a:r>
            <a:rPr lang="en-US"/>
            <a:t>.</a:t>
          </a:r>
        </a:p>
      </dgm:t>
    </dgm:pt>
    <dgm:pt modelId="{5A8FCDA3-5006-4D8E-A7B2-45F919590403}" type="parTrans" cxnId="{3E3EBAAC-098E-4F22-8702-AABDFC32E54D}">
      <dgm:prSet/>
      <dgm:spPr/>
      <dgm:t>
        <a:bodyPr/>
        <a:lstStyle/>
        <a:p>
          <a:endParaRPr lang="en-US"/>
        </a:p>
      </dgm:t>
    </dgm:pt>
    <dgm:pt modelId="{742121B1-4999-4EE8-97E2-3C812B9B04AA}" type="sibTrans" cxnId="{3E3EBAAC-098E-4F22-8702-AABDFC32E54D}">
      <dgm:prSet/>
      <dgm:spPr/>
      <dgm:t>
        <a:bodyPr/>
        <a:lstStyle/>
        <a:p>
          <a:endParaRPr lang="en-US"/>
        </a:p>
      </dgm:t>
    </dgm:pt>
    <dgm:pt modelId="{685BA7C2-4AC4-40FA-A559-77E942C801CF}" type="pres">
      <dgm:prSet presAssocID="{77DD25A2-CEB0-4EE1-AAD8-58A4BA79CBF6}" presName="Name0" presStyleCnt="0">
        <dgm:presLayoutVars>
          <dgm:dir/>
          <dgm:animLvl val="lvl"/>
          <dgm:resizeHandles val="exact"/>
        </dgm:presLayoutVars>
      </dgm:prSet>
      <dgm:spPr/>
    </dgm:pt>
    <dgm:pt modelId="{CCCA8E3D-D13D-4912-93B6-5B42AC41FCC9}" type="pres">
      <dgm:prSet presAssocID="{FC5C729C-FBE7-4D14-8C23-9E5FB24CDAD8}" presName="linNode" presStyleCnt="0"/>
      <dgm:spPr/>
    </dgm:pt>
    <dgm:pt modelId="{21ED3DB0-28EB-4DA4-A5C1-C2444AA84283}" type="pres">
      <dgm:prSet presAssocID="{FC5C729C-FBE7-4D14-8C23-9E5FB24CDAD8}" presName="parentText" presStyleLbl="node1" presStyleIdx="0" presStyleCnt="6">
        <dgm:presLayoutVars>
          <dgm:chMax val="1"/>
          <dgm:bulletEnabled val="1"/>
        </dgm:presLayoutVars>
      </dgm:prSet>
      <dgm:spPr/>
    </dgm:pt>
    <dgm:pt modelId="{50608CF5-2BE4-4ECB-BE86-CE56C5AF462F}" type="pres">
      <dgm:prSet presAssocID="{FC5C729C-FBE7-4D14-8C23-9E5FB24CDAD8}" presName="descendantText" presStyleLbl="alignAccFollowNode1" presStyleIdx="0" presStyleCnt="6">
        <dgm:presLayoutVars>
          <dgm:bulletEnabled val="1"/>
        </dgm:presLayoutVars>
      </dgm:prSet>
      <dgm:spPr/>
    </dgm:pt>
    <dgm:pt modelId="{A583BD7D-BB67-484E-AC84-05ADD01DA07F}" type="pres">
      <dgm:prSet presAssocID="{6ED05DB2-F1DE-4C64-BB44-61FF86B77C57}" presName="sp" presStyleCnt="0"/>
      <dgm:spPr/>
    </dgm:pt>
    <dgm:pt modelId="{E7CD6051-7041-420B-8057-CFE5A9ED9099}" type="pres">
      <dgm:prSet presAssocID="{C0C98C59-938D-4EBD-BA03-C90C24C292CE}" presName="linNode" presStyleCnt="0"/>
      <dgm:spPr/>
    </dgm:pt>
    <dgm:pt modelId="{F479799E-A8D4-4820-BED4-843CD71CF6A7}" type="pres">
      <dgm:prSet presAssocID="{C0C98C59-938D-4EBD-BA03-C90C24C292CE}" presName="parentText" presStyleLbl="node1" presStyleIdx="1" presStyleCnt="6">
        <dgm:presLayoutVars>
          <dgm:chMax val="1"/>
          <dgm:bulletEnabled val="1"/>
        </dgm:presLayoutVars>
      </dgm:prSet>
      <dgm:spPr/>
    </dgm:pt>
    <dgm:pt modelId="{CA2060CB-DB34-4B53-9ECA-684E0A7C8D25}" type="pres">
      <dgm:prSet presAssocID="{C0C98C59-938D-4EBD-BA03-C90C24C292CE}" presName="descendantText" presStyleLbl="alignAccFollowNode1" presStyleIdx="1" presStyleCnt="6">
        <dgm:presLayoutVars>
          <dgm:bulletEnabled val="1"/>
        </dgm:presLayoutVars>
      </dgm:prSet>
      <dgm:spPr/>
    </dgm:pt>
    <dgm:pt modelId="{E6F6F09A-C262-477A-8380-9E737B5ADAB5}" type="pres">
      <dgm:prSet presAssocID="{FB9CC97A-3190-42DA-807D-64414CB7722F}" presName="sp" presStyleCnt="0"/>
      <dgm:spPr/>
    </dgm:pt>
    <dgm:pt modelId="{A86A9DC4-EB6B-41E0-A6A6-6E90674AF1BA}" type="pres">
      <dgm:prSet presAssocID="{3E39DE34-A5EB-4310-942A-A2DFB2B90415}" presName="linNode" presStyleCnt="0"/>
      <dgm:spPr/>
    </dgm:pt>
    <dgm:pt modelId="{8BC415EC-ACF3-4E61-B391-4285D11A71EA}" type="pres">
      <dgm:prSet presAssocID="{3E39DE34-A5EB-4310-942A-A2DFB2B90415}" presName="parentText" presStyleLbl="node1" presStyleIdx="2" presStyleCnt="6">
        <dgm:presLayoutVars>
          <dgm:chMax val="1"/>
          <dgm:bulletEnabled val="1"/>
        </dgm:presLayoutVars>
      </dgm:prSet>
      <dgm:spPr/>
    </dgm:pt>
    <dgm:pt modelId="{D7665CEF-7764-4D98-BC8A-23E46A028693}" type="pres">
      <dgm:prSet presAssocID="{3E39DE34-A5EB-4310-942A-A2DFB2B90415}" presName="descendantText" presStyleLbl="alignAccFollowNode1" presStyleIdx="2" presStyleCnt="6">
        <dgm:presLayoutVars>
          <dgm:bulletEnabled val="1"/>
        </dgm:presLayoutVars>
      </dgm:prSet>
      <dgm:spPr/>
    </dgm:pt>
    <dgm:pt modelId="{4D942C1F-6FD4-41F5-925E-A4AF8A66615A}" type="pres">
      <dgm:prSet presAssocID="{F8F97C06-906A-4C61-B151-CFC359EFA0B3}" presName="sp" presStyleCnt="0"/>
      <dgm:spPr/>
    </dgm:pt>
    <dgm:pt modelId="{CD762F7E-5060-4DD5-BF50-5742DFC02ACF}" type="pres">
      <dgm:prSet presAssocID="{7C6BD7A2-037C-4527-840E-3EB3DF443AA9}" presName="linNode" presStyleCnt="0"/>
      <dgm:spPr/>
    </dgm:pt>
    <dgm:pt modelId="{AFE4666A-6062-417B-971C-88D5EA5E0A0E}" type="pres">
      <dgm:prSet presAssocID="{7C6BD7A2-037C-4527-840E-3EB3DF443AA9}" presName="parentText" presStyleLbl="node1" presStyleIdx="3" presStyleCnt="6">
        <dgm:presLayoutVars>
          <dgm:chMax val="1"/>
          <dgm:bulletEnabled val="1"/>
        </dgm:presLayoutVars>
      </dgm:prSet>
      <dgm:spPr/>
    </dgm:pt>
    <dgm:pt modelId="{19616317-E143-46D8-8962-643545CA82FF}" type="pres">
      <dgm:prSet presAssocID="{7C6BD7A2-037C-4527-840E-3EB3DF443AA9}" presName="descendantText" presStyleLbl="alignAccFollowNode1" presStyleIdx="3" presStyleCnt="6">
        <dgm:presLayoutVars>
          <dgm:bulletEnabled val="1"/>
        </dgm:presLayoutVars>
      </dgm:prSet>
      <dgm:spPr/>
    </dgm:pt>
    <dgm:pt modelId="{7348368D-9E84-4F16-8D80-5A6C913A84A0}" type="pres">
      <dgm:prSet presAssocID="{81DE8EC7-610A-4B99-9579-8B9765E36A72}" presName="sp" presStyleCnt="0"/>
      <dgm:spPr/>
    </dgm:pt>
    <dgm:pt modelId="{FB4C419B-0C22-484C-BA2F-5D8B0679312E}" type="pres">
      <dgm:prSet presAssocID="{466BC48D-B74D-4AC3-B847-92D3B57183D4}" presName="linNode" presStyleCnt="0"/>
      <dgm:spPr/>
    </dgm:pt>
    <dgm:pt modelId="{FF398F8D-CD86-466D-8221-DDA503FD18BD}" type="pres">
      <dgm:prSet presAssocID="{466BC48D-B74D-4AC3-B847-92D3B57183D4}" presName="parentText" presStyleLbl="node1" presStyleIdx="4" presStyleCnt="6">
        <dgm:presLayoutVars>
          <dgm:chMax val="1"/>
          <dgm:bulletEnabled val="1"/>
        </dgm:presLayoutVars>
      </dgm:prSet>
      <dgm:spPr/>
    </dgm:pt>
    <dgm:pt modelId="{3BAAB581-7B62-425F-9C62-17F6C86C0668}" type="pres">
      <dgm:prSet presAssocID="{466BC48D-B74D-4AC3-B847-92D3B57183D4}" presName="descendantText" presStyleLbl="alignAccFollowNode1" presStyleIdx="4" presStyleCnt="6">
        <dgm:presLayoutVars>
          <dgm:bulletEnabled val="1"/>
        </dgm:presLayoutVars>
      </dgm:prSet>
      <dgm:spPr/>
    </dgm:pt>
    <dgm:pt modelId="{921BC10F-F595-470C-83FE-EA8D61ED5203}" type="pres">
      <dgm:prSet presAssocID="{508155AC-E7FA-487C-A242-C1C286897248}" presName="sp" presStyleCnt="0"/>
      <dgm:spPr/>
    </dgm:pt>
    <dgm:pt modelId="{F323ADFD-71F0-484B-AACE-E4E77BC299CA}" type="pres">
      <dgm:prSet presAssocID="{E4593927-C359-45DB-A124-95B091373BD7}" presName="linNode" presStyleCnt="0"/>
      <dgm:spPr/>
    </dgm:pt>
    <dgm:pt modelId="{619DDED0-DFA7-43FB-9E29-63B0D4CD5C9A}" type="pres">
      <dgm:prSet presAssocID="{E4593927-C359-45DB-A124-95B091373BD7}" presName="parentText" presStyleLbl="node1" presStyleIdx="5" presStyleCnt="6">
        <dgm:presLayoutVars>
          <dgm:chMax val="1"/>
          <dgm:bulletEnabled val="1"/>
        </dgm:presLayoutVars>
      </dgm:prSet>
      <dgm:spPr/>
    </dgm:pt>
    <dgm:pt modelId="{B25C94A7-67A8-4E3B-BE05-1CD29CB03F21}" type="pres">
      <dgm:prSet presAssocID="{E4593927-C359-45DB-A124-95B091373BD7}" presName="descendantText" presStyleLbl="alignAccFollowNode1" presStyleIdx="5" presStyleCnt="6">
        <dgm:presLayoutVars>
          <dgm:bulletEnabled val="1"/>
        </dgm:presLayoutVars>
      </dgm:prSet>
      <dgm:spPr/>
    </dgm:pt>
  </dgm:ptLst>
  <dgm:cxnLst>
    <dgm:cxn modelId="{3D6E1104-8B29-4667-9580-63D2BDB8D401}" srcId="{77DD25A2-CEB0-4EE1-AAD8-58A4BA79CBF6}" destId="{E4593927-C359-45DB-A124-95B091373BD7}" srcOrd="5" destOrd="0" parTransId="{DFFE0365-4A28-46EC-BB48-C6F37C35A9CB}" sibTransId="{49100430-F77D-4C48-B05C-23A29192CFB1}"/>
    <dgm:cxn modelId="{AF050F05-7127-4B1C-A571-2C6D5FA01D6A}" type="presOf" srcId="{77DD25A2-CEB0-4EE1-AAD8-58A4BA79CBF6}" destId="{685BA7C2-4AC4-40FA-A559-77E942C801CF}" srcOrd="0" destOrd="0" presId="urn:microsoft.com/office/officeart/2005/8/layout/vList5"/>
    <dgm:cxn modelId="{44F8A206-8112-4191-A070-47A3A0607915}" type="presOf" srcId="{A7E6AD01-068B-4BD6-A736-6FC6BD78204A}" destId="{19616317-E143-46D8-8962-643545CA82FF}" srcOrd="0" destOrd="0" presId="urn:microsoft.com/office/officeart/2005/8/layout/vList5"/>
    <dgm:cxn modelId="{99F0901F-8607-436B-84C0-A049C8B4FACF}" type="presOf" srcId="{3E39DE34-A5EB-4310-942A-A2DFB2B90415}" destId="{8BC415EC-ACF3-4E61-B391-4285D11A71EA}" srcOrd="0" destOrd="0" presId="urn:microsoft.com/office/officeart/2005/8/layout/vList5"/>
    <dgm:cxn modelId="{6A6B7C26-8E53-4AE7-850C-56BAC4DF26D6}" type="presOf" srcId="{2665E28A-E3CA-4EA4-8B13-1944BD08BD00}" destId="{3BAAB581-7B62-425F-9C62-17F6C86C0668}" srcOrd="0" destOrd="0" presId="urn:microsoft.com/office/officeart/2005/8/layout/vList5"/>
    <dgm:cxn modelId="{CA865633-8E0C-46EE-B001-862416438DD1}" type="presOf" srcId="{E4593927-C359-45DB-A124-95B091373BD7}" destId="{619DDED0-DFA7-43FB-9E29-63B0D4CD5C9A}" srcOrd="0" destOrd="0" presId="urn:microsoft.com/office/officeart/2005/8/layout/vList5"/>
    <dgm:cxn modelId="{AD0E1B36-BE54-4FBC-909B-1507D625B347}" srcId="{FC5C729C-FBE7-4D14-8C23-9E5FB24CDAD8}" destId="{91D94E09-24D7-4F73-A3C3-42224839F929}" srcOrd="1" destOrd="0" parTransId="{D964ED0D-B104-4721-8A6D-F433579C074C}" sibTransId="{49384CA3-BE9E-4453-B5B1-3A02142DAB7F}"/>
    <dgm:cxn modelId="{57AEF15B-CDBD-4D3D-9753-6E05B38EA730}" srcId="{77DD25A2-CEB0-4EE1-AAD8-58A4BA79CBF6}" destId="{C0C98C59-938D-4EBD-BA03-C90C24C292CE}" srcOrd="1" destOrd="0" parTransId="{F8C28D03-2E3A-46C0-8744-2C51C96929E9}" sibTransId="{FB9CC97A-3190-42DA-807D-64414CB7722F}"/>
    <dgm:cxn modelId="{65F80E5C-DE54-42B1-845A-1CEF1D3343BE}" srcId="{466BC48D-B74D-4AC3-B847-92D3B57183D4}" destId="{2665E28A-E3CA-4EA4-8B13-1944BD08BD00}" srcOrd="0" destOrd="0" parTransId="{DCBFAD7A-E30E-4E3B-8FCA-70F9DE1EE3B2}" sibTransId="{35A9EBC6-5872-46C0-A221-6EAB901DBEF7}"/>
    <dgm:cxn modelId="{892C6844-8E9D-4B54-8E04-7C9CA0F95F5F}" srcId="{77DD25A2-CEB0-4EE1-AAD8-58A4BA79CBF6}" destId="{FC5C729C-FBE7-4D14-8C23-9E5FB24CDAD8}" srcOrd="0" destOrd="0" parTransId="{BABE9C7F-C7EB-4BBB-A551-2AAA189FF47C}" sibTransId="{6ED05DB2-F1DE-4C64-BB44-61FF86B77C57}"/>
    <dgm:cxn modelId="{21677364-03BD-45B6-87DD-CBED057BEA02}" srcId="{FC5C729C-FBE7-4D14-8C23-9E5FB24CDAD8}" destId="{45D09BA4-4783-4FE7-8EBA-CC94B667715A}" srcOrd="0" destOrd="0" parTransId="{63576751-378C-4A7B-A4A9-89CE801D336E}" sibTransId="{2A52571D-1D24-4147-A941-4A094ABC9BA6}"/>
    <dgm:cxn modelId="{F1584B68-E453-4DFF-9000-FE2BCDB0E877}" type="presOf" srcId="{45D09BA4-4783-4FE7-8EBA-CC94B667715A}" destId="{50608CF5-2BE4-4ECB-BE86-CE56C5AF462F}" srcOrd="0" destOrd="0" presId="urn:microsoft.com/office/officeart/2005/8/layout/vList5"/>
    <dgm:cxn modelId="{1B6A7A73-EB4F-4087-8FC0-7499F751EFE6}" type="presOf" srcId="{91D94E09-24D7-4F73-A3C3-42224839F929}" destId="{50608CF5-2BE4-4ECB-BE86-CE56C5AF462F}" srcOrd="0" destOrd="1" presId="urn:microsoft.com/office/officeart/2005/8/layout/vList5"/>
    <dgm:cxn modelId="{AA6AD984-32A4-4E3C-A868-A3E18B2E43D5}" srcId="{77DD25A2-CEB0-4EE1-AAD8-58A4BA79CBF6}" destId="{7C6BD7A2-037C-4527-840E-3EB3DF443AA9}" srcOrd="3" destOrd="0" parTransId="{1688FAEA-DAD4-4101-A1A9-0C6238B88D69}" sibTransId="{81DE8EC7-610A-4B99-9579-8B9765E36A72}"/>
    <dgm:cxn modelId="{F6C94E89-C705-43EC-94C8-54B57A02F34D}" type="presOf" srcId="{FC5C729C-FBE7-4D14-8C23-9E5FB24CDAD8}" destId="{21ED3DB0-28EB-4DA4-A5C1-C2444AA84283}" srcOrd="0" destOrd="0" presId="urn:microsoft.com/office/officeart/2005/8/layout/vList5"/>
    <dgm:cxn modelId="{81BF0EA1-7141-4B1E-B3A0-FBFD1CCA1EF9}" srcId="{77DD25A2-CEB0-4EE1-AAD8-58A4BA79CBF6}" destId="{3E39DE34-A5EB-4310-942A-A2DFB2B90415}" srcOrd="2" destOrd="0" parTransId="{B97137E4-598E-43ED-A6EA-B4E569EA36D8}" sibTransId="{F8F97C06-906A-4C61-B151-CFC359EFA0B3}"/>
    <dgm:cxn modelId="{FD1C7DA9-503C-48DB-88E9-26511C38C361}" type="presOf" srcId="{7C6BD7A2-037C-4527-840E-3EB3DF443AA9}" destId="{AFE4666A-6062-417B-971C-88D5EA5E0A0E}" srcOrd="0" destOrd="0" presId="urn:microsoft.com/office/officeart/2005/8/layout/vList5"/>
    <dgm:cxn modelId="{3E3EBAAC-098E-4F22-8702-AABDFC32E54D}" srcId="{E4593927-C359-45DB-A124-95B091373BD7}" destId="{3C893A24-76EB-40B0-99BE-63E0E9A242ED}" srcOrd="0" destOrd="0" parTransId="{5A8FCDA3-5006-4D8E-A7B2-45F919590403}" sibTransId="{742121B1-4999-4EE8-97E2-3C812B9B04AA}"/>
    <dgm:cxn modelId="{3D73D9B5-DA33-4185-98AE-C3B0D4D93F5E}" type="presOf" srcId="{3C893A24-76EB-40B0-99BE-63E0E9A242ED}" destId="{B25C94A7-67A8-4E3B-BE05-1CD29CB03F21}" srcOrd="0" destOrd="0" presId="urn:microsoft.com/office/officeart/2005/8/layout/vList5"/>
    <dgm:cxn modelId="{29CCB6BC-B6DA-407B-B9EE-FA09D8E7E439}" type="presOf" srcId="{466BC48D-B74D-4AC3-B847-92D3B57183D4}" destId="{FF398F8D-CD86-466D-8221-DDA503FD18BD}" srcOrd="0" destOrd="0" presId="urn:microsoft.com/office/officeart/2005/8/layout/vList5"/>
    <dgm:cxn modelId="{F288DACE-626A-4A74-80D7-E59FCC4A94E9}" srcId="{3E39DE34-A5EB-4310-942A-A2DFB2B90415}" destId="{BE9065D3-41E8-43D4-8E21-F54EEF12618E}" srcOrd="0" destOrd="0" parTransId="{EAA7A3BD-E0B6-4F80-ADCE-E7613338CE53}" sibTransId="{271AB776-7536-4D8A-8175-2DC14741555F}"/>
    <dgm:cxn modelId="{B3B30BD9-1DD5-4853-8CAE-F82BDF91C748}" type="presOf" srcId="{BE9065D3-41E8-43D4-8E21-F54EEF12618E}" destId="{D7665CEF-7764-4D98-BC8A-23E46A028693}" srcOrd="0" destOrd="0" presId="urn:microsoft.com/office/officeart/2005/8/layout/vList5"/>
    <dgm:cxn modelId="{A31F2ADF-538F-4566-8B65-7BF0BDE21339}" type="presOf" srcId="{9A879235-FDBD-40BD-85EC-875309DCC2CA}" destId="{CA2060CB-DB34-4B53-9ECA-684E0A7C8D25}" srcOrd="0" destOrd="0" presId="urn:microsoft.com/office/officeart/2005/8/layout/vList5"/>
    <dgm:cxn modelId="{D68AF6EC-534B-4D54-A25C-822AB78B2BE6}" srcId="{C0C98C59-938D-4EBD-BA03-C90C24C292CE}" destId="{9A879235-FDBD-40BD-85EC-875309DCC2CA}" srcOrd="0" destOrd="0" parTransId="{FDBBA8CF-C28B-4646-A5DA-822B76E3C4B1}" sibTransId="{C27565CA-5934-4A7E-BA41-DAF2F130ECF1}"/>
    <dgm:cxn modelId="{C48C8EF5-6823-4C37-B95A-8F64C95FCAF8}" srcId="{7C6BD7A2-037C-4527-840E-3EB3DF443AA9}" destId="{A7E6AD01-068B-4BD6-A736-6FC6BD78204A}" srcOrd="0" destOrd="0" parTransId="{98137807-8CA4-4702-886E-0253780A47EE}" sibTransId="{B92C8400-11F3-4C1B-BBD6-CBCEB26DA2B7}"/>
    <dgm:cxn modelId="{99702BFB-CB10-4675-A799-3B231EA8DA9D}" type="presOf" srcId="{C0C98C59-938D-4EBD-BA03-C90C24C292CE}" destId="{F479799E-A8D4-4820-BED4-843CD71CF6A7}" srcOrd="0" destOrd="0" presId="urn:microsoft.com/office/officeart/2005/8/layout/vList5"/>
    <dgm:cxn modelId="{426BC0FE-A705-4418-B5F9-2AB89F6D595B}" srcId="{77DD25A2-CEB0-4EE1-AAD8-58A4BA79CBF6}" destId="{466BC48D-B74D-4AC3-B847-92D3B57183D4}" srcOrd="4" destOrd="0" parTransId="{7C5F0469-EB34-487B-A95E-FE52A89D4BB4}" sibTransId="{508155AC-E7FA-487C-A242-C1C286897248}"/>
    <dgm:cxn modelId="{37DBAE92-9BF0-4D70-93EC-83577AE8F48F}" type="presParOf" srcId="{685BA7C2-4AC4-40FA-A559-77E942C801CF}" destId="{CCCA8E3D-D13D-4912-93B6-5B42AC41FCC9}" srcOrd="0" destOrd="0" presId="urn:microsoft.com/office/officeart/2005/8/layout/vList5"/>
    <dgm:cxn modelId="{A9F7413D-AD33-471F-9A19-3772ED509393}" type="presParOf" srcId="{CCCA8E3D-D13D-4912-93B6-5B42AC41FCC9}" destId="{21ED3DB0-28EB-4DA4-A5C1-C2444AA84283}" srcOrd="0" destOrd="0" presId="urn:microsoft.com/office/officeart/2005/8/layout/vList5"/>
    <dgm:cxn modelId="{7B9DF545-B6B5-413A-967B-CBA71E38D8F8}" type="presParOf" srcId="{CCCA8E3D-D13D-4912-93B6-5B42AC41FCC9}" destId="{50608CF5-2BE4-4ECB-BE86-CE56C5AF462F}" srcOrd="1" destOrd="0" presId="urn:microsoft.com/office/officeart/2005/8/layout/vList5"/>
    <dgm:cxn modelId="{CD547061-8973-4BCD-9585-D561E00E86DA}" type="presParOf" srcId="{685BA7C2-4AC4-40FA-A559-77E942C801CF}" destId="{A583BD7D-BB67-484E-AC84-05ADD01DA07F}" srcOrd="1" destOrd="0" presId="urn:microsoft.com/office/officeart/2005/8/layout/vList5"/>
    <dgm:cxn modelId="{B4A52F46-9EE9-4070-AA8B-CC5E7D99835D}" type="presParOf" srcId="{685BA7C2-4AC4-40FA-A559-77E942C801CF}" destId="{E7CD6051-7041-420B-8057-CFE5A9ED9099}" srcOrd="2" destOrd="0" presId="urn:microsoft.com/office/officeart/2005/8/layout/vList5"/>
    <dgm:cxn modelId="{DECB6E05-220B-4753-A9BC-075829B46853}" type="presParOf" srcId="{E7CD6051-7041-420B-8057-CFE5A9ED9099}" destId="{F479799E-A8D4-4820-BED4-843CD71CF6A7}" srcOrd="0" destOrd="0" presId="urn:microsoft.com/office/officeart/2005/8/layout/vList5"/>
    <dgm:cxn modelId="{4AFD121E-2BB7-4128-B6D1-13B6B7B1039A}" type="presParOf" srcId="{E7CD6051-7041-420B-8057-CFE5A9ED9099}" destId="{CA2060CB-DB34-4B53-9ECA-684E0A7C8D25}" srcOrd="1" destOrd="0" presId="urn:microsoft.com/office/officeart/2005/8/layout/vList5"/>
    <dgm:cxn modelId="{349FAB77-1DC0-4517-96DE-1968F8ABFC0C}" type="presParOf" srcId="{685BA7C2-4AC4-40FA-A559-77E942C801CF}" destId="{E6F6F09A-C262-477A-8380-9E737B5ADAB5}" srcOrd="3" destOrd="0" presId="urn:microsoft.com/office/officeart/2005/8/layout/vList5"/>
    <dgm:cxn modelId="{956E137F-4200-45AB-935F-11B59A5B1219}" type="presParOf" srcId="{685BA7C2-4AC4-40FA-A559-77E942C801CF}" destId="{A86A9DC4-EB6B-41E0-A6A6-6E90674AF1BA}" srcOrd="4" destOrd="0" presId="urn:microsoft.com/office/officeart/2005/8/layout/vList5"/>
    <dgm:cxn modelId="{DE9D8239-90DB-4460-AFA2-81EEDF9A0F7A}" type="presParOf" srcId="{A86A9DC4-EB6B-41E0-A6A6-6E90674AF1BA}" destId="{8BC415EC-ACF3-4E61-B391-4285D11A71EA}" srcOrd="0" destOrd="0" presId="urn:microsoft.com/office/officeart/2005/8/layout/vList5"/>
    <dgm:cxn modelId="{024516D7-C9B3-413D-8765-442F91B87821}" type="presParOf" srcId="{A86A9DC4-EB6B-41E0-A6A6-6E90674AF1BA}" destId="{D7665CEF-7764-4D98-BC8A-23E46A028693}" srcOrd="1" destOrd="0" presId="urn:microsoft.com/office/officeart/2005/8/layout/vList5"/>
    <dgm:cxn modelId="{26D3DB08-D8DA-4DA0-A5A9-DCB00BE1622C}" type="presParOf" srcId="{685BA7C2-4AC4-40FA-A559-77E942C801CF}" destId="{4D942C1F-6FD4-41F5-925E-A4AF8A66615A}" srcOrd="5" destOrd="0" presId="urn:microsoft.com/office/officeart/2005/8/layout/vList5"/>
    <dgm:cxn modelId="{1BF21D8A-5579-4F3E-B4CD-05402AD21E85}" type="presParOf" srcId="{685BA7C2-4AC4-40FA-A559-77E942C801CF}" destId="{CD762F7E-5060-4DD5-BF50-5742DFC02ACF}" srcOrd="6" destOrd="0" presId="urn:microsoft.com/office/officeart/2005/8/layout/vList5"/>
    <dgm:cxn modelId="{0834DB44-DAF4-4563-9AB6-71200D790BF2}" type="presParOf" srcId="{CD762F7E-5060-4DD5-BF50-5742DFC02ACF}" destId="{AFE4666A-6062-417B-971C-88D5EA5E0A0E}" srcOrd="0" destOrd="0" presId="urn:microsoft.com/office/officeart/2005/8/layout/vList5"/>
    <dgm:cxn modelId="{16C74CE6-ABC2-4719-A35E-ECA5FB3E9FF2}" type="presParOf" srcId="{CD762F7E-5060-4DD5-BF50-5742DFC02ACF}" destId="{19616317-E143-46D8-8962-643545CA82FF}" srcOrd="1" destOrd="0" presId="urn:microsoft.com/office/officeart/2005/8/layout/vList5"/>
    <dgm:cxn modelId="{161A0B78-87E4-4F3F-83BD-1F5FD49CD788}" type="presParOf" srcId="{685BA7C2-4AC4-40FA-A559-77E942C801CF}" destId="{7348368D-9E84-4F16-8D80-5A6C913A84A0}" srcOrd="7" destOrd="0" presId="urn:microsoft.com/office/officeart/2005/8/layout/vList5"/>
    <dgm:cxn modelId="{39BC5F24-02E7-4374-8F4F-98BAE1B9781B}" type="presParOf" srcId="{685BA7C2-4AC4-40FA-A559-77E942C801CF}" destId="{FB4C419B-0C22-484C-BA2F-5D8B0679312E}" srcOrd="8" destOrd="0" presId="urn:microsoft.com/office/officeart/2005/8/layout/vList5"/>
    <dgm:cxn modelId="{DDAA2772-FE9A-4F2C-B817-4DAF34BCB39E}" type="presParOf" srcId="{FB4C419B-0C22-484C-BA2F-5D8B0679312E}" destId="{FF398F8D-CD86-466D-8221-DDA503FD18BD}" srcOrd="0" destOrd="0" presId="urn:microsoft.com/office/officeart/2005/8/layout/vList5"/>
    <dgm:cxn modelId="{7E3C27B5-88F6-4971-A99B-794CD1263218}" type="presParOf" srcId="{FB4C419B-0C22-484C-BA2F-5D8B0679312E}" destId="{3BAAB581-7B62-425F-9C62-17F6C86C0668}" srcOrd="1" destOrd="0" presId="urn:microsoft.com/office/officeart/2005/8/layout/vList5"/>
    <dgm:cxn modelId="{3008771F-CA5A-4785-83DF-E645E69C66B2}" type="presParOf" srcId="{685BA7C2-4AC4-40FA-A559-77E942C801CF}" destId="{921BC10F-F595-470C-83FE-EA8D61ED5203}" srcOrd="9" destOrd="0" presId="urn:microsoft.com/office/officeart/2005/8/layout/vList5"/>
    <dgm:cxn modelId="{A119DD7E-95C2-4C19-8929-3310509F6974}" type="presParOf" srcId="{685BA7C2-4AC4-40FA-A559-77E942C801CF}" destId="{F323ADFD-71F0-484B-AACE-E4E77BC299CA}" srcOrd="10" destOrd="0" presId="urn:microsoft.com/office/officeart/2005/8/layout/vList5"/>
    <dgm:cxn modelId="{D14E63BD-2251-4B94-B7A7-473514E763B3}" type="presParOf" srcId="{F323ADFD-71F0-484B-AACE-E4E77BC299CA}" destId="{619DDED0-DFA7-43FB-9E29-63B0D4CD5C9A}" srcOrd="0" destOrd="0" presId="urn:microsoft.com/office/officeart/2005/8/layout/vList5"/>
    <dgm:cxn modelId="{0EBE4DF4-346C-4F61-A98E-E8CF4F5C808E}" type="presParOf" srcId="{F323ADFD-71F0-484B-AACE-E4E77BC299CA}" destId="{B25C94A7-67A8-4E3B-BE05-1CD29CB03F21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294E7E7-11AE-4E26-87F2-586DE42E17C1}" type="doc">
      <dgm:prSet loTypeId="urn:microsoft.com/office/officeart/2016/7/layout/VerticalSolidActionList" loCatId="List" qsTypeId="urn:microsoft.com/office/officeart/2005/8/quickstyle/simple4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045A0677-029E-4EF0-AC69-472EA9FCF122}">
      <dgm:prSet/>
      <dgm:spPr/>
      <dgm:t>
        <a:bodyPr/>
        <a:lstStyle/>
        <a:p>
          <a:r>
            <a:rPr lang="en-US" b="1" dirty="0"/>
            <a:t>1. Improved Organic Traffic</a:t>
          </a:r>
          <a:endParaRPr lang="en-US" dirty="0"/>
        </a:p>
      </dgm:t>
    </dgm:pt>
    <dgm:pt modelId="{BA75A9D9-FBF2-4664-AC82-9DEABAB5BB85}" type="parTrans" cxnId="{F64535ED-A901-4CB3-88B8-7A6BEA23FB5C}">
      <dgm:prSet/>
      <dgm:spPr/>
      <dgm:t>
        <a:bodyPr/>
        <a:lstStyle/>
        <a:p>
          <a:endParaRPr lang="en-US"/>
        </a:p>
      </dgm:t>
    </dgm:pt>
    <dgm:pt modelId="{C9B74923-CB62-4530-A087-C6799DCE69FF}" type="sibTrans" cxnId="{F64535ED-A901-4CB3-88B8-7A6BEA23FB5C}">
      <dgm:prSet/>
      <dgm:spPr/>
      <dgm:t>
        <a:bodyPr/>
        <a:lstStyle/>
        <a:p>
          <a:endParaRPr lang="en-US"/>
        </a:p>
      </dgm:t>
    </dgm:pt>
    <dgm:pt modelId="{8CB2B2DA-83BD-4257-9D43-E26BFDAECDA8}">
      <dgm:prSet/>
      <dgm:spPr/>
      <dgm:t>
        <a:bodyPr/>
        <a:lstStyle/>
        <a:p>
          <a:r>
            <a:rPr lang="en-US" b="1"/>
            <a:t>Increase in website visitors</a:t>
          </a:r>
          <a:r>
            <a:rPr lang="en-US"/>
            <a:t> due to targeted </a:t>
          </a:r>
          <a:r>
            <a:rPr lang="en-US" b="1"/>
            <a:t>keyword optimization</a:t>
          </a:r>
          <a:r>
            <a:rPr lang="en-US"/>
            <a:t> and </a:t>
          </a:r>
          <a:r>
            <a:rPr lang="en-US" b="1"/>
            <a:t>on-page SEO improvements</a:t>
          </a:r>
          <a:r>
            <a:rPr lang="en-US"/>
            <a:t>.</a:t>
          </a:r>
        </a:p>
      </dgm:t>
    </dgm:pt>
    <dgm:pt modelId="{A415E423-EABB-49A1-9426-F3E7AF2EEC4C}" type="parTrans" cxnId="{9CDD6FBB-74F8-4F4F-9AC1-50EE0EF2E41D}">
      <dgm:prSet/>
      <dgm:spPr/>
      <dgm:t>
        <a:bodyPr/>
        <a:lstStyle/>
        <a:p>
          <a:endParaRPr lang="en-US"/>
        </a:p>
      </dgm:t>
    </dgm:pt>
    <dgm:pt modelId="{34491EB2-79DD-45C1-9A61-0D5A1DB93D39}" type="sibTrans" cxnId="{9CDD6FBB-74F8-4F4F-9AC1-50EE0EF2E41D}">
      <dgm:prSet/>
      <dgm:spPr/>
      <dgm:t>
        <a:bodyPr/>
        <a:lstStyle/>
        <a:p>
          <a:endParaRPr lang="en-US"/>
        </a:p>
      </dgm:t>
    </dgm:pt>
    <dgm:pt modelId="{B4389B2F-DDD6-4F8C-96D1-59CB8EBE0305}">
      <dgm:prSet/>
      <dgm:spPr/>
      <dgm:t>
        <a:bodyPr/>
        <a:lstStyle/>
        <a:p>
          <a:r>
            <a:rPr lang="en-US" b="1"/>
            <a:t>2. Enhanced Brand Visibility</a:t>
          </a:r>
          <a:endParaRPr lang="en-US"/>
        </a:p>
      </dgm:t>
    </dgm:pt>
    <dgm:pt modelId="{0DFDB5C2-C9E1-440F-B4EF-6DDF1BFDA12C}" type="parTrans" cxnId="{88C55153-FCBC-4062-81DC-B3ABB2B01D8A}">
      <dgm:prSet/>
      <dgm:spPr/>
      <dgm:t>
        <a:bodyPr/>
        <a:lstStyle/>
        <a:p>
          <a:endParaRPr lang="en-US"/>
        </a:p>
      </dgm:t>
    </dgm:pt>
    <dgm:pt modelId="{2DFAA756-7480-48BC-9C3C-F80D25D7C165}" type="sibTrans" cxnId="{88C55153-FCBC-4062-81DC-B3ABB2B01D8A}">
      <dgm:prSet/>
      <dgm:spPr/>
      <dgm:t>
        <a:bodyPr/>
        <a:lstStyle/>
        <a:p>
          <a:endParaRPr lang="en-US"/>
        </a:p>
      </dgm:t>
    </dgm:pt>
    <dgm:pt modelId="{15D8EEF5-F725-438D-9E18-02E0481E6028}">
      <dgm:prSet/>
      <dgm:spPr/>
      <dgm:t>
        <a:bodyPr/>
        <a:lstStyle/>
        <a:p>
          <a:r>
            <a:rPr lang="en-US"/>
            <a:t>Greater </a:t>
          </a:r>
          <a:r>
            <a:rPr lang="en-US" b="1"/>
            <a:t>online presence</a:t>
          </a:r>
          <a:r>
            <a:rPr lang="en-US"/>
            <a:t> through </a:t>
          </a:r>
          <a:r>
            <a:rPr lang="en-US" b="1"/>
            <a:t>content marketing</a:t>
          </a:r>
          <a:r>
            <a:rPr lang="en-US"/>
            <a:t>, </a:t>
          </a:r>
          <a:r>
            <a:rPr lang="en-US" b="1"/>
            <a:t>social media engagement</a:t>
          </a:r>
          <a:r>
            <a:rPr lang="en-US"/>
            <a:t>, and </a:t>
          </a:r>
          <a:r>
            <a:rPr lang="en-US" b="1"/>
            <a:t>link building</a:t>
          </a:r>
          <a:r>
            <a:rPr lang="en-US"/>
            <a:t> strategies.</a:t>
          </a:r>
        </a:p>
      </dgm:t>
    </dgm:pt>
    <dgm:pt modelId="{A7F7281C-0167-4DBA-A1A2-95B1E4243A1C}" type="parTrans" cxnId="{FD5FC65A-1813-4325-A8C5-EBA91DA44B85}">
      <dgm:prSet/>
      <dgm:spPr/>
      <dgm:t>
        <a:bodyPr/>
        <a:lstStyle/>
        <a:p>
          <a:endParaRPr lang="en-US"/>
        </a:p>
      </dgm:t>
    </dgm:pt>
    <dgm:pt modelId="{4B04F6F6-FEC7-4F85-8EC2-D52E67A2676C}" type="sibTrans" cxnId="{FD5FC65A-1813-4325-A8C5-EBA91DA44B85}">
      <dgm:prSet/>
      <dgm:spPr/>
      <dgm:t>
        <a:bodyPr/>
        <a:lstStyle/>
        <a:p>
          <a:endParaRPr lang="en-US"/>
        </a:p>
      </dgm:t>
    </dgm:pt>
    <dgm:pt modelId="{66254C7C-14A7-4428-B57B-CE1D5E5CBBBC}">
      <dgm:prSet/>
      <dgm:spPr/>
      <dgm:t>
        <a:bodyPr/>
        <a:lstStyle/>
        <a:p>
          <a:r>
            <a:rPr lang="en-US" b="1" dirty="0"/>
            <a:t>3. Higher Search Engine Rankings</a:t>
          </a:r>
          <a:endParaRPr lang="en-US" dirty="0"/>
        </a:p>
      </dgm:t>
    </dgm:pt>
    <dgm:pt modelId="{59E725A9-EB27-46EA-83DC-2804EB88931F}" type="parTrans" cxnId="{7ECFB8E0-2AAD-4C09-9431-F272938B31E9}">
      <dgm:prSet/>
      <dgm:spPr/>
      <dgm:t>
        <a:bodyPr/>
        <a:lstStyle/>
        <a:p>
          <a:endParaRPr lang="en-US"/>
        </a:p>
      </dgm:t>
    </dgm:pt>
    <dgm:pt modelId="{8E37DE0A-601E-410C-BF14-790ACA57F180}" type="sibTrans" cxnId="{7ECFB8E0-2AAD-4C09-9431-F272938B31E9}">
      <dgm:prSet/>
      <dgm:spPr/>
      <dgm:t>
        <a:bodyPr/>
        <a:lstStyle/>
        <a:p>
          <a:endParaRPr lang="en-US"/>
        </a:p>
      </dgm:t>
    </dgm:pt>
    <dgm:pt modelId="{7CE8F14A-6884-4138-BD04-47469FAD29A2}">
      <dgm:prSet/>
      <dgm:spPr/>
      <dgm:t>
        <a:bodyPr/>
        <a:lstStyle/>
        <a:p>
          <a:r>
            <a:rPr lang="en-US" b="1"/>
            <a:t>Better rankings</a:t>
          </a:r>
          <a:r>
            <a:rPr lang="en-US"/>
            <a:t> for critical keywords related to </a:t>
          </a:r>
          <a:r>
            <a:rPr lang="en-US" b="1"/>
            <a:t>global trade</a:t>
          </a:r>
          <a:r>
            <a:rPr lang="en-US"/>
            <a:t>, </a:t>
          </a:r>
          <a:r>
            <a:rPr lang="en-US" b="1"/>
            <a:t>logistics solutions</a:t>
          </a:r>
          <a:r>
            <a:rPr lang="en-US"/>
            <a:t>, and </a:t>
          </a:r>
          <a:r>
            <a:rPr lang="en-US" b="1"/>
            <a:t>port operations</a:t>
          </a:r>
          <a:r>
            <a:rPr lang="en-US"/>
            <a:t>.</a:t>
          </a:r>
        </a:p>
      </dgm:t>
    </dgm:pt>
    <dgm:pt modelId="{00923E44-E8F1-437C-A7BD-F893BF76E8BF}" type="parTrans" cxnId="{CB9C1135-337D-4526-ABB6-39B7A1040985}">
      <dgm:prSet/>
      <dgm:spPr/>
      <dgm:t>
        <a:bodyPr/>
        <a:lstStyle/>
        <a:p>
          <a:endParaRPr lang="en-US"/>
        </a:p>
      </dgm:t>
    </dgm:pt>
    <dgm:pt modelId="{DE1F0FB2-E401-4AC4-A597-06BEA3BADD60}" type="sibTrans" cxnId="{CB9C1135-337D-4526-ABB6-39B7A1040985}">
      <dgm:prSet/>
      <dgm:spPr/>
      <dgm:t>
        <a:bodyPr/>
        <a:lstStyle/>
        <a:p>
          <a:endParaRPr lang="en-US"/>
        </a:p>
      </dgm:t>
    </dgm:pt>
    <dgm:pt modelId="{E08920C7-32E5-4AF2-A138-D0A1AEFB9EC5}">
      <dgm:prSet/>
      <dgm:spPr/>
      <dgm:t>
        <a:bodyPr/>
        <a:lstStyle/>
        <a:p>
          <a:r>
            <a:rPr lang="en-US" b="1"/>
            <a:t>4. Increased Lead Generation</a:t>
          </a:r>
          <a:endParaRPr lang="en-US"/>
        </a:p>
      </dgm:t>
    </dgm:pt>
    <dgm:pt modelId="{E102B685-5D12-4C80-9201-1499A2F226EF}" type="parTrans" cxnId="{77C8B32C-F259-45A7-BD76-1C0130295928}">
      <dgm:prSet/>
      <dgm:spPr/>
      <dgm:t>
        <a:bodyPr/>
        <a:lstStyle/>
        <a:p>
          <a:endParaRPr lang="en-US"/>
        </a:p>
      </dgm:t>
    </dgm:pt>
    <dgm:pt modelId="{E8E2475C-0D47-41CD-8A1F-A151B28E590A}" type="sibTrans" cxnId="{77C8B32C-F259-45A7-BD76-1C0130295928}">
      <dgm:prSet/>
      <dgm:spPr/>
      <dgm:t>
        <a:bodyPr/>
        <a:lstStyle/>
        <a:p>
          <a:endParaRPr lang="en-US"/>
        </a:p>
      </dgm:t>
    </dgm:pt>
    <dgm:pt modelId="{5F1E8311-934C-44D0-9C01-913D5A5F4342}">
      <dgm:prSet/>
      <dgm:spPr/>
      <dgm:t>
        <a:bodyPr/>
        <a:lstStyle/>
        <a:p>
          <a:r>
            <a:rPr lang="en-US" b="1"/>
            <a:t>Boost in qualified leads</a:t>
          </a:r>
          <a:r>
            <a:rPr lang="en-US"/>
            <a:t> via improved user experience, clear calls-to-action, and optimized landing pages.</a:t>
          </a:r>
        </a:p>
      </dgm:t>
    </dgm:pt>
    <dgm:pt modelId="{2187C1B3-910D-43A8-B0CF-42779DF1F83F}" type="parTrans" cxnId="{329FA5E4-B7CB-4028-989B-76299F13EE8A}">
      <dgm:prSet/>
      <dgm:spPr/>
      <dgm:t>
        <a:bodyPr/>
        <a:lstStyle/>
        <a:p>
          <a:endParaRPr lang="en-US"/>
        </a:p>
      </dgm:t>
    </dgm:pt>
    <dgm:pt modelId="{98326687-3B52-4E76-B197-4E8340E13C73}" type="sibTrans" cxnId="{329FA5E4-B7CB-4028-989B-76299F13EE8A}">
      <dgm:prSet/>
      <dgm:spPr/>
      <dgm:t>
        <a:bodyPr/>
        <a:lstStyle/>
        <a:p>
          <a:endParaRPr lang="en-US"/>
        </a:p>
      </dgm:t>
    </dgm:pt>
    <dgm:pt modelId="{A1FA135D-9F90-421E-AB30-88E8DD49D899}">
      <dgm:prSet/>
      <dgm:spPr/>
      <dgm:t>
        <a:bodyPr/>
        <a:lstStyle/>
        <a:p>
          <a:r>
            <a:rPr lang="en-US" b="1"/>
            <a:t>5. Strengthened Online Reputation</a:t>
          </a:r>
          <a:endParaRPr lang="en-US"/>
        </a:p>
      </dgm:t>
    </dgm:pt>
    <dgm:pt modelId="{6BE45170-EAD4-45EF-A041-902293044D18}" type="parTrans" cxnId="{8C2373BD-DCB8-4C18-83C6-CA0606A8425B}">
      <dgm:prSet/>
      <dgm:spPr/>
      <dgm:t>
        <a:bodyPr/>
        <a:lstStyle/>
        <a:p>
          <a:endParaRPr lang="en-US"/>
        </a:p>
      </dgm:t>
    </dgm:pt>
    <dgm:pt modelId="{738FCD6F-318D-499A-9282-FD658546DEC9}" type="sibTrans" cxnId="{8C2373BD-DCB8-4C18-83C6-CA0606A8425B}">
      <dgm:prSet/>
      <dgm:spPr/>
      <dgm:t>
        <a:bodyPr/>
        <a:lstStyle/>
        <a:p>
          <a:endParaRPr lang="en-US"/>
        </a:p>
      </dgm:t>
    </dgm:pt>
    <dgm:pt modelId="{294DD757-C3E6-4811-98A1-0D166BE3093D}">
      <dgm:prSet/>
      <dgm:spPr/>
      <dgm:t>
        <a:bodyPr/>
        <a:lstStyle/>
        <a:p>
          <a:r>
            <a:rPr lang="en-US"/>
            <a:t>Enhanced </a:t>
          </a:r>
          <a:r>
            <a:rPr lang="en-US" b="1"/>
            <a:t>brand credibility</a:t>
          </a:r>
          <a:r>
            <a:rPr lang="en-US"/>
            <a:t> through </a:t>
          </a:r>
          <a:r>
            <a:rPr lang="en-US" b="1"/>
            <a:t>positive reviews</a:t>
          </a:r>
          <a:r>
            <a:rPr lang="en-US"/>
            <a:t>, </a:t>
          </a:r>
          <a:r>
            <a:rPr lang="en-US" b="1"/>
            <a:t>industry partnerships</a:t>
          </a:r>
          <a:r>
            <a:rPr lang="en-US"/>
            <a:t>, and expert content.</a:t>
          </a:r>
        </a:p>
      </dgm:t>
    </dgm:pt>
    <dgm:pt modelId="{46287B71-25AF-431A-8E90-4119B8FC8D8C}" type="parTrans" cxnId="{1EFA99BE-EA85-4B05-98BB-37B0285D78C2}">
      <dgm:prSet/>
      <dgm:spPr/>
      <dgm:t>
        <a:bodyPr/>
        <a:lstStyle/>
        <a:p>
          <a:endParaRPr lang="en-US"/>
        </a:p>
      </dgm:t>
    </dgm:pt>
    <dgm:pt modelId="{04F0D382-2EC2-4674-9D6A-82F01F30EED1}" type="sibTrans" cxnId="{1EFA99BE-EA85-4B05-98BB-37B0285D78C2}">
      <dgm:prSet/>
      <dgm:spPr/>
      <dgm:t>
        <a:bodyPr/>
        <a:lstStyle/>
        <a:p>
          <a:endParaRPr lang="en-US"/>
        </a:p>
      </dgm:t>
    </dgm:pt>
    <dgm:pt modelId="{F77DC814-D3A3-4328-B4AD-4E40F576FD18}">
      <dgm:prSet/>
      <dgm:spPr/>
      <dgm:t>
        <a:bodyPr/>
        <a:lstStyle/>
        <a:p>
          <a:r>
            <a:rPr lang="en-US" b="1"/>
            <a:t>6. Competitive Advantage</a:t>
          </a:r>
          <a:endParaRPr lang="en-US"/>
        </a:p>
      </dgm:t>
    </dgm:pt>
    <dgm:pt modelId="{B8815162-8B68-4015-A476-4355FA2FC809}" type="parTrans" cxnId="{BADE9580-DCDE-4357-89C9-4FC5050856E2}">
      <dgm:prSet/>
      <dgm:spPr/>
      <dgm:t>
        <a:bodyPr/>
        <a:lstStyle/>
        <a:p>
          <a:endParaRPr lang="en-US"/>
        </a:p>
      </dgm:t>
    </dgm:pt>
    <dgm:pt modelId="{A6C35CF9-1107-48DC-9AE5-7BB418C4923C}" type="sibTrans" cxnId="{BADE9580-DCDE-4357-89C9-4FC5050856E2}">
      <dgm:prSet/>
      <dgm:spPr/>
      <dgm:t>
        <a:bodyPr/>
        <a:lstStyle/>
        <a:p>
          <a:endParaRPr lang="en-US"/>
        </a:p>
      </dgm:t>
    </dgm:pt>
    <dgm:pt modelId="{29845DC0-DFCC-4919-9DB9-738586798A00}">
      <dgm:prSet/>
      <dgm:spPr/>
      <dgm:t>
        <a:bodyPr/>
        <a:lstStyle/>
        <a:p>
          <a:r>
            <a:rPr lang="en-US" b="1"/>
            <a:t>Established as an industry leader</a:t>
          </a:r>
          <a:r>
            <a:rPr lang="en-US"/>
            <a:t> with </a:t>
          </a:r>
          <a:r>
            <a:rPr lang="en-US" b="1"/>
            <a:t>thought leadership content</a:t>
          </a:r>
          <a:r>
            <a:rPr lang="en-US"/>
            <a:t>, </a:t>
          </a:r>
          <a:r>
            <a:rPr lang="en-US" b="1"/>
            <a:t>case studies</a:t>
          </a:r>
          <a:r>
            <a:rPr lang="en-US"/>
            <a:t>, and </a:t>
          </a:r>
          <a:r>
            <a:rPr lang="en-US" b="1"/>
            <a:t>innovative solutions</a:t>
          </a:r>
          <a:r>
            <a:rPr lang="en-US"/>
            <a:t> showcased online.</a:t>
          </a:r>
        </a:p>
      </dgm:t>
    </dgm:pt>
    <dgm:pt modelId="{2401C7CB-081D-402C-9799-20F2A56F7A03}" type="parTrans" cxnId="{EC82B46C-BDB0-4E0E-B289-EBD63E67F7AE}">
      <dgm:prSet/>
      <dgm:spPr/>
      <dgm:t>
        <a:bodyPr/>
        <a:lstStyle/>
        <a:p>
          <a:endParaRPr lang="en-US"/>
        </a:p>
      </dgm:t>
    </dgm:pt>
    <dgm:pt modelId="{C1C36921-2145-4B6E-99B7-435DAE08F9AC}" type="sibTrans" cxnId="{EC82B46C-BDB0-4E0E-B289-EBD63E67F7AE}">
      <dgm:prSet/>
      <dgm:spPr/>
      <dgm:t>
        <a:bodyPr/>
        <a:lstStyle/>
        <a:p>
          <a:endParaRPr lang="en-US"/>
        </a:p>
      </dgm:t>
    </dgm:pt>
    <dgm:pt modelId="{A7BC5F0F-3E21-4C95-9FA8-971818E7BABE}" type="pres">
      <dgm:prSet presAssocID="{B294E7E7-11AE-4E26-87F2-586DE42E17C1}" presName="Name0" presStyleCnt="0">
        <dgm:presLayoutVars>
          <dgm:dir/>
          <dgm:animLvl val="lvl"/>
          <dgm:resizeHandles val="exact"/>
        </dgm:presLayoutVars>
      </dgm:prSet>
      <dgm:spPr/>
    </dgm:pt>
    <dgm:pt modelId="{C5F94E56-0DE5-4869-9213-81DA39BC7736}" type="pres">
      <dgm:prSet presAssocID="{045A0677-029E-4EF0-AC69-472EA9FCF122}" presName="linNode" presStyleCnt="0"/>
      <dgm:spPr/>
    </dgm:pt>
    <dgm:pt modelId="{465EA681-DAB1-4D09-8040-64CCACCBD976}" type="pres">
      <dgm:prSet presAssocID="{045A0677-029E-4EF0-AC69-472EA9FCF122}" presName="parentText" presStyleLbl="alignNode1" presStyleIdx="0" presStyleCnt="6">
        <dgm:presLayoutVars>
          <dgm:chMax val="1"/>
          <dgm:bulletEnabled/>
        </dgm:presLayoutVars>
      </dgm:prSet>
      <dgm:spPr/>
    </dgm:pt>
    <dgm:pt modelId="{F07518CF-BD21-487D-9EB3-92FEDF78FBB0}" type="pres">
      <dgm:prSet presAssocID="{045A0677-029E-4EF0-AC69-472EA9FCF122}" presName="descendantText" presStyleLbl="alignAccFollowNode1" presStyleIdx="0" presStyleCnt="6">
        <dgm:presLayoutVars>
          <dgm:bulletEnabled/>
        </dgm:presLayoutVars>
      </dgm:prSet>
      <dgm:spPr/>
    </dgm:pt>
    <dgm:pt modelId="{4789E0B1-B6AD-4B63-8134-7EC8AEA6F9BB}" type="pres">
      <dgm:prSet presAssocID="{C9B74923-CB62-4530-A087-C6799DCE69FF}" presName="sp" presStyleCnt="0"/>
      <dgm:spPr/>
    </dgm:pt>
    <dgm:pt modelId="{911847C7-0A27-468C-B243-9E52D15F8EAA}" type="pres">
      <dgm:prSet presAssocID="{B4389B2F-DDD6-4F8C-96D1-59CB8EBE0305}" presName="linNode" presStyleCnt="0"/>
      <dgm:spPr/>
    </dgm:pt>
    <dgm:pt modelId="{5F0B8E18-1F97-458A-B637-8DFCA6599964}" type="pres">
      <dgm:prSet presAssocID="{B4389B2F-DDD6-4F8C-96D1-59CB8EBE0305}" presName="parentText" presStyleLbl="alignNode1" presStyleIdx="1" presStyleCnt="6">
        <dgm:presLayoutVars>
          <dgm:chMax val="1"/>
          <dgm:bulletEnabled/>
        </dgm:presLayoutVars>
      </dgm:prSet>
      <dgm:spPr/>
    </dgm:pt>
    <dgm:pt modelId="{F3150226-D64C-489D-8EEC-72A01D309460}" type="pres">
      <dgm:prSet presAssocID="{B4389B2F-DDD6-4F8C-96D1-59CB8EBE0305}" presName="descendantText" presStyleLbl="alignAccFollowNode1" presStyleIdx="1" presStyleCnt="6">
        <dgm:presLayoutVars>
          <dgm:bulletEnabled/>
        </dgm:presLayoutVars>
      </dgm:prSet>
      <dgm:spPr/>
    </dgm:pt>
    <dgm:pt modelId="{6DA35304-18AB-4793-A108-9754260AB7FC}" type="pres">
      <dgm:prSet presAssocID="{2DFAA756-7480-48BC-9C3C-F80D25D7C165}" presName="sp" presStyleCnt="0"/>
      <dgm:spPr/>
    </dgm:pt>
    <dgm:pt modelId="{723CE8F0-4A7A-4085-8F8C-B0DFCF65EBB8}" type="pres">
      <dgm:prSet presAssocID="{66254C7C-14A7-4428-B57B-CE1D5E5CBBBC}" presName="linNode" presStyleCnt="0"/>
      <dgm:spPr/>
    </dgm:pt>
    <dgm:pt modelId="{9CB76A1C-50F7-4210-8B87-FCEA01441D93}" type="pres">
      <dgm:prSet presAssocID="{66254C7C-14A7-4428-B57B-CE1D5E5CBBBC}" presName="parentText" presStyleLbl="alignNode1" presStyleIdx="2" presStyleCnt="6">
        <dgm:presLayoutVars>
          <dgm:chMax val="1"/>
          <dgm:bulletEnabled/>
        </dgm:presLayoutVars>
      </dgm:prSet>
      <dgm:spPr/>
    </dgm:pt>
    <dgm:pt modelId="{43039DDB-B1DF-43AB-9953-9BB646604E5B}" type="pres">
      <dgm:prSet presAssocID="{66254C7C-14A7-4428-B57B-CE1D5E5CBBBC}" presName="descendantText" presStyleLbl="alignAccFollowNode1" presStyleIdx="2" presStyleCnt="6">
        <dgm:presLayoutVars>
          <dgm:bulletEnabled/>
        </dgm:presLayoutVars>
      </dgm:prSet>
      <dgm:spPr/>
    </dgm:pt>
    <dgm:pt modelId="{6D5567B5-CAC0-4725-917E-1A64A1A4A9B8}" type="pres">
      <dgm:prSet presAssocID="{8E37DE0A-601E-410C-BF14-790ACA57F180}" presName="sp" presStyleCnt="0"/>
      <dgm:spPr/>
    </dgm:pt>
    <dgm:pt modelId="{48A79632-A906-4C66-8E8F-F18CFBAE582B}" type="pres">
      <dgm:prSet presAssocID="{E08920C7-32E5-4AF2-A138-D0A1AEFB9EC5}" presName="linNode" presStyleCnt="0"/>
      <dgm:spPr/>
    </dgm:pt>
    <dgm:pt modelId="{8673F0EB-3B23-4014-9BC8-2874A2A6FA24}" type="pres">
      <dgm:prSet presAssocID="{E08920C7-32E5-4AF2-A138-D0A1AEFB9EC5}" presName="parentText" presStyleLbl="alignNode1" presStyleIdx="3" presStyleCnt="6">
        <dgm:presLayoutVars>
          <dgm:chMax val="1"/>
          <dgm:bulletEnabled/>
        </dgm:presLayoutVars>
      </dgm:prSet>
      <dgm:spPr/>
    </dgm:pt>
    <dgm:pt modelId="{4B1997FA-3BAC-4A19-9903-A144379CDD28}" type="pres">
      <dgm:prSet presAssocID="{E08920C7-32E5-4AF2-A138-D0A1AEFB9EC5}" presName="descendantText" presStyleLbl="alignAccFollowNode1" presStyleIdx="3" presStyleCnt="6">
        <dgm:presLayoutVars>
          <dgm:bulletEnabled/>
        </dgm:presLayoutVars>
      </dgm:prSet>
      <dgm:spPr/>
    </dgm:pt>
    <dgm:pt modelId="{C10FC145-0D75-4409-85BA-B041CE3E2D61}" type="pres">
      <dgm:prSet presAssocID="{E8E2475C-0D47-41CD-8A1F-A151B28E590A}" presName="sp" presStyleCnt="0"/>
      <dgm:spPr/>
    </dgm:pt>
    <dgm:pt modelId="{A06465C9-77C8-44AE-B0B9-B04E1AB6A49E}" type="pres">
      <dgm:prSet presAssocID="{A1FA135D-9F90-421E-AB30-88E8DD49D899}" presName="linNode" presStyleCnt="0"/>
      <dgm:spPr/>
    </dgm:pt>
    <dgm:pt modelId="{4C894E6A-65F4-4E37-96EB-585218C6F09B}" type="pres">
      <dgm:prSet presAssocID="{A1FA135D-9F90-421E-AB30-88E8DD49D899}" presName="parentText" presStyleLbl="alignNode1" presStyleIdx="4" presStyleCnt="6">
        <dgm:presLayoutVars>
          <dgm:chMax val="1"/>
          <dgm:bulletEnabled/>
        </dgm:presLayoutVars>
      </dgm:prSet>
      <dgm:spPr/>
    </dgm:pt>
    <dgm:pt modelId="{373DB368-666F-4EE2-A74E-8B885AE41A32}" type="pres">
      <dgm:prSet presAssocID="{A1FA135D-9F90-421E-AB30-88E8DD49D899}" presName="descendantText" presStyleLbl="alignAccFollowNode1" presStyleIdx="4" presStyleCnt="6">
        <dgm:presLayoutVars>
          <dgm:bulletEnabled/>
        </dgm:presLayoutVars>
      </dgm:prSet>
      <dgm:spPr/>
    </dgm:pt>
    <dgm:pt modelId="{FC2AA512-138A-4123-A7AC-26E6BE07FB8E}" type="pres">
      <dgm:prSet presAssocID="{738FCD6F-318D-499A-9282-FD658546DEC9}" presName="sp" presStyleCnt="0"/>
      <dgm:spPr/>
    </dgm:pt>
    <dgm:pt modelId="{3CF8AE52-6B7D-4769-8528-D71E65D76A66}" type="pres">
      <dgm:prSet presAssocID="{F77DC814-D3A3-4328-B4AD-4E40F576FD18}" presName="linNode" presStyleCnt="0"/>
      <dgm:spPr/>
    </dgm:pt>
    <dgm:pt modelId="{358F04DF-2815-4525-894D-08BDBF3C63B8}" type="pres">
      <dgm:prSet presAssocID="{F77DC814-D3A3-4328-B4AD-4E40F576FD18}" presName="parentText" presStyleLbl="alignNode1" presStyleIdx="5" presStyleCnt="6">
        <dgm:presLayoutVars>
          <dgm:chMax val="1"/>
          <dgm:bulletEnabled/>
        </dgm:presLayoutVars>
      </dgm:prSet>
      <dgm:spPr/>
    </dgm:pt>
    <dgm:pt modelId="{D2C07EA5-88FF-4133-95D1-60E35D1FCE84}" type="pres">
      <dgm:prSet presAssocID="{F77DC814-D3A3-4328-B4AD-4E40F576FD18}" presName="descendantText" presStyleLbl="alignAccFollowNode1" presStyleIdx="5" presStyleCnt="6">
        <dgm:presLayoutVars>
          <dgm:bulletEnabled/>
        </dgm:presLayoutVars>
      </dgm:prSet>
      <dgm:spPr/>
    </dgm:pt>
  </dgm:ptLst>
  <dgm:cxnLst>
    <dgm:cxn modelId="{D0E69A09-A081-4C3D-8005-0FE4539675BE}" type="presOf" srcId="{045A0677-029E-4EF0-AC69-472EA9FCF122}" destId="{465EA681-DAB1-4D09-8040-64CCACCBD976}" srcOrd="0" destOrd="0" presId="urn:microsoft.com/office/officeart/2016/7/layout/VerticalSolidActionList"/>
    <dgm:cxn modelId="{2FADD917-F752-4152-B2B5-7EFC79AAC40F}" type="presOf" srcId="{66254C7C-14A7-4428-B57B-CE1D5E5CBBBC}" destId="{9CB76A1C-50F7-4210-8B87-FCEA01441D93}" srcOrd="0" destOrd="0" presId="urn:microsoft.com/office/officeart/2016/7/layout/VerticalSolidActionList"/>
    <dgm:cxn modelId="{77C8B32C-F259-45A7-BD76-1C0130295928}" srcId="{B294E7E7-11AE-4E26-87F2-586DE42E17C1}" destId="{E08920C7-32E5-4AF2-A138-D0A1AEFB9EC5}" srcOrd="3" destOrd="0" parTransId="{E102B685-5D12-4C80-9201-1499A2F226EF}" sibTransId="{E8E2475C-0D47-41CD-8A1F-A151B28E590A}"/>
    <dgm:cxn modelId="{CB9C1135-337D-4526-ABB6-39B7A1040985}" srcId="{66254C7C-14A7-4428-B57B-CE1D5E5CBBBC}" destId="{7CE8F14A-6884-4138-BD04-47469FAD29A2}" srcOrd="0" destOrd="0" parTransId="{00923E44-E8F1-437C-A7BD-F893BF76E8BF}" sibTransId="{DE1F0FB2-E401-4AC4-A597-06BEA3BADD60}"/>
    <dgm:cxn modelId="{F9314939-6CD9-454B-A72C-2416BF66E001}" type="presOf" srcId="{E08920C7-32E5-4AF2-A138-D0A1AEFB9EC5}" destId="{8673F0EB-3B23-4014-9BC8-2874A2A6FA24}" srcOrd="0" destOrd="0" presId="urn:microsoft.com/office/officeart/2016/7/layout/VerticalSolidActionList"/>
    <dgm:cxn modelId="{3F87453A-26C2-4785-B38B-451B91C2FC89}" type="presOf" srcId="{29845DC0-DFCC-4919-9DB9-738586798A00}" destId="{D2C07EA5-88FF-4133-95D1-60E35D1FCE84}" srcOrd="0" destOrd="0" presId="urn:microsoft.com/office/officeart/2016/7/layout/VerticalSolidActionList"/>
    <dgm:cxn modelId="{EC82B46C-BDB0-4E0E-B289-EBD63E67F7AE}" srcId="{F77DC814-D3A3-4328-B4AD-4E40F576FD18}" destId="{29845DC0-DFCC-4919-9DB9-738586798A00}" srcOrd="0" destOrd="0" parTransId="{2401C7CB-081D-402C-9799-20F2A56F7A03}" sibTransId="{C1C36921-2145-4B6E-99B7-435DAE08F9AC}"/>
    <dgm:cxn modelId="{8ECC864F-DE3A-4BA7-94D6-77F15DB34305}" type="presOf" srcId="{15D8EEF5-F725-438D-9E18-02E0481E6028}" destId="{F3150226-D64C-489D-8EEC-72A01D309460}" srcOrd="0" destOrd="0" presId="urn:microsoft.com/office/officeart/2016/7/layout/VerticalSolidActionList"/>
    <dgm:cxn modelId="{88C55153-FCBC-4062-81DC-B3ABB2B01D8A}" srcId="{B294E7E7-11AE-4E26-87F2-586DE42E17C1}" destId="{B4389B2F-DDD6-4F8C-96D1-59CB8EBE0305}" srcOrd="1" destOrd="0" parTransId="{0DFDB5C2-C9E1-440F-B4EF-6DDF1BFDA12C}" sibTransId="{2DFAA756-7480-48BC-9C3C-F80D25D7C165}"/>
    <dgm:cxn modelId="{FD5FC65A-1813-4325-A8C5-EBA91DA44B85}" srcId="{B4389B2F-DDD6-4F8C-96D1-59CB8EBE0305}" destId="{15D8EEF5-F725-438D-9E18-02E0481E6028}" srcOrd="0" destOrd="0" parTransId="{A7F7281C-0167-4DBA-A1A2-95B1E4243A1C}" sibTransId="{4B04F6F6-FEC7-4F85-8EC2-D52E67A2676C}"/>
    <dgm:cxn modelId="{4514D37A-6FF5-480C-A2C2-10AB041FDBC1}" type="presOf" srcId="{7CE8F14A-6884-4138-BD04-47469FAD29A2}" destId="{43039DDB-B1DF-43AB-9953-9BB646604E5B}" srcOrd="0" destOrd="0" presId="urn:microsoft.com/office/officeart/2016/7/layout/VerticalSolidActionList"/>
    <dgm:cxn modelId="{98EFD35A-4698-4278-8484-715270CBC5C2}" type="presOf" srcId="{8CB2B2DA-83BD-4257-9D43-E26BFDAECDA8}" destId="{F07518CF-BD21-487D-9EB3-92FEDF78FBB0}" srcOrd="0" destOrd="0" presId="urn:microsoft.com/office/officeart/2016/7/layout/VerticalSolidActionList"/>
    <dgm:cxn modelId="{BADE9580-DCDE-4357-89C9-4FC5050856E2}" srcId="{B294E7E7-11AE-4E26-87F2-586DE42E17C1}" destId="{F77DC814-D3A3-4328-B4AD-4E40F576FD18}" srcOrd="5" destOrd="0" parTransId="{B8815162-8B68-4015-A476-4355FA2FC809}" sibTransId="{A6C35CF9-1107-48DC-9AE5-7BB418C4923C}"/>
    <dgm:cxn modelId="{0E688F9E-52E9-46C4-A43A-77D0A25C156F}" type="presOf" srcId="{B294E7E7-11AE-4E26-87F2-586DE42E17C1}" destId="{A7BC5F0F-3E21-4C95-9FA8-971818E7BABE}" srcOrd="0" destOrd="0" presId="urn:microsoft.com/office/officeart/2016/7/layout/VerticalSolidActionList"/>
    <dgm:cxn modelId="{284911A4-4F01-465F-BA0C-24A3D9274307}" type="presOf" srcId="{F77DC814-D3A3-4328-B4AD-4E40F576FD18}" destId="{358F04DF-2815-4525-894D-08BDBF3C63B8}" srcOrd="0" destOrd="0" presId="urn:microsoft.com/office/officeart/2016/7/layout/VerticalSolidActionList"/>
    <dgm:cxn modelId="{526A15A4-2EF7-4DD7-BE4A-A267ECB4F524}" type="presOf" srcId="{294DD757-C3E6-4811-98A1-0D166BE3093D}" destId="{373DB368-666F-4EE2-A74E-8B885AE41A32}" srcOrd="0" destOrd="0" presId="urn:microsoft.com/office/officeart/2016/7/layout/VerticalSolidActionList"/>
    <dgm:cxn modelId="{232D42B3-17BA-4D9C-AD71-5A6459D3BF02}" type="presOf" srcId="{A1FA135D-9F90-421E-AB30-88E8DD49D899}" destId="{4C894E6A-65F4-4E37-96EB-585218C6F09B}" srcOrd="0" destOrd="0" presId="urn:microsoft.com/office/officeart/2016/7/layout/VerticalSolidActionList"/>
    <dgm:cxn modelId="{B25CBABA-6248-4A36-93E1-BF675D565EBA}" type="presOf" srcId="{5F1E8311-934C-44D0-9C01-913D5A5F4342}" destId="{4B1997FA-3BAC-4A19-9903-A144379CDD28}" srcOrd="0" destOrd="0" presId="urn:microsoft.com/office/officeart/2016/7/layout/VerticalSolidActionList"/>
    <dgm:cxn modelId="{9CDD6FBB-74F8-4F4F-9AC1-50EE0EF2E41D}" srcId="{045A0677-029E-4EF0-AC69-472EA9FCF122}" destId="{8CB2B2DA-83BD-4257-9D43-E26BFDAECDA8}" srcOrd="0" destOrd="0" parTransId="{A415E423-EABB-49A1-9426-F3E7AF2EEC4C}" sibTransId="{34491EB2-79DD-45C1-9A61-0D5A1DB93D39}"/>
    <dgm:cxn modelId="{8C2373BD-DCB8-4C18-83C6-CA0606A8425B}" srcId="{B294E7E7-11AE-4E26-87F2-586DE42E17C1}" destId="{A1FA135D-9F90-421E-AB30-88E8DD49D899}" srcOrd="4" destOrd="0" parTransId="{6BE45170-EAD4-45EF-A041-902293044D18}" sibTransId="{738FCD6F-318D-499A-9282-FD658546DEC9}"/>
    <dgm:cxn modelId="{1EFA99BE-EA85-4B05-98BB-37B0285D78C2}" srcId="{A1FA135D-9F90-421E-AB30-88E8DD49D899}" destId="{294DD757-C3E6-4811-98A1-0D166BE3093D}" srcOrd="0" destOrd="0" parTransId="{46287B71-25AF-431A-8E90-4119B8FC8D8C}" sibTransId="{04F0D382-2EC2-4674-9D6A-82F01F30EED1}"/>
    <dgm:cxn modelId="{7ECFB8E0-2AAD-4C09-9431-F272938B31E9}" srcId="{B294E7E7-11AE-4E26-87F2-586DE42E17C1}" destId="{66254C7C-14A7-4428-B57B-CE1D5E5CBBBC}" srcOrd="2" destOrd="0" parTransId="{59E725A9-EB27-46EA-83DC-2804EB88931F}" sibTransId="{8E37DE0A-601E-410C-BF14-790ACA57F180}"/>
    <dgm:cxn modelId="{329FA5E4-B7CB-4028-989B-76299F13EE8A}" srcId="{E08920C7-32E5-4AF2-A138-D0A1AEFB9EC5}" destId="{5F1E8311-934C-44D0-9C01-913D5A5F4342}" srcOrd="0" destOrd="0" parTransId="{2187C1B3-910D-43A8-B0CF-42779DF1F83F}" sibTransId="{98326687-3B52-4E76-B197-4E8340E13C73}"/>
    <dgm:cxn modelId="{F64535ED-A901-4CB3-88B8-7A6BEA23FB5C}" srcId="{B294E7E7-11AE-4E26-87F2-586DE42E17C1}" destId="{045A0677-029E-4EF0-AC69-472EA9FCF122}" srcOrd="0" destOrd="0" parTransId="{BA75A9D9-FBF2-4664-AC82-9DEABAB5BB85}" sibTransId="{C9B74923-CB62-4530-A087-C6799DCE69FF}"/>
    <dgm:cxn modelId="{0510F8F3-1691-4E51-B012-52E97C42D352}" type="presOf" srcId="{B4389B2F-DDD6-4F8C-96D1-59CB8EBE0305}" destId="{5F0B8E18-1F97-458A-B637-8DFCA6599964}" srcOrd="0" destOrd="0" presId="urn:microsoft.com/office/officeart/2016/7/layout/VerticalSolidActionList"/>
    <dgm:cxn modelId="{747AB123-5D49-4AB8-BBE7-0C7AEB2000D0}" type="presParOf" srcId="{A7BC5F0F-3E21-4C95-9FA8-971818E7BABE}" destId="{C5F94E56-0DE5-4869-9213-81DA39BC7736}" srcOrd="0" destOrd="0" presId="urn:microsoft.com/office/officeart/2016/7/layout/VerticalSolidActionList"/>
    <dgm:cxn modelId="{78DD38A3-1C55-465C-BDB8-1058CFFC1196}" type="presParOf" srcId="{C5F94E56-0DE5-4869-9213-81DA39BC7736}" destId="{465EA681-DAB1-4D09-8040-64CCACCBD976}" srcOrd="0" destOrd="0" presId="urn:microsoft.com/office/officeart/2016/7/layout/VerticalSolidActionList"/>
    <dgm:cxn modelId="{DF442F98-C30E-4875-B1D9-2CF0FAA42022}" type="presParOf" srcId="{C5F94E56-0DE5-4869-9213-81DA39BC7736}" destId="{F07518CF-BD21-487D-9EB3-92FEDF78FBB0}" srcOrd="1" destOrd="0" presId="urn:microsoft.com/office/officeart/2016/7/layout/VerticalSolidActionList"/>
    <dgm:cxn modelId="{39309627-4375-4C40-8C0C-A24A888DDC26}" type="presParOf" srcId="{A7BC5F0F-3E21-4C95-9FA8-971818E7BABE}" destId="{4789E0B1-B6AD-4B63-8134-7EC8AEA6F9BB}" srcOrd="1" destOrd="0" presId="urn:microsoft.com/office/officeart/2016/7/layout/VerticalSolidActionList"/>
    <dgm:cxn modelId="{989B9341-7E9C-4967-A5AA-F236EE16FA4C}" type="presParOf" srcId="{A7BC5F0F-3E21-4C95-9FA8-971818E7BABE}" destId="{911847C7-0A27-468C-B243-9E52D15F8EAA}" srcOrd="2" destOrd="0" presId="urn:microsoft.com/office/officeart/2016/7/layout/VerticalSolidActionList"/>
    <dgm:cxn modelId="{CDCC9EA9-6C57-4567-9EA9-6E631414459F}" type="presParOf" srcId="{911847C7-0A27-468C-B243-9E52D15F8EAA}" destId="{5F0B8E18-1F97-458A-B637-8DFCA6599964}" srcOrd="0" destOrd="0" presId="urn:microsoft.com/office/officeart/2016/7/layout/VerticalSolidActionList"/>
    <dgm:cxn modelId="{D322C40D-0A0A-444A-8B5E-F93C4477FE2A}" type="presParOf" srcId="{911847C7-0A27-468C-B243-9E52D15F8EAA}" destId="{F3150226-D64C-489D-8EEC-72A01D309460}" srcOrd="1" destOrd="0" presId="urn:microsoft.com/office/officeart/2016/7/layout/VerticalSolidActionList"/>
    <dgm:cxn modelId="{62E4E7EF-668A-4D49-9C89-B1889401AFDA}" type="presParOf" srcId="{A7BC5F0F-3E21-4C95-9FA8-971818E7BABE}" destId="{6DA35304-18AB-4793-A108-9754260AB7FC}" srcOrd="3" destOrd="0" presId="urn:microsoft.com/office/officeart/2016/7/layout/VerticalSolidActionList"/>
    <dgm:cxn modelId="{B195B527-FA86-4BD9-94CD-E39350D385D4}" type="presParOf" srcId="{A7BC5F0F-3E21-4C95-9FA8-971818E7BABE}" destId="{723CE8F0-4A7A-4085-8F8C-B0DFCF65EBB8}" srcOrd="4" destOrd="0" presId="urn:microsoft.com/office/officeart/2016/7/layout/VerticalSolidActionList"/>
    <dgm:cxn modelId="{07AAD4BE-F7A3-4449-BB3C-CDD04D9DFC9D}" type="presParOf" srcId="{723CE8F0-4A7A-4085-8F8C-B0DFCF65EBB8}" destId="{9CB76A1C-50F7-4210-8B87-FCEA01441D93}" srcOrd="0" destOrd="0" presId="urn:microsoft.com/office/officeart/2016/7/layout/VerticalSolidActionList"/>
    <dgm:cxn modelId="{CA7B9F36-09C3-4A23-AB14-5C5C33B20347}" type="presParOf" srcId="{723CE8F0-4A7A-4085-8F8C-B0DFCF65EBB8}" destId="{43039DDB-B1DF-43AB-9953-9BB646604E5B}" srcOrd="1" destOrd="0" presId="urn:microsoft.com/office/officeart/2016/7/layout/VerticalSolidActionList"/>
    <dgm:cxn modelId="{F37DBBFF-6C0D-47F9-86A7-C280C4A61753}" type="presParOf" srcId="{A7BC5F0F-3E21-4C95-9FA8-971818E7BABE}" destId="{6D5567B5-CAC0-4725-917E-1A64A1A4A9B8}" srcOrd="5" destOrd="0" presId="urn:microsoft.com/office/officeart/2016/7/layout/VerticalSolidActionList"/>
    <dgm:cxn modelId="{2271FA87-E8E3-455B-9B3F-AA2AA4DFED4E}" type="presParOf" srcId="{A7BC5F0F-3E21-4C95-9FA8-971818E7BABE}" destId="{48A79632-A906-4C66-8E8F-F18CFBAE582B}" srcOrd="6" destOrd="0" presId="urn:microsoft.com/office/officeart/2016/7/layout/VerticalSolidActionList"/>
    <dgm:cxn modelId="{4FFECF4E-A54C-4BD3-B305-8A00301F2789}" type="presParOf" srcId="{48A79632-A906-4C66-8E8F-F18CFBAE582B}" destId="{8673F0EB-3B23-4014-9BC8-2874A2A6FA24}" srcOrd="0" destOrd="0" presId="urn:microsoft.com/office/officeart/2016/7/layout/VerticalSolidActionList"/>
    <dgm:cxn modelId="{BCED96AC-5D86-4F4D-A991-2475D5C51567}" type="presParOf" srcId="{48A79632-A906-4C66-8E8F-F18CFBAE582B}" destId="{4B1997FA-3BAC-4A19-9903-A144379CDD28}" srcOrd="1" destOrd="0" presId="urn:microsoft.com/office/officeart/2016/7/layout/VerticalSolidActionList"/>
    <dgm:cxn modelId="{ECEE338F-0741-4124-999A-959AFAE433FA}" type="presParOf" srcId="{A7BC5F0F-3E21-4C95-9FA8-971818E7BABE}" destId="{C10FC145-0D75-4409-85BA-B041CE3E2D61}" srcOrd="7" destOrd="0" presId="urn:microsoft.com/office/officeart/2016/7/layout/VerticalSolidActionList"/>
    <dgm:cxn modelId="{78F024A3-6344-4458-945C-62DBBFD63078}" type="presParOf" srcId="{A7BC5F0F-3E21-4C95-9FA8-971818E7BABE}" destId="{A06465C9-77C8-44AE-B0B9-B04E1AB6A49E}" srcOrd="8" destOrd="0" presId="urn:microsoft.com/office/officeart/2016/7/layout/VerticalSolidActionList"/>
    <dgm:cxn modelId="{4EE72876-473C-4B56-B5C6-3308E9460400}" type="presParOf" srcId="{A06465C9-77C8-44AE-B0B9-B04E1AB6A49E}" destId="{4C894E6A-65F4-4E37-96EB-585218C6F09B}" srcOrd="0" destOrd="0" presId="urn:microsoft.com/office/officeart/2016/7/layout/VerticalSolidActionList"/>
    <dgm:cxn modelId="{32398E2C-EF18-436E-8915-4A8A06FA3580}" type="presParOf" srcId="{A06465C9-77C8-44AE-B0B9-B04E1AB6A49E}" destId="{373DB368-666F-4EE2-A74E-8B885AE41A32}" srcOrd="1" destOrd="0" presId="urn:microsoft.com/office/officeart/2016/7/layout/VerticalSolidActionList"/>
    <dgm:cxn modelId="{2C68AABC-1275-4D9A-8EF8-25326F9FF5D6}" type="presParOf" srcId="{A7BC5F0F-3E21-4C95-9FA8-971818E7BABE}" destId="{FC2AA512-138A-4123-A7AC-26E6BE07FB8E}" srcOrd="9" destOrd="0" presId="urn:microsoft.com/office/officeart/2016/7/layout/VerticalSolidActionList"/>
    <dgm:cxn modelId="{F6F5594F-CF24-4DA8-B504-08210E5338EE}" type="presParOf" srcId="{A7BC5F0F-3E21-4C95-9FA8-971818E7BABE}" destId="{3CF8AE52-6B7D-4769-8528-D71E65D76A66}" srcOrd="10" destOrd="0" presId="urn:microsoft.com/office/officeart/2016/7/layout/VerticalSolidActionList"/>
    <dgm:cxn modelId="{FEF6C122-8DE7-402A-8945-F6C98E4E73C2}" type="presParOf" srcId="{3CF8AE52-6B7D-4769-8528-D71E65D76A66}" destId="{358F04DF-2815-4525-894D-08BDBF3C63B8}" srcOrd="0" destOrd="0" presId="urn:microsoft.com/office/officeart/2016/7/layout/VerticalSolidActionList"/>
    <dgm:cxn modelId="{3388F6A6-1890-4D52-AA15-C3A286F3DAF6}" type="presParOf" srcId="{3CF8AE52-6B7D-4769-8528-D71E65D76A66}" destId="{D2C07EA5-88FF-4133-95D1-60E35D1FCE84}" srcOrd="1" destOrd="0" presId="urn:microsoft.com/office/officeart/2016/7/layout/VerticalSolidAc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2934AE3-451F-4D38-B226-5F3DB7D48D7C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847629D5-859F-46BE-9A6F-C317862E29C7}">
      <dgm:prSet/>
      <dgm:spPr/>
      <dgm:t>
        <a:bodyPr/>
        <a:lstStyle/>
        <a:p>
          <a:r>
            <a:rPr lang="en-US"/>
            <a:t>Organic Traffic</a:t>
          </a:r>
        </a:p>
      </dgm:t>
    </dgm:pt>
    <dgm:pt modelId="{B61F8B70-7F53-4813-8941-5C1EFCED8276}" type="parTrans" cxnId="{0A606437-3AFA-49A9-B23E-48DF58A3F828}">
      <dgm:prSet/>
      <dgm:spPr/>
      <dgm:t>
        <a:bodyPr/>
        <a:lstStyle/>
        <a:p>
          <a:endParaRPr lang="en-US"/>
        </a:p>
      </dgm:t>
    </dgm:pt>
    <dgm:pt modelId="{206192D0-DE40-4B3B-B623-E8D745A97DFE}" type="sibTrans" cxnId="{0A606437-3AFA-49A9-B23E-48DF58A3F828}">
      <dgm:prSet/>
      <dgm:spPr/>
      <dgm:t>
        <a:bodyPr/>
        <a:lstStyle/>
        <a:p>
          <a:endParaRPr lang="en-US"/>
        </a:p>
      </dgm:t>
    </dgm:pt>
    <dgm:pt modelId="{52C66BAE-7B9C-42BE-80BF-CFDDC0FC2CE8}">
      <dgm:prSet/>
      <dgm:spPr/>
      <dgm:t>
        <a:bodyPr/>
        <a:lstStyle/>
        <a:p>
          <a:r>
            <a:rPr lang="en-US"/>
            <a:t>Inconsistent trends; bounce rate is high, signaling content or UX issues.</a:t>
          </a:r>
        </a:p>
      </dgm:t>
    </dgm:pt>
    <dgm:pt modelId="{4933D59C-CA25-4F01-AE8F-B9E91E148BA0}" type="parTrans" cxnId="{9C4D0354-B8C0-41B7-A537-10C7FC40EA6C}">
      <dgm:prSet/>
      <dgm:spPr/>
      <dgm:t>
        <a:bodyPr/>
        <a:lstStyle/>
        <a:p>
          <a:endParaRPr lang="en-US"/>
        </a:p>
      </dgm:t>
    </dgm:pt>
    <dgm:pt modelId="{FE936B05-0406-41FA-BE61-4BB2A88B5846}" type="sibTrans" cxnId="{9C4D0354-B8C0-41B7-A537-10C7FC40EA6C}">
      <dgm:prSet/>
      <dgm:spPr/>
      <dgm:t>
        <a:bodyPr/>
        <a:lstStyle/>
        <a:p>
          <a:endParaRPr lang="en-US"/>
        </a:p>
      </dgm:t>
    </dgm:pt>
    <dgm:pt modelId="{FFBF3CF3-93FA-47AE-AFAB-53F4EFB9EC95}">
      <dgm:prSet/>
      <dgm:spPr/>
      <dgm:t>
        <a:bodyPr/>
        <a:lstStyle/>
        <a:p>
          <a:r>
            <a:rPr lang="en-US"/>
            <a:t>Keyword Rankings</a:t>
          </a:r>
        </a:p>
      </dgm:t>
    </dgm:pt>
    <dgm:pt modelId="{2A40EBA3-CDCF-4CD6-B05B-9212AD90700C}" type="parTrans" cxnId="{ED787DA4-B109-4002-87C1-8C8082E2F13D}">
      <dgm:prSet/>
      <dgm:spPr/>
      <dgm:t>
        <a:bodyPr/>
        <a:lstStyle/>
        <a:p>
          <a:endParaRPr lang="en-US"/>
        </a:p>
      </dgm:t>
    </dgm:pt>
    <dgm:pt modelId="{1EDF5EF5-660F-41F4-801B-8DCC7A9D0D4A}" type="sibTrans" cxnId="{ED787DA4-B109-4002-87C1-8C8082E2F13D}">
      <dgm:prSet/>
      <dgm:spPr/>
      <dgm:t>
        <a:bodyPr/>
        <a:lstStyle/>
        <a:p>
          <a:endParaRPr lang="en-US"/>
        </a:p>
      </dgm:t>
    </dgm:pt>
    <dgm:pt modelId="{C1EC1374-F0FA-47CD-ACCB-A2279BEE3013}">
      <dgm:prSet/>
      <dgm:spPr/>
      <dgm:t>
        <a:bodyPr/>
        <a:lstStyle/>
        <a:p>
          <a:r>
            <a:rPr lang="en-US"/>
            <a:t>Ranks for key industry terms but struggles with competitive or high-volume keywords.</a:t>
          </a:r>
        </a:p>
      </dgm:t>
    </dgm:pt>
    <dgm:pt modelId="{75A1D146-B303-4FC4-BEA7-C6BC89AD27F2}" type="parTrans" cxnId="{53603E0F-678C-48A1-BAAE-2206A9DD1A47}">
      <dgm:prSet/>
      <dgm:spPr/>
      <dgm:t>
        <a:bodyPr/>
        <a:lstStyle/>
        <a:p>
          <a:endParaRPr lang="en-US"/>
        </a:p>
      </dgm:t>
    </dgm:pt>
    <dgm:pt modelId="{46A2ED4A-9303-4154-A39B-D7FBD2A51D07}" type="sibTrans" cxnId="{53603E0F-678C-48A1-BAAE-2206A9DD1A47}">
      <dgm:prSet/>
      <dgm:spPr/>
      <dgm:t>
        <a:bodyPr/>
        <a:lstStyle/>
        <a:p>
          <a:endParaRPr lang="en-US"/>
        </a:p>
      </dgm:t>
    </dgm:pt>
    <dgm:pt modelId="{FFDDFB55-E25F-473F-83D7-BE6F311C1C07}">
      <dgm:prSet/>
      <dgm:spPr/>
      <dgm:t>
        <a:bodyPr/>
        <a:lstStyle/>
        <a:p>
          <a:r>
            <a:rPr lang="en-US"/>
            <a:t>Backlink Profile</a:t>
          </a:r>
        </a:p>
      </dgm:t>
    </dgm:pt>
    <dgm:pt modelId="{00243CEE-8623-403B-A795-C27749719B57}" type="parTrans" cxnId="{5C479EB6-07B4-4B19-A207-0D99BD9B062E}">
      <dgm:prSet/>
      <dgm:spPr/>
      <dgm:t>
        <a:bodyPr/>
        <a:lstStyle/>
        <a:p>
          <a:endParaRPr lang="en-US"/>
        </a:p>
      </dgm:t>
    </dgm:pt>
    <dgm:pt modelId="{547E5C92-590C-47BD-A797-2536534F305B}" type="sibTrans" cxnId="{5C479EB6-07B4-4B19-A207-0D99BD9B062E}">
      <dgm:prSet/>
      <dgm:spPr/>
      <dgm:t>
        <a:bodyPr/>
        <a:lstStyle/>
        <a:p>
          <a:endParaRPr lang="en-US"/>
        </a:p>
      </dgm:t>
    </dgm:pt>
    <dgm:pt modelId="{85B13B22-F012-4F82-9CE4-F16B4059C4DA}">
      <dgm:prSet/>
      <dgm:spPr/>
      <dgm:t>
        <a:bodyPr/>
        <a:lstStyle/>
        <a:p>
          <a:r>
            <a:rPr lang="en-US"/>
            <a:t>Strong backlinks from reputable sources; needs more high-quality referring domains.</a:t>
          </a:r>
        </a:p>
      </dgm:t>
    </dgm:pt>
    <dgm:pt modelId="{853CE18A-366A-4720-B0BC-465E5A33B270}" type="parTrans" cxnId="{EE84F0E5-633E-415D-9787-746D8691F682}">
      <dgm:prSet/>
      <dgm:spPr/>
      <dgm:t>
        <a:bodyPr/>
        <a:lstStyle/>
        <a:p>
          <a:endParaRPr lang="en-US"/>
        </a:p>
      </dgm:t>
    </dgm:pt>
    <dgm:pt modelId="{5D2FBCFB-832A-4DDF-A6DA-8EB110EA0248}" type="sibTrans" cxnId="{EE84F0E5-633E-415D-9787-746D8691F682}">
      <dgm:prSet/>
      <dgm:spPr/>
      <dgm:t>
        <a:bodyPr/>
        <a:lstStyle/>
        <a:p>
          <a:endParaRPr lang="en-US"/>
        </a:p>
      </dgm:t>
    </dgm:pt>
    <dgm:pt modelId="{4649D438-E08B-4A5D-9E03-26BE098ED3CC}">
      <dgm:prSet/>
      <dgm:spPr/>
      <dgm:t>
        <a:bodyPr/>
        <a:lstStyle/>
        <a:p>
          <a:r>
            <a:rPr lang="en-US" dirty="0"/>
            <a:t>Technical SEO</a:t>
          </a:r>
        </a:p>
      </dgm:t>
    </dgm:pt>
    <dgm:pt modelId="{02C6009F-A596-48B8-BAC4-6820B3A9D71B}" type="parTrans" cxnId="{923C45A0-5AC0-4A83-8431-BE5F00AA9593}">
      <dgm:prSet/>
      <dgm:spPr/>
      <dgm:t>
        <a:bodyPr/>
        <a:lstStyle/>
        <a:p>
          <a:endParaRPr lang="en-US"/>
        </a:p>
      </dgm:t>
    </dgm:pt>
    <dgm:pt modelId="{E9B2B2C8-B29B-4D58-BF03-081C02FC5597}" type="sibTrans" cxnId="{923C45A0-5AC0-4A83-8431-BE5F00AA9593}">
      <dgm:prSet/>
      <dgm:spPr/>
      <dgm:t>
        <a:bodyPr/>
        <a:lstStyle/>
        <a:p>
          <a:endParaRPr lang="en-US"/>
        </a:p>
      </dgm:t>
    </dgm:pt>
    <dgm:pt modelId="{AA467104-F7A4-497F-A269-E7275C485254}">
      <dgm:prSet/>
      <dgm:spPr/>
      <dgm:t>
        <a:bodyPr/>
        <a:lstStyle/>
        <a:p>
          <a:r>
            <a:rPr lang="en-US"/>
            <a:t>Mobile-friendly and secure (HTTPS).</a:t>
          </a:r>
        </a:p>
      </dgm:t>
    </dgm:pt>
    <dgm:pt modelId="{F70C9CF3-3C36-45DD-95DA-FEF3C4C9FCF7}" type="parTrans" cxnId="{571C24D1-9D60-4A44-B9BB-1ED29A75E586}">
      <dgm:prSet/>
      <dgm:spPr/>
      <dgm:t>
        <a:bodyPr/>
        <a:lstStyle/>
        <a:p>
          <a:endParaRPr lang="en-US"/>
        </a:p>
      </dgm:t>
    </dgm:pt>
    <dgm:pt modelId="{E55FDDA4-7FA3-47E0-B90A-63790363C48A}" type="sibTrans" cxnId="{571C24D1-9D60-4A44-B9BB-1ED29A75E586}">
      <dgm:prSet/>
      <dgm:spPr/>
      <dgm:t>
        <a:bodyPr/>
        <a:lstStyle/>
        <a:p>
          <a:endParaRPr lang="en-US"/>
        </a:p>
      </dgm:t>
    </dgm:pt>
    <dgm:pt modelId="{D61F5510-4342-4E9D-A1B0-E3F926504D32}">
      <dgm:prSet/>
      <dgm:spPr/>
      <dgm:t>
        <a:bodyPr/>
        <a:lstStyle/>
        <a:p>
          <a:r>
            <a:rPr lang="en-US"/>
            <a:t>Issues: </a:t>
          </a:r>
        </a:p>
      </dgm:t>
    </dgm:pt>
    <dgm:pt modelId="{A82377C7-DA4B-4A10-B943-197121DA6E7B}" type="parTrans" cxnId="{BB8B4B66-C9ED-432C-B98B-C7D5BE8A2F6F}">
      <dgm:prSet/>
      <dgm:spPr/>
      <dgm:t>
        <a:bodyPr/>
        <a:lstStyle/>
        <a:p>
          <a:endParaRPr lang="en-US"/>
        </a:p>
      </dgm:t>
    </dgm:pt>
    <dgm:pt modelId="{C8A85155-9B05-44F3-B880-1772BD0287D0}" type="sibTrans" cxnId="{BB8B4B66-C9ED-432C-B98B-C7D5BE8A2F6F}">
      <dgm:prSet/>
      <dgm:spPr/>
      <dgm:t>
        <a:bodyPr/>
        <a:lstStyle/>
        <a:p>
          <a:endParaRPr lang="en-US"/>
        </a:p>
      </dgm:t>
    </dgm:pt>
    <dgm:pt modelId="{30E64448-48CC-4B1D-BC70-0FB4218263AC}">
      <dgm:prSet/>
      <dgm:spPr/>
      <dgm:t>
        <a:bodyPr/>
        <a:lstStyle/>
        <a:p>
          <a:r>
            <a:rPr lang="en-US"/>
            <a:t>Slow page speed and missing metadata.</a:t>
          </a:r>
        </a:p>
      </dgm:t>
    </dgm:pt>
    <dgm:pt modelId="{79B70540-FA6D-41CF-9698-14A2C784DC01}" type="parTrans" cxnId="{4D30266A-A063-4871-934A-DAE1889C6CAE}">
      <dgm:prSet/>
      <dgm:spPr/>
      <dgm:t>
        <a:bodyPr/>
        <a:lstStyle/>
        <a:p>
          <a:endParaRPr lang="en-US"/>
        </a:p>
      </dgm:t>
    </dgm:pt>
    <dgm:pt modelId="{F8CA2A4C-B1EE-48A3-8BAE-E5B9A40D963F}" type="sibTrans" cxnId="{4D30266A-A063-4871-934A-DAE1889C6CAE}">
      <dgm:prSet/>
      <dgm:spPr/>
      <dgm:t>
        <a:bodyPr/>
        <a:lstStyle/>
        <a:p>
          <a:endParaRPr lang="en-US"/>
        </a:p>
      </dgm:t>
    </dgm:pt>
    <dgm:pt modelId="{52C97169-7469-4FDC-A1FE-9D6F9678CC5B}">
      <dgm:prSet/>
      <dgm:spPr/>
      <dgm:t>
        <a:bodyPr/>
        <a:lstStyle/>
        <a:p>
          <a:r>
            <a:rPr lang="en-US"/>
            <a:t>Content Relevance</a:t>
          </a:r>
        </a:p>
      </dgm:t>
    </dgm:pt>
    <dgm:pt modelId="{A7558813-1EC6-44D3-A546-2FB03D7DE9E2}" type="parTrans" cxnId="{269B92B5-5020-4AAF-81B8-00D6A4164D90}">
      <dgm:prSet/>
      <dgm:spPr/>
      <dgm:t>
        <a:bodyPr/>
        <a:lstStyle/>
        <a:p>
          <a:endParaRPr lang="en-US"/>
        </a:p>
      </dgm:t>
    </dgm:pt>
    <dgm:pt modelId="{820C8C60-08EB-4A4C-BF0C-5692659D6EBF}" type="sibTrans" cxnId="{269B92B5-5020-4AAF-81B8-00D6A4164D90}">
      <dgm:prSet/>
      <dgm:spPr/>
      <dgm:t>
        <a:bodyPr/>
        <a:lstStyle/>
        <a:p>
          <a:endParaRPr lang="en-US"/>
        </a:p>
      </dgm:t>
    </dgm:pt>
    <dgm:pt modelId="{D167D794-2F08-4D02-9398-047376AB0250}">
      <dgm:prSet/>
      <dgm:spPr/>
      <dgm:t>
        <a:bodyPr/>
        <a:lstStyle/>
        <a:p>
          <a:r>
            <a:rPr lang="en-US"/>
            <a:t>Informative blogs but limited keyword targeting.</a:t>
          </a:r>
        </a:p>
      </dgm:t>
    </dgm:pt>
    <dgm:pt modelId="{5CBA582A-1ABE-40EE-B0AD-2BB38929334E}" type="parTrans" cxnId="{8CA9726A-C6CC-4B75-951F-AD49A37F140E}">
      <dgm:prSet/>
      <dgm:spPr/>
      <dgm:t>
        <a:bodyPr/>
        <a:lstStyle/>
        <a:p>
          <a:endParaRPr lang="en-US"/>
        </a:p>
      </dgm:t>
    </dgm:pt>
    <dgm:pt modelId="{2282ECB9-DBC2-46D8-AB0B-3865175DB294}" type="sibTrans" cxnId="{8CA9726A-C6CC-4B75-951F-AD49A37F140E}">
      <dgm:prSet/>
      <dgm:spPr/>
      <dgm:t>
        <a:bodyPr/>
        <a:lstStyle/>
        <a:p>
          <a:endParaRPr lang="en-US"/>
        </a:p>
      </dgm:t>
    </dgm:pt>
    <dgm:pt modelId="{F05C46CD-99AF-4C7E-A2D8-1DBDE030FEEA}">
      <dgm:prSet/>
      <dgm:spPr/>
      <dgm:t>
        <a:bodyPr/>
        <a:lstStyle/>
        <a:p>
          <a:r>
            <a:rPr lang="en-US"/>
            <a:t>Potential to leverage long-tail keywords.</a:t>
          </a:r>
        </a:p>
      </dgm:t>
    </dgm:pt>
    <dgm:pt modelId="{73CA836D-EAA7-4AB3-846A-88AE56F25D68}" type="parTrans" cxnId="{49C68336-EA9D-4095-9C6C-3130022D1B59}">
      <dgm:prSet/>
      <dgm:spPr/>
      <dgm:t>
        <a:bodyPr/>
        <a:lstStyle/>
        <a:p>
          <a:endParaRPr lang="en-US"/>
        </a:p>
      </dgm:t>
    </dgm:pt>
    <dgm:pt modelId="{7352D1D3-7828-439B-BA00-C0A600691482}" type="sibTrans" cxnId="{49C68336-EA9D-4095-9C6C-3130022D1B59}">
      <dgm:prSet/>
      <dgm:spPr/>
      <dgm:t>
        <a:bodyPr/>
        <a:lstStyle/>
        <a:p>
          <a:endParaRPr lang="en-US"/>
        </a:p>
      </dgm:t>
    </dgm:pt>
    <dgm:pt modelId="{35AE2EE4-DCBC-48D6-97D8-9EB5681FECC3}">
      <dgm:prSet/>
      <dgm:spPr/>
      <dgm:t>
        <a:bodyPr/>
        <a:lstStyle/>
        <a:p>
          <a:r>
            <a:rPr lang="en-US"/>
            <a:t>Competitor Comparison</a:t>
          </a:r>
        </a:p>
      </dgm:t>
    </dgm:pt>
    <dgm:pt modelId="{C82254E0-265E-4866-A042-85B3DD21CCBA}" type="parTrans" cxnId="{A50BCCCF-7B92-42AE-ACC6-B0EA11DE08FC}">
      <dgm:prSet/>
      <dgm:spPr/>
      <dgm:t>
        <a:bodyPr/>
        <a:lstStyle/>
        <a:p>
          <a:endParaRPr lang="en-US"/>
        </a:p>
      </dgm:t>
    </dgm:pt>
    <dgm:pt modelId="{DDF89175-3E1E-4DBC-B7E2-93F764433062}" type="sibTrans" cxnId="{A50BCCCF-7B92-42AE-ACC6-B0EA11DE08FC}">
      <dgm:prSet/>
      <dgm:spPr/>
      <dgm:t>
        <a:bodyPr/>
        <a:lstStyle/>
        <a:p>
          <a:endParaRPr lang="en-US"/>
        </a:p>
      </dgm:t>
    </dgm:pt>
    <dgm:pt modelId="{E2E13B55-7892-460C-B8B2-40C23F5F6FAD}">
      <dgm:prSet/>
      <dgm:spPr/>
      <dgm:t>
        <a:bodyPr/>
        <a:lstStyle/>
        <a:p>
          <a:r>
            <a:rPr lang="en-US"/>
            <a:t>Competitors dominate in rankings and domain authority; improvement needed.</a:t>
          </a:r>
        </a:p>
      </dgm:t>
    </dgm:pt>
    <dgm:pt modelId="{4AF85EA4-0112-4206-ACB5-84D1866D499E}" type="parTrans" cxnId="{ED42AC7D-A9FA-4E24-A13E-0D57AC6393F4}">
      <dgm:prSet/>
      <dgm:spPr/>
      <dgm:t>
        <a:bodyPr/>
        <a:lstStyle/>
        <a:p>
          <a:endParaRPr lang="en-US"/>
        </a:p>
      </dgm:t>
    </dgm:pt>
    <dgm:pt modelId="{F891DC26-B506-4EAA-ADC8-F0E8B5D256BC}" type="sibTrans" cxnId="{ED42AC7D-A9FA-4E24-A13E-0D57AC6393F4}">
      <dgm:prSet/>
      <dgm:spPr/>
      <dgm:t>
        <a:bodyPr/>
        <a:lstStyle/>
        <a:p>
          <a:endParaRPr lang="en-US"/>
        </a:p>
      </dgm:t>
    </dgm:pt>
    <dgm:pt modelId="{DF4FA757-313C-4F4D-9EFD-3DD279C1E75C}" type="pres">
      <dgm:prSet presAssocID="{52934AE3-451F-4D38-B226-5F3DB7D48D7C}" presName="root" presStyleCnt="0">
        <dgm:presLayoutVars>
          <dgm:dir/>
          <dgm:resizeHandles val="exact"/>
        </dgm:presLayoutVars>
      </dgm:prSet>
      <dgm:spPr/>
    </dgm:pt>
    <dgm:pt modelId="{376EFF76-7A48-4626-9CBB-D3376582DC9B}" type="pres">
      <dgm:prSet presAssocID="{847629D5-859F-46BE-9A6F-C317862E29C7}" presName="compNode" presStyleCnt="0"/>
      <dgm:spPr/>
    </dgm:pt>
    <dgm:pt modelId="{F37A4B1E-0E38-4A2F-A4C4-2433BEEEAF1B}" type="pres">
      <dgm:prSet presAssocID="{847629D5-859F-46BE-9A6F-C317862E29C7}" presName="bgRect" presStyleLbl="bgShp" presStyleIdx="0" presStyleCnt="7"/>
      <dgm:spPr/>
    </dgm:pt>
    <dgm:pt modelId="{278578F5-26FE-4042-BCE2-6C391E74BE1F}" type="pres">
      <dgm:prSet presAssocID="{847629D5-859F-46BE-9A6F-C317862E29C7}" presName="iconRect" presStyleLbl="node1" presStyleIdx="0" presStyleCnt="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864BBD6D-21AB-4099-9B84-B44E6A141E78}" type="pres">
      <dgm:prSet presAssocID="{847629D5-859F-46BE-9A6F-C317862E29C7}" presName="spaceRect" presStyleCnt="0"/>
      <dgm:spPr/>
    </dgm:pt>
    <dgm:pt modelId="{02D19179-5F6E-46A6-A47A-FF9151EAEE74}" type="pres">
      <dgm:prSet presAssocID="{847629D5-859F-46BE-9A6F-C317862E29C7}" presName="parTx" presStyleLbl="revTx" presStyleIdx="0" presStyleCnt="14">
        <dgm:presLayoutVars>
          <dgm:chMax val="0"/>
          <dgm:chPref val="0"/>
        </dgm:presLayoutVars>
      </dgm:prSet>
      <dgm:spPr/>
    </dgm:pt>
    <dgm:pt modelId="{00B0F0CF-82FC-47B3-8A94-7FFBEBE6CEBE}" type="pres">
      <dgm:prSet presAssocID="{847629D5-859F-46BE-9A6F-C317862E29C7}" presName="desTx" presStyleLbl="revTx" presStyleIdx="1" presStyleCnt="14">
        <dgm:presLayoutVars/>
      </dgm:prSet>
      <dgm:spPr/>
    </dgm:pt>
    <dgm:pt modelId="{FEBA6B96-D81A-47E3-B01E-9109713CBE6D}" type="pres">
      <dgm:prSet presAssocID="{206192D0-DE40-4B3B-B623-E8D745A97DFE}" presName="sibTrans" presStyleCnt="0"/>
      <dgm:spPr/>
    </dgm:pt>
    <dgm:pt modelId="{0DD945E4-F375-4C57-99D5-D6AE176D89C1}" type="pres">
      <dgm:prSet presAssocID="{FFBF3CF3-93FA-47AE-AFAB-53F4EFB9EC95}" presName="compNode" presStyleCnt="0"/>
      <dgm:spPr/>
    </dgm:pt>
    <dgm:pt modelId="{D33D8C8E-9DC2-4561-BA69-CDBDE2C4BF4F}" type="pres">
      <dgm:prSet presAssocID="{FFBF3CF3-93FA-47AE-AFAB-53F4EFB9EC95}" presName="bgRect" presStyleLbl="bgShp" presStyleIdx="1" presStyleCnt="7"/>
      <dgm:spPr/>
    </dgm:pt>
    <dgm:pt modelId="{3C19D270-D2A5-4774-A157-F8A2CD9CB5DD}" type="pres">
      <dgm:prSet presAssocID="{FFBF3CF3-93FA-47AE-AFAB-53F4EFB9EC95}" presName="iconRect" presStyleLbl="node1" presStyleIdx="1" presStyleCnt="7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AA9B2E83-3F25-45B2-A864-3A9F03EBE7CA}" type="pres">
      <dgm:prSet presAssocID="{FFBF3CF3-93FA-47AE-AFAB-53F4EFB9EC95}" presName="spaceRect" presStyleCnt="0"/>
      <dgm:spPr/>
    </dgm:pt>
    <dgm:pt modelId="{7F764B87-D29B-4BB4-BE07-644BD02AFC05}" type="pres">
      <dgm:prSet presAssocID="{FFBF3CF3-93FA-47AE-AFAB-53F4EFB9EC95}" presName="parTx" presStyleLbl="revTx" presStyleIdx="2" presStyleCnt="14">
        <dgm:presLayoutVars>
          <dgm:chMax val="0"/>
          <dgm:chPref val="0"/>
        </dgm:presLayoutVars>
      </dgm:prSet>
      <dgm:spPr/>
    </dgm:pt>
    <dgm:pt modelId="{00D428E6-A5D0-4603-BC72-CE857DF93CF0}" type="pres">
      <dgm:prSet presAssocID="{FFBF3CF3-93FA-47AE-AFAB-53F4EFB9EC95}" presName="desTx" presStyleLbl="revTx" presStyleIdx="3" presStyleCnt="14">
        <dgm:presLayoutVars/>
      </dgm:prSet>
      <dgm:spPr/>
    </dgm:pt>
    <dgm:pt modelId="{607B00B7-2A34-496D-BE42-2AC54356442C}" type="pres">
      <dgm:prSet presAssocID="{1EDF5EF5-660F-41F4-801B-8DCC7A9D0D4A}" presName="sibTrans" presStyleCnt="0"/>
      <dgm:spPr/>
    </dgm:pt>
    <dgm:pt modelId="{9E69DCED-C0F6-4971-9235-EBAA0C0248A4}" type="pres">
      <dgm:prSet presAssocID="{FFDDFB55-E25F-473F-83D7-BE6F311C1C07}" presName="compNode" presStyleCnt="0"/>
      <dgm:spPr/>
    </dgm:pt>
    <dgm:pt modelId="{DC647556-9EF4-4BD4-9566-A1D27D7E9D35}" type="pres">
      <dgm:prSet presAssocID="{FFDDFB55-E25F-473F-83D7-BE6F311C1C07}" presName="bgRect" presStyleLbl="bgShp" presStyleIdx="2" presStyleCnt="7"/>
      <dgm:spPr/>
    </dgm:pt>
    <dgm:pt modelId="{CBB330BA-94B0-4200-98E4-6FE2E788BC5F}" type="pres">
      <dgm:prSet presAssocID="{FFDDFB55-E25F-473F-83D7-BE6F311C1C07}" presName="iconRect" presStyleLbl="node1" presStyleIdx="2" presStyleCnt="7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ffice Worker"/>
        </a:ext>
      </dgm:extLst>
    </dgm:pt>
    <dgm:pt modelId="{EC2B4C4D-4C19-497B-8F48-449301A2F2B8}" type="pres">
      <dgm:prSet presAssocID="{FFDDFB55-E25F-473F-83D7-BE6F311C1C07}" presName="spaceRect" presStyleCnt="0"/>
      <dgm:spPr/>
    </dgm:pt>
    <dgm:pt modelId="{F7E99850-6C3B-4408-8DF6-352022BC7E7C}" type="pres">
      <dgm:prSet presAssocID="{FFDDFB55-E25F-473F-83D7-BE6F311C1C07}" presName="parTx" presStyleLbl="revTx" presStyleIdx="4" presStyleCnt="14">
        <dgm:presLayoutVars>
          <dgm:chMax val="0"/>
          <dgm:chPref val="0"/>
        </dgm:presLayoutVars>
      </dgm:prSet>
      <dgm:spPr/>
    </dgm:pt>
    <dgm:pt modelId="{5EC140B1-D52A-4DBB-94A8-236F48446B9F}" type="pres">
      <dgm:prSet presAssocID="{FFDDFB55-E25F-473F-83D7-BE6F311C1C07}" presName="desTx" presStyleLbl="revTx" presStyleIdx="5" presStyleCnt="14">
        <dgm:presLayoutVars/>
      </dgm:prSet>
      <dgm:spPr/>
    </dgm:pt>
    <dgm:pt modelId="{F8040A01-31B1-461E-973D-85930625A0E9}" type="pres">
      <dgm:prSet presAssocID="{547E5C92-590C-47BD-A797-2536534F305B}" presName="sibTrans" presStyleCnt="0"/>
      <dgm:spPr/>
    </dgm:pt>
    <dgm:pt modelId="{766E3328-A7A8-43F1-B449-726C7C8E5E55}" type="pres">
      <dgm:prSet presAssocID="{4649D438-E08B-4A5D-9E03-26BE098ED3CC}" presName="compNode" presStyleCnt="0"/>
      <dgm:spPr/>
    </dgm:pt>
    <dgm:pt modelId="{23CF67B0-03DA-43CE-B001-7A1D7022168B}" type="pres">
      <dgm:prSet presAssocID="{4649D438-E08B-4A5D-9E03-26BE098ED3CC}" presName="bgRect" presStyleLbl="bgShp" presStyleIdx="3" presStyleCnt="7"/>
      <dgm:spPr/>
    </dgm:pt>
    <dgm:pt modelId="{7706064D-ECB3-4A95-BEB4-4552B6C3059D}" type="pres">
      <dgm:prSet presAssocID="{4649D438-E08B-4A5D-9E03-26BE098ED3CC}" presName="iconRect" presStyleLbl="node1" presStyleIdx="3" presStyleCnt="7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ubtitles"/>
        </a:ext>
      </dgm:extLst>
    </dgm:pt>
    <dgm:pt modelId="{66D6CAA7-16EF-4A19-BD79-B7F01DB1992B}" type="pres">
      <dgm:prSet presAssocID="{4649D438-E08B-4A5D-9E03-26BE098ED3CC}" presName="spaceRect" presStyleCnt="0"/>
      <dgm:spPr/>
    </dgm:pt>
    <dgm:pt modelId="{4288DB62-10EC-44A4-B870-ECA795E2422A}" type="pres">
      <dgm:prSet presAssocID="{4649D438-E08B-4A5D-9E03-26BE098ED3CC}" presName="parTx" presStyleLbl="revTx" presStyleIdx="6" presStyleCnt="14">
        <dgm:presLayoutVars>
          <dgm:chMax val="0"/>
          <dgm:chPref val="0"/>
        </dgm:presLayoutVars>
      </dgm:prSet>
      <dgm:spPr/>
    </dgm:pt>
    <dgm:pt modelId="{C8E8DF16-F03B-49E7-A503-C8BAE764914C}" type="pres">
      <dgm:prSet presAssocID="{4649D438-E08B-4A5D-9E03-26BE098ED3CC}" presName="desTx" presStyleLbl="revTx" presStyleIdx="7" presStyleCnt="14">
        <dgm:presLayoutVars/>
      </dgm:prSet>
      <dgm:spPr/>
    </dgm:pt>
    <dgm:pt modelId="{E07F5A92-D1EB-45FD-9E89-4CE2F66189CB}" type="pres">
      <dgm:prSet presAssocID="{E9B2B2C8-B29B-4D58-BF03-081C02FC5597}" presName="sibTrans" presStyleCnt="0"/>
      <dgm:spPr/>
    </dgm:pt>
    <dgm:pt modelId="{76F5E4E7-A0B6-4576-B037-40090BCDC100}" type="pres">
      <dgm:prSet presAssocID="{D61F5510-4342-4E9D-A1B0-E3F926504D32}" presName="compNode" presStyleCnt="0"/>
      <dgm:spPr/>
    </dgm:pt>
    <dgm:pt modelId="{F1EBDB99-D9F4-44F4-8371-B6EB08BBE526}" type="pres">
      <dgm:prSet presAssocID="{D61F5510-4342-4E9D-A1B0-E3F926504D32}" presName="bgRect" presStyleLbl="bgShp" presStyleIdx="4" presStyleCnt="7"/>
      <dgm:spPr/>
    </dgm:pt>
    <dgm:pt modelId="{38DF2B93-89D5-4983-A868-E34FD56EB0D8}" type="pres">
      <dgm:prSet presAssocID="{D61F5510-4342-4E9D-A1B0-E3F926504D32}" presName="iconRect" presStyleLbl="node1" presStyleIdx="4" presStyleCnt="7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ourglass"/>
        </a:ext>
      </dgm:extLst>
    </dgm:pt>
    <dgm:pt modelId="{ECE65EA3-093A-412E-A8B5-AC389F196E80}" type="pres">
      <dgm:prSet presAssocID="{D61F5510-4342-4E9D-A1B0-E3F926504D32}" presName="spaceRect" presStyleCnt="0"/>
      <dgm:spPr/>
    </dgm:pt>
    <dgm:pt modelId="{BBB0B0B4-69F7-4066-97E0-CF44F39BBCC4}" type="pres">
      <dgm:prSet presAssocID="{D61F5510-4342-4E9D-A1B0-E3F926504D32}" presName="parTx" presStyleLbl="revTx" presStyleIdx="8" presStyleCnt="14">
        <dgm:presLayoutVars>
          <dgm:chMax val="0"/>
          <dgm:chPref val="0"/>
        </dgm:presLayoutVars>
      </dgm:prSet>
      <dgm:spPr/>
    </dgm:pt>
    <dgm:pt modelId="{E74D4C41-267A-42BE-8F13-D1AD41EFACD1}" type="pres">
      <dgm:prSet presAssocID="{D61F5510-4342-4E9D-A1B0-E3F926504D32}" presName="desTx" presStyleLbl="revTx" presStyleIdx="9" presStyleCnt="14">
        <dgm:presLayoutVars/>
      </dgm:prSet>
      <dgm:spPr/>
    </dgm:pt>
    <dgm:pt modelId="{EB0AE2A2-7885-4ADA-B09D-0CFF68FFD5E7}" type="pres">
      <dgm:prSet presAssocID="{C8A85155-9B05-44F3-B880-1772BD0287D0}" presName="sibTrans" presStyleCnt="0"/>
      <dgm:spPr/>
    </dgm:pt>
    <dgm:pt modelId="{11A2F225-6B4E-4D95-A9B0-2F9236A0926B}" type="pres">
      <dgm:prSet presAssocID="{52C97169-7469-4FDC-A1FE-9D6F9678CC5B}" presName="compNode" presStyleCnt="0"/>
      <dgm:spPr/>
    </dgm:pt>
    <dgm:pt modelId="{CBAFD1F3-0839-4E11-9169-051DF2342283}" type="pres">
      <dgm:prSet presAssocID="{52C97169-7469-4FDC-A1FE-9D6F9678CC5B}" presName="bgRect" presStyleLbl="bgShp" presStyleIdx="5" presStyleCnt="7"/>
      <dgm:spPr/>
    </dgm:pt>
    <dgm:pt modelId="{C2B19EC3-7D8D-4370-A87A-CCF1FBB09755}" type="pres">
      <dgm:prSet presAssocID="{52C97169-7469-4FDC-A1FE-9D6F9678CC5B}" presName="iconRect" presStyleLbl="node1" presStyleIdx="5" presStyleCnt="7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Newspaper"/>
        </a:ext>
      </dgm:extLst>
    </dgm:pt>
    <dgm:pt modelId="{2479CE5F-08C9-436D-B0EA-4DD7E4BD361A}" type="pres">
      <dgm:prSet presAssocID="{52C97169-7469-4FDC-A1FE-9D6F9678CC5B}" presName="spaceRect" presStyleCnt="0"/>
      <dgm:spPr/>
    </dgm:pt>
    <dgm:pt modelId="{F93DFE06-D895-45A3-8CF4-5DDE930DC22B}" type="pres">
      <dgm:prSet presAssocID="{52C97169-7469-4FDC-A1FE-9D6F9678CC5B}" presName="parTx" presStyleLbl="revTx" presStyleIdx="10" presStyleCnt="14">
        <dgm:presLayoutVars>
          <dgm:chMax val="0"/>
          <dgm:chPref val="0"/>
        </dgm:presLayoutVars>
      </dgm:prSet>
      <dgm:spPr/>
    </dgm:pt>
    <dgm:pt modelId="{4E08D328-9352-4D5C-90A1-A52349EBBD8B}" type="pres">
      <dgm:prSet presAssocID="{52C97169-7469-4FDC-A1FE-9D6F9678CC5B}" presName="desTx" presStyleLbl="revTx" presStyleIdx="11" presStyleCnt="14">
        <dgm:presLayoutVars/>
      </dgm:prSet>
      <dgm:spPr/>
    </dgm:pt>
    <dgm:pt modelId="{50880919-7AE4-46D6-9FE2-0A380B8DBAED}" type="pres">
      <dgm:prSet presAssocID="{820C8C60-08EB-4A4C-BF0C-5692659D6EBF}" presName="sibTrans" presStyleCnt="0"/>
      <dgm:spPr/>
    </dgm:pt>
    <dgm:pt modelId="{3D96B86B-8F0E-46CB-89E0-3ED7062A11A3}" type="pres">
      <dgm:prSet presAssocID="{35AE2EE4-DCBC-48D6-97D8-9EB5681FECC3}" presName="compNode" presStyleCnt="0"/>
      <dgm:spPr/>
    </dgm:pt>
    <dgm:pt modelId="{6AF90173-9C40-4FC6-B05E-21F01964E374}" type="pres">
      <dgm:prSet presAssocID="{35AE2EE4-DCBC-48D6-97D8-9EB5681FECC3}" presName="bgRect" presStyleLbl="bgShp" presStyleIdx="6" presStyleCnt="7"/>
      <dgm:spPr/>
    </dgm:pt>
    <dgm:pt modelId="{717BD33C-EAC7-41D6-A3C9-BBFEC72AC82D}" type="pres">
      <dgm:prSet presAssocID="{35AE2EE4-DCBC-48D6-97D8-9EB5681FECC3}" presName="iconRect" presStyleLbl="node1" presStyleIdx="6" presStyleCnt="7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Venn Diagram"/>
        </a:ext>
      </dgm:extLst>
    </dgm:pt>
    <dgm:pt modelId="{D3E08BAF-E7CC-425D-8ACF-ED118B9F6FCC}" type="pres">
      <dgm:prSet presAssocID="{35AE2EE4-DCBC-48D6-97D8-9EB5681FECC3}" presName="spaceRect" presStyleCnt="0"/>
      <dgm:spPr/>
    </dgm:pt>
    <dgm:pt modelId="{36D88B81-9E16-4411-9F96-4D25E5A6C79A}" type="pres">
      <dgm:prSet presAssocID="{35AE2EE4-DCBC-48D6-97D8-9EB5681FECC3}" presName="parTx" presStyleLbl="revTx" presStyleIdx="12" presStyleCnt="14">
        <dgm:presLayoutVars>
          <dgm:chMax val="0"/>
          <dgm:chPref val="0"/>
        </dgm:presLayoutVars>
      </dgm:prSet>
      <dgm:spPr/>
    </dgm:pt>
    <dgm:pt modelId="{63675828-55D4-4DCE-A67E-0CE9CC78DA8B}" type="pres">
      <dgm:prSet presAssocID="{35AE2EE4-DCBC-48D6-97D8-9EB5681FECC3}" presName="desTx" presStyleLbl="revTx" presStyleIdx="13" presStyleCnt="14">
        <dgm:presLayoutVars/>
      </dgm:prSet>
      <dgm:spPr/>
    </dgm:pt>
  </dgm:ptLst>
  <dgm:cxnLst>
    <dgm:cxn modelId="{F9AFA80D-ED90-4768-8F8E-9CC6D255EA45}" type="presOf" srcId="{AA467104-F7A4-497F-A269-E7275C485254}" destId="{C8E8DF16-F03B-49E7-A503-C8BAE764914C}" srcOrd="0" destOrd="0" presId="urn:microsoft.com/office/officeart/2018/2/layout/IconVerticalSolidList"/>
    <dgm:cxn modelId="{53603E0F-678C-48A1-BAAE-2206A9DD1A47}" srcId="{FFBF3CF3-93FA-47AE-AFAB-53F4EFB9EC95}" destId="{C1EC1374-F0FA-47CD-ACCB-A2279BEE3013}" srcOrd="0" destOrd="0" parTransId="{75A1D146-B303-4FC4-BEA7-C6BC89AD27F2}" sibTransId="{46A2ED4A-9303-4154-A39B-D7FBD2A51D07}"/>
    <dgm:cxn modelId="{0171082D-DA26-4881-BA77-3E7392F53A38}" type="presOf" srcId="{D61F5510-4342-4E9D-A1B0-E3F926504D32}" destId="{BBB0B0B4-69F7-4066-97E0-CF44F39BBCC4}" srcOrd="0" destOrd="0" presId="urn:microsoft.com/office/officeart/2018/2/layout/IconVerticalSolidList"/>
    <dgm:cxn modelId="{49C68336-EA9D-4095-9C6C-3130022D1B59}" srcId="{52C97169-7469-4FDC-A1FE-9D6F9678CC5B}" destId="{F05C46CD-99AF-4C7E-A2D8-1DBDE030FEEA}" srcOrd="1" destOrd="0" parTransId="{73CA836D-EAA7-4AB3-846A-88AE56F25D68}" sibTransId="{7352D1D3-7828-439B-BA00-C0A600691482}"/>
    <dgm:cxn modelId="{0A606437-3AFA-49A9-B23E-48DF58A3F828}" srcId="{52934AE3-451F-4D38-B226-5F3DB7D48D7C}" destId="{847629D5-859F-46BE-9A6F-C317862E29C7}" srcOrd="0" destOrd="0" parTransId="{B61F8B70-7F53-4813-8941-5C1EFCED8276}" sibTransId="{206192D0-DE40-4B3B-B623-E8D745A97DFE}"/>
    <dgm:cxn modelId="{E40ACF3D-6BDB-4684-B26D-CB5390230337}" type="presOf" srcId="{847629D5-859F-46BE-9A6F-C317862E29C7}" destId="{02D19179-5F6E-46A6-A47A-FF9151EAEE74}" srcOrd="0" destOrd="0" presId="urn:microsoft.com/office/officeart/2018/2/layout/IconVerticalSolidList"/>
    <dgm:cxn modelId="{BB8B4B66-C9ED-432C-B98B-C7D5BE8A2F6F}" srcId="{52934AE3-451F-4D38-B226-5F3DB7D48D7C}" destId="{D61F5510-4342-4E9D-A1B0-E3F926504D32}" srcOrd="4" destOrd="0" parTransId="{A82377C7-DA4B-4A10-B943-197121DA6E7B}" sibTransId="{C8A85155-9B05-44F3-B880-1772BD0287D0}"/>
    <dgm:cxn modelId="{4D30266A-A063-4871-934A-DAE1889C6CAE}" srcId="{D61F5510-4342-4E9D-A1B0-E3F926504D32}" destId="{30E64448-48CC-4B1D-BC70-0FB4218263AC}" srcOrd="0" destOrd="0" parTransId="{79B70540-FA6D-41CF-9698-14A2C784DC01}" sibTransId="{F8CA2A4C-B1EE-48A3-8BAE-E5B9A40D963F}"/>
    <dgm:cxn modelId="{8CA9726A-C6CC-4B75-951F-AD49A37F140E}" srcId="{52C97169-7469-4FDC-A1FE-9D6F9678CC5B}" destId="{D167D794-2F08-4D02-9398-047376AB0250}" srcOrd="0" destOrd="0" parTransId="{5CBA582A-1ABE-40EE-B0AD-2BB38929334E}" sibTransId="{2282ECB9-DBC2-46D8-AB0B-3865175DB294}"/>
    <dgm:cxn modelId="{9C4D0354-B8C0-41B7-A537-10C7FC40EA6C}" srcId="{847629D5-859F-46BE-9A6F-C317862E29C7}" destId="{52C66BAE-7B9C-42BE-80BF-CFDDC0FC2CE8}" srcOrd="0" destOrd="0" parTransId="{4933D59C-CA25-4F01-AE8F-B9E91E148BA0}" sibTransId="{FE936B05-0406-41FA-BE61-4BB2A88B5846}"/>
    <dgm:cxn modelId="{2FC5D155-A132-4690-AD98-C348F0581176}" type="presOf" srcId="{F05C46CD-99AF-4C7E-A2D8-1DBDE030FEEA}" destId="{4E08D328-9352-4D5C-90A1-A52349EBBD8B}" srcOrd="0" destOrd="1" presId="urn:microsoft.com/office/officeart/2018/2/layout/IconVerticalSolidList"/>
    <dgm:cxn modelId="{04A0827C-9F70-412A-BEC4-8ECE5262B5FA}" type="presOf" srcId="{52C97169-7469-4FDC-A1FE-9D6F9678CC5B}" destId="{F93DFE06-D895-45A3-8CF4-5DDE930DC22B}" srcOrd="0" destOrd="0" presId="urn:microsoft.com/office/officeart/2018/2/layout/IconVerticalSolidList"/>
    <dgm:cxn modelId="{ED42AC7D-A9FA-4E24-A13E-0D57AC6393F4}" srcId="{35AE2EE4-DCBC-48D6-97D8-9EB5681FECC3}" destId="{E2E13B55-7892-460C-B8B2-40C23F5F6FAD}" srcOrd="0" destOrd="0" parTransId="{4AF85EA4-0112-4206-ACB5-84D1866D499E}" sibTransId="{F891DC26-B506-4EAA-ADC8-F0E8B5D256BC}"/>
    <dgm:cxn modelId="{30C2B483-B00C-4998-BB4E-9FC4CDEF7D9D}" type="presOf" srcId="{35AE2EE4-DCBC-48D6-97D8-9EB5681FECC3}" destId="{36D88B81-9E16-4411-9F96-4D25E5A6C79A}" srcOrd="0" destOrd="0" presId="urn:microsoft.com/office/officeart/2018/2/layout/IconVerticalSolidList"/>
    <dgm:cxn modelId="{6574B295-217B-4F3E-ABC3-3A4A1594906E}" type="presOf" srcId="{FFDDFB55-E25F-473F-83D7-BE6F311C1C07}" destId="{F7E99850-6C3B-4408-8DF6-352022BC7E7C}" srcOrd="0" destOrd="0" presId="urn:microsoft.com/office/officeart/2018/2/layout/IconVerticalSolidList"/>
    <dgm:cxn modelId="{87FB2296-6729-4713-B728-0C750CDCDBC5}" type="presOf" srcId="{30E64448-48CC-4B1D-BC70-0FB4218263AC}" destId="{E74D4C41-267A-42BE-8F13-D1AD41EFACD1}" srcOrd="0" destOrd="0" presId="urn:microsoft.com/office/officeart/2018/2/layout/IconVerticalSolidList"/>
    <dgm:cxn modelId="{67479496-1158-4557-87F8-A8DFBE38B6BD}" type="presOf" srcId="{E2E13B55-7892-460C-B8B2-40C23F5F6FAD}" destId="{63675828-55D4-4DCE-A67E-0CE9CC78DA8B}" srcOrd="0" destOrd="0" presId="urn:microsoft.com/office/officeart/2018/2/layout/IconVerticalSolidList"/>
    <dgm:cxn modelId="{923C45A0-5AC0-4A83-8431-BE5F00AA9593}" srcId="{52934AE3-451F-4D38-B226-5F3DB7D48D7C}" destId="{4649D438-E08B-4A5D-9E03-26BE098ED3CC}" srcOrd="3" destOrd="0" parTransId="{02C6009F-A596-48B8-BAC4-6820B3A9D71B}" sibTransId="{E9B2B2C8-B29B-4D58-BF03-081C02FC5597}"/>
    <dgm:cxn modelId="{ED787DA4-B109-4002-87C1-8C8082E2F13D}" srcId="{52934AE3-451F-4D38-B226-5F3DB7D48D7C}" destId="{FFBF3CF3-93FA-47AE-AFAB-53F4EFB9EC95}" srcOrd="1" destOrd="0" parTransId="{2A40EBA3-CDCF-4CD6-B05B-9212AD90700C}" sibTransId="{1EDF5EF5-660F-41F4-801B-8DCC7A9D0D4A}"/>
    <dgm:cxn modelId="{ED5AB9AA-D794-476F-BE21-7D626AECF635}" type="presOf" srcId="{FFBF3CF3-93FA-47AE-AFAB-53F4EFB9EC95}" destId="{7F764B87-D29B-4BB4-BE07-644BD02AFC05}" srcOrd="0" destOrd="0" presId="urn:microsoft.com/office/officeart/2018/2/layout/IconVerticalSolidList"/>
    <dgm:cxn modelId="{269B92B5-5020-4AAF-81B8-00D6A4164D90}" srcId="{52934AE3-451F-4D38-B226-5F3DB7D48D7C}" destId="{52C97169-7469-4FDC-A1FE-9D6F9678CC5B}" srcOrd="5" destOrd="0" parTransId="{A7558813-1EC6-44D3-A546-2FB03D7DE9E2}" sibTransId="{820C8C60-08EB-4A4C-BF0C-5692659D6EBF}"/>
    <dgm:cxn modelId="{5C479EB6-07B4-4B19-A207-0D99BD9B062E}" srcId="{52934AE3-451F-4D38-B226-5F3DB7D48D7C}" destId="{FFDDFB55-E25F-473F-83D7-BE6F311C1C07}" srcOrd="2" destOrd="0" parTransId="{00243CEE-8623-403B-A795-C27749719B57}" sibTransId="{547E5C92-590C-47BD-A797-2536534F305B}"/>
    <dgm:cxn modelId="{41117BB8-21E8-44F5-9876-28E6AD209D3A}" type="presOf" srcId="{52C66BAE-7B9C-42BE-80BF-CFDDC0FC2CE8}" destId="{00B0F0CF-82FC-47B3-8A94-7FFBEBE6CEBE}" srcOrd="0" destOrd="0" presId="urn:microsoft.com/office/officeart/2018/2/layout/IconVerticalSolidList"/>
    <dgm:cxn modelId="{A50BCCCF-7B92-42AE-ACC6-B0EA11DE08FC}" srcId="{52934AE3-451F-4D38-B226-5F3DB7D48D7C}" destId="{35AE2EE4-DCBC-48D6-97D8-9EB5681FECC3}" srcOrd="6" destOrd="0" parTransId="{C82254E0-265E-4866-A042-85B3DD21CCBA}" sibTransId="{DDF89175-3E1E-4DBC-B7E2-93F764433062}"/>
    <dgm:cxn modelId="{8D2E06D0-AC77-47F3-9874-6969A2528782}" type="presOf" srcId="{85B13B22-F012-4F82-9CE4-F16B4059C4DA}" destId="{5EC140B1-D52A-4DBB-94A8-236F48446B9F}" srcOrd="0" destOrd="0" presId="urn:microsoft.com/office/officeart/2018/2/layout/IconVerticalSolidList"/>
    <dgm:cxn modelId="{571C24D1-9D60-4A44-B9BB-1ED29A75E586}" srcId="{4649D438-E08B-4A5D-9E03-26BE098ED3CC}" destId="{AA467104-F7A4-497F-A269-E7275C485254}" srcOrd="0" destOrd="0" parTransId="{F70C9CF3-3C36-45DD-95DA-FEF3C4C9FCF7}" sibTransId="{E55FDDA4-7FA3-47E0-B90A-63790363C48A}"/>
    <dgm:cxn modelId="{ADD86ED1-8DD7-4F7B-99CC-7EE80C140B02}" type="presOf" srcId="{D167D794-2F08-4D02-9398-047376AB0250}" destId="{4E08D328-9352-4D5C-90A1-A52349EBBD8B}" srcOrd="0" destOrd="0" presId="urn:microsoft.com/office/officeart/2018/2/layout/IconVerticalSolidList"/>
    <dgm:cxn modelId="{D6D380E2-5FF0-4208-A6AD-DC685AEBA017}" type="presOf" srcId="{52934AE3-451F-4D38-B226-5F3DB7D48D7C}" destId="{DF4FA757-313C-4F4D-9EFD-3DD279C1E75C}" srcOrd="0" destOrd="0" presId="urn:microsoft.com/office/officeart/2018/2/layout/IconVerticalSolidList"/>
    <dgm:cxn modelId="{EE84F0E5-633E-415D-9787-746D8691F682}" srcId="{FFDDFB55-E25F-473F-83D7-BE6F311C1C07}" destId="{85B13B22-F012-4F82-9CE4-F16B4059C4DA}" srcOrd="0" destOrd="0" parTransId="{853CE18A-366A-4720-B0BC-465E5A33B270}" sibTransId="{5D2FBCFB-832A-4DDF-A6DA-8EB110EA0248}"/>
    <dgm:cxn modelId="{1D0147F0-0CBF-4828-84BE-BC1ADE2BA3F1}" type="presOf" srcId="{C1EC1374-F0FA-47CD-ACCB-A2279BEE3013}" destId="{00D428E6-A5D0-4603-BC72-CE857DF93CF0}" srcOrd="0" destOrd="0" presId="urn:microsoft.com/office/officeart/2018/2/layout/IconVerticalSolidList"/>
    <dgm:cxn modelId="{CDB041FD-15D3-470C-95D1-F8E62DE293AA}" type="presOf" srcId="{4649D438-E08B-4A5D-9E03-26BE098ED3CC}" destId="{4288DB62-10EC-44A4-B870-ECA795E2422A}" srcOrd="0" destOrd="0" presId="urn:microsoft.com/office/officeart/2018/2/layout/IconVerticalSolidList"/>
    <dgm:cxn modelId="{63727D06-62DD-4012-AA69-53DCDC586F46}" type="presParOf" srcId="{DF4FA757-313C-4F4D-9EFD-3DD279C1E75C}" destId="{376EFF76-7A48-4626-9CBB-D3376582DC9B}" srcOrd="0" destOrd="0" presId="urn:microsoft.com/office/officeart/2018/2/layout/IconVerticalSolidList"/>
    <dgm:cxn modelId="{8A92FD3B-70A5-4A9E-8530-069B7821E32B}" type="presParOf" srcId="{376EFF76-7A48-4626-9CBB-D3376582DC9B}" destId="{F37A4B1E-0E38-4A2F-A4C4-2433BEEEAF1B}" srcOrd="0" destOrd="0" presId="urn:microsoft.com/office/officeart/2018/2/layout/IconVerticalSolidList"/>
    <dgm:cxn modelId="{3C6EE9B4-65A5-4B3F-9839-EAC38ADB382F}" type="presParOf" srcId="{376EFF76-7A48-4626-9CBB-D3376582DC9B}" destId="{278578F5-26FE-4042-BCE2-6C391E74BE1F}" srcOrd="1" destOrd="0" presId="urn:microsoft.com/office/officeart/2018/2/layout/IconVerticalSolidList"/>
    <dgm:cxn modelId="{336AD89A-6A89-4D0C-AC8F-45D93A2205AA}" type="presParOf" srcId="{376EFF76-7A48-4626-9CBB-D3376582DC9B}" destId="{864BBD6D-21AB-4099-9B84-B44E6A141E78}" srcOrd="2" destOrd="0" presId="urn:microsoft.com/office/officeart/2018/2/layout/IconVerticalSolidList"/>
    <dgm:cxn modelId="{54B8D47F-B170-4F80-8BCA-93B7A5F43EC1}" type="presParOf" srcId="{376EFF76-7A48-4626-9CBB-D3376582DC9B}" destId="{02D19179-5F6E-46A6-A47A-FF9151EAEE74}" srcOrd="3" destOrd="0" presId="urn:microsoft.com/office/officeart/2018/2/layout/IconVerticalSolidList"/>
    <dgm:cxn modelId="{A7BF9405-D93C-4250-AE17-E828A2127C92}" type="presParOf" srcId="{376EFF76-7A48-4626-9CBB-D3376582DC9B}" destId="{00B0F0CF-82FC-47B3-8A94-7FFBEBE6CEBE}" srcOrd="4" destOrd="0" presId="urn:microsoft.com/office/officeart/2018/2/layout/IconVerticalSolidList"/>
    <dgm:cxn modelId="{E8195015-3B63-4DE5-938C-F44C205149FA}" type="presParOf" srcId="{DF4FA757-313C-4F4D-9EFD-3DD279C1E75C}" destId="{FEBA6B96-D81A-47E3-B01E-9109713CBE6D}" srcOrd="1" destOrd="0" presId="urn:microsoft.com/office/officeart/2018/2/layout/IconVerticalSolidList"/>
    <dgm:cxn modelId="{648187D6-F12C-4EC7-97F7-56ACA37D174F}" type="presParOf" srcId="{DF4FA757-313C-4F4D-9EFD-3DD279C1E75C}" destId="{0DD945E4-F375-4C57-99D5-D6AE176D89C1}" srcOrd="2" destOrd="0" presId="urn:microsoft.com/office/officeart/2018/2/layout/IconVerticalSolidList"/>
    <dgm:cxn modelId="{D0B27E57-F14A-460C-905C-4D1246E59200}" type="presParOf" srcId="{0DD945E4-F375-4C57-99D5-D6AE176D89C1}" destId="{D33D8C8E-9DC2-4561-BA69-CDBDE2C4BF4F}" srcOrd="0" destOrd="0" presId="urn:microsoft.com/office/officeart/2018/2/layout/IconVerticalSolidList"/>
    <dgm:cxn modelId="{057EC947-36E4-482D-9A78-DEF351252285}" type="presParOf" srcId="{0DD945E4-F375-4C57-99D5-D6AE176D89C1}" destId="{3C19D270-D2A5-4774-A157-F8A2CD9CB5DD}" srcOrd="1" destOrd="0" presId="urn:microsoft.com/office/officeart/2018/2/layout/IconVerticalSolidList"/>
    <dgm:cxn modelId="{C2105B09-B59F-4BD4-8C8A-5139AE5F5690}" type="presParOf" srcId="{0DD945E4-F375-4C57-99D5-D6AE176D89C1}" destId="{AA9B2E83-3F25-45B2-A864-3A9F03EBE7CA}" srcOrd="2" destOrd="0" presId="urn:microsoft.com/office/officeart/2018/2/layout/IconVerticalSolidList"/>
    <dgm:cxn modelId="{FDC854BE-4B80-48D4-B38D-03FBB4B777BD}" type="presParOf" srcId="{0DD945E4-F375-4C57-99D5-D6AE176D89C1}" destId="{7F764B87-D29B-4BB4-BE07-644BD02AFC05}" srcOrd="3" destOrd="0" presId="urn:microsoft.com/office/officeart/2018/2/layout/IconVerticalSolidList"/>
    <dgm:cxn modelId="{C375E27F-BB2B-4BD9-AEA6-E645580345DE}" type="presParOf" srcId="{0DD945E4-F375-4C57-99D5-D6AE176D89C1}" destId="{00D428E6-A5D0-4603-BC72-CE857DF93CF0}" srcOrd="4" destOrd="0" presId="urn:microsoft.com/office/officeart/2018/2/layout/IconVerticalSolidList"/>
    <dgm:cxn modelId="{ED062090-2CD2-4422-931E-CE541E6A6586}" type="presParOf" srcId="{DF4FA757-313C-4F4D-9EFD-3DD279C1E75C}" destId="{607B00B7-2A34-496D-BE42-2AC54356442C}" srcOrd="3" destOrd="0" presId="urn:microsoft.com/office/officeart/2018/2/layout/IconVerticalSolidList"/>
    <dgm:cxn modelId="{11ED527E-1C38-41B8-94B5-D6E5AECFA963}" type="presParOf" srcId="{DF4FA757-313C-4F4D-9EFD-3DD279C1E75C}" destId="{9E69DCED-C0F6-4971-9235-EBAA0C0248A4}" srcOrd="4" destOrd="0" presId="urn:microsoft.com/office/officeart/2018/2/layout/IconVerticalSolidList"/>
    <dgm:cxn modelId="{36152E69-DAC5-4C5B-8C1C-5975BCBFB97D}" type="presParOf" srcId="{9E69DCED-C0F6-4971-9235-EBAA0C0248A4}" destId="{DC647556-9EF4-4BD4-9566-A1D27D7E9D35}" srcOrd="0" destOrd="0" presId="urn:microsoft.com/office/officeart/2018/2/layout/IconVerticalSolidList"/>
    <dgm:cxn modelId="{F27FFC63-BB81-4827-B56B-4EC408184BD1}" type="presParOf" srcId="{9E69DCED-C0F6-4971-9235-EBAA0C0248A4}" destId="{CBB330BA-94B0-4200-98E4-6FE2E788BC5F}" srcOrd="1" destOrd="0" presId="urn:microsoft.com/office/officeart/2018/2/layout/IconVerticalSolidList"/>
    <dgm:cxn modelId="{B1FF1CE6-ECA7-420D-979B-2EFBDD336316}" type="presParOf" srcId="{9E69DCED-C0F6-4971-9235-EBAA0C0248A4}" destId="{EC2B4C4D-4C19-497B-8F48-449301A2F2B8}" srcOrd="2" destOrd="0" presId="urn:microsoft.com/office/officeart/2018/2/layout/IconVerticalSolidList"/>
    <dgm:cxn modelId="{B7ACA0E8-CD1B-40B8-825A-C08B1419E18A}" type="presParOf" srcId="{9E69DCED-C0F6-4971-9235-EBAA0C0248A4}" destId="{F7E99850-6C3B-4408-8DF6-352022BC7E7C}" srcOrd="3" destOrd="0" presId="urn:microsoft.com/office/officeart/2018/2/layout/IconVerticalSolidList"/>
    <dgm:cxn modelId="{8DEF541B-75A2-4861-B251-875F5B5FF196}" type="presParOf" srcId="{9E69DCED-C0F6-4971-9235-EBAA0C0248A4}" destId="{5EC140B1-D52A-4DBB-94A8-236F48446B9F}" srcOrd="4" destOrd="0" presId="urn:microsoft.com/office/officeart/2018/2/layout/IconVerticalSolidList"/>
    <dgm:cxn modelId="{0F2BE06B-FD93-47F0-A366-043F43A3A8EE}" type="presParOf" srcId="{DF4FA757-313C-4F4D-9EFD-3DD279C1E75C}" destId="{F8040A01-31B1-461E-973D-85930625A0E9}" srcOrd="5" destOrd="0" presId="urn:microsoft.com/office/officeart/2018/2/layout/IconVerticalSolidList"/>
    <dgm:cxn modelId="{63F5969B-1459-4FEF-A3E7-69C0C1FE309D}" type="presParOf" srcId="{DF4FA757-313C-4F4D-9EFD-3DD279C1E75C}" destId="{766E3328-A7A8-43F1-B449-726C7C8E5E55}" srcOrd="6" destOrd="0" presId="urn:microsoft.com/office/officeart/2018/2/layout/IconVerticalSolidList"/>
    <dgm:cxn modelId="{6738E696-7C14-4723-A29C-A2742D9DCCB2}" type="presParOf" srcId="{766E3328-A7A8-43F1-B449-726C7C8E5E55}" destId="{23CF67B0-03DA-43CE-B001-7A1D7022168B}" srcOrd="0" destOrd="0" presId="urn:microsoft.com/office/officeart/2018/2/layout/IconVerticalSolidList"/>
    <dgm:cxn modelId="{740DE60E-FF1A-48F3-854D-89F944E722FD}" type="presParOf" srcId="{766E3328-A7A8-43F1-B449-726C7C8E5E55}" destId="{7706064D-ECB3-4A95-BEB4-4552B6C3059D}" srcOrd="1" destOrd="0" presId="urn:microsoft.com/office/officeart/2018/2/layout/IconVerticalSolidList"/>
    <dgm:cxn modelId="{646D73F3-A016-4D56-A52F-FA3A939CCEF8}" type="presParOf" srcId="{766E3328-A7A8-43F1-B449-726C7C8E5E55}" destId="{66D6CAA7-16EF-4A19-BD79-B7F01DB1992B}" srcOrd="2" destOrd="0" presId="urn:microsoft.com/office/officeart/2018/2/layout/IconVerticalSolidList"/>
    <dgm:cxn modelId="{9994F3FC-526D-46FA-9D77-3B932F91A127}" type="presParOf" srcId="{766E3328-A7A8-43F1-B449-726C7C8E5E55}" destId="{4288DB62-10EC-44A4-B870-ECA795E2422A}" srcOrd="3" destOrd="0" presId="urn:microsoft.com/office/officeart/2018/2/layout/IconVerticalSolidList"/>
    <dgm:cxn modelId="{EC76C221-5ED8-4457-9E06-9C8C15FB55D6}" type="presParOf" srcId="{766E3328-A7A8-43F1-B449-726C7C8E5E55}" destId="{C8E8DF16-F03B-49E7-A503-C8BAE764914C}" srcOrd="4" destOrd="0" presId="urn:microsoft.com/office/officeart/2018/2/layout/IconVerticalSolidList"/>
    <dgm:cxn modelId="{E81C58E3-D8EA-41C7-A7BF-D2C5EAE51982}" type="presParOf" srcId="{DF4FA757-313C-4F4D-9EFD-3DD279C1E75C}" destId="{E07F5A92-D1EB-45FD-9E89-4CE2F66189CB}" srcOrd="7" destOrd="0" presId="urn:microsoft.com/office/officeart/2018/2/layout/IconVerticalSolidList"/>
    <dgm:cxn modelId="{D5D6087C-79AE-4501-BDBD-0D637E4A1714}" type="presParOf" srcId="{DF4FA757-313C-4F4D-9EFD-3DD279C1E75C}" destId="{76F5E4E7-A0B6-4576-B037-40090BCDC100}" srcOrd="8" destOrd="0" presId="urn:microsoft.com/office/officeart/2018/2/layout/IconVerticalSolidList"/>
    <dgm:cxn modelId="{074272EC-C552-48FB-A105-B6188D251978}" type="presParOf" srcId="{76F5E4E7-A0B6-4576-B037-40090BCDC100}" destId="{F1EBDB99-D9F4-44F4-8371-B6EB08BBE526}" srcOrd="0" destOrd="0" presId="urn:microsoft.com/office/officeart/2018/2/layout/IconVerticalSolidList"/>
    <dgm:cxn modelId="{419B5BA6-5A52-44F5-8CA7-CA00FA5B41BB}" type="presParOf" srcId="{76F5E4E7-A0B6-4576-B037-40090BCDC100}" destId="{38DF2B93-89D5-4983-A868-E34FD56EB0D8}" srcOrd="1" destOrd="0" presId="urn:microsoft.com/office/officeart/2018/2/layout/IconVerticalSolidList"/>
    <dgm:cxn modelId="{08B70587-5E48-4FEA-BABB-544031A6201D}" type="presParOf" srcId="{76F5E4E7-A0B6-4576-B037-40090BCDC100}" destId="{ECE65EA3-093A-412E-A8B5-AC389F196E80}" srcOrd="2" destOrd="0" presId="urn:microsoft.com/office/officeart/2018/2/layout/IconVerticalSolidList"/>
    <dgm:cxn modelId="{A50768DC-0E23-45EA-9A2B-7AC7F9650FB2}" type="presParOf" srcId="{76F5E4E7-A0B6-4576-B037-40090BCDC100}" destId="{BBB0B0B4-69F7-4066-97E0-CF44F39BBCC4}" srcOrd="3" destOrd="0" presId="urn:microsoft.com/office/officeart/2018/2/layout/IconVerticalSolidList"/>
    <dgm:cxn modelId="{C75FB418-66CC-4496-A3AF-ED222D205A00}" type="presParOf" srcId="{76F5E4E7-A0B6-4576-B037-40090BCDC100}" destId="{E74D4C41-267A-42BE-8F13-D1AD41EFACD1}" srcOrd="4" destOrd="0" presId="urn:microsoft.com/office/officeart/2018/2/layout/IconVerticalSolidList"/>
    <dgm:cxn modelId="{9B844CE7-B25A-42A4-9D98-6D0F4DCAACB4}" type="presParOf" srcId="{DF4FA757-313C-4F4D-9EFD-3DD279C1E75C}" destId="{EB0AE2A2-7885-4ADA-B09D-0CFF68FFD5E7}" srcOrd="9" destOrd="0" presId="urn:microsoft.com/office/officeart/2018/2/layout/IconVerticalSolidList"/>
    <dgm:cxn modelId="{3C2F7020-C3BF-4412-B74D-EA83C6D77EAA}" type="presParOf" srcId="{DF4FA757-313C-4F4D-9EFD-3DD279C1E75C}" destId="{11A2F225-6B4E-4D95-A9B0-2F9236A0926B}" srcOrd="10" destOrd="0" presId="urn:microsoft.com/office/officeart/2018/2/layout/IconVerticalSolidList"/>
    <dgm:cxn modelId="{10A47169-59E8-48C7-8B02-DF25876EF925}" type="presParOf" srcId="{11A2F225-6B4E-4D95-A9B0-2F9236A0926B}" destId="{CBAFD1F3-0839-4E11-9169-051DF2342283}" srcOrd="0" destOrd="0" presId="urn:microsoft.com/office/officeart/2018/2/layout/IconVerticalSolidList"/>
    <dgm:cxn modelId="{6182FA99-A60C-4B8D-A2DC-B297014D9221}" type="presParOf" srcId="{11A2F225-6B4E-4D95-A9B0-2F9236A0926B}" destId="{C2B19EC3-7D8D-4370-A87A-CCF1FBB09755}" srcOrd="1" destOrd="0" presId="urn:microsoft.com/office/officeart/2018/2/layout/IconVerticalSolidList"/>
    <dgm:cxn modelId="{1BB1D0BF-99E0-4A9B-AB30-2F0391D7591E}" type="presParOf" srcId="{11A2F225-6B4E-4D95-A9B0-2F9236A0926B}" destId="{2479CE5F-08C9-436D-B0EA-4DD7E4BD361A}" srcOrd="2" destOrd="0" presId="urn:microsoft.com/office/officeart/2018/2/layout/IconVerticalSolidList"/>
    <dgm:cxn modelId="{801A7BC3-0CCB-43B1-BB73-3D102AE07DCB}" type="presParOf" srcId="{11A2F225-6B4E-4D95-A9B0-2F9236A0926B}" destId="{F93DFE06-D895-45A3-8CF4-5DDE930DC22B}" srcOrd="3" destOrd="0" presId="urn:microsoft.com/office/officeart/2018/2/layout/IconVerticalSolidList"/>
    <dgm:cxn modelId="{9EC1E663-E23E-4AD9-BB09-2E04AC71D5F5}" type="presParOf" srcId="{11A2F225-6B4E-4D95-A9B0-2F9236A0926B}" destId="{4E08D328-9352-4D5C-90A1-A52349EBBD8B}" srcOrd="4" destOrd="0" presId="urn:microsoft.com/office/officeart/2018/2/layout/IconVerticalSolidList"/>
    <dgm:cxn modelId="{516F18A0-034A-4500-8525-639F7CA01393}" type="presParOf" srcId="{DF4FA757-313C-4F4D-9EFD-3DD279C1E75C}" destId="{50880919-7AE4-46D6-9FE2-0A380B8DBAED}" srcOrd="11" destOrd="0" presId="urn:microsoft.com/office/officeart/2018/2/layout/IconVerticalSolidList"/>
    <dgm:cxn modelId="{275CD6C2-777A-4933-9C94-7F89AB62CE32}" type="presParOf" srcId="{DF4FA757-313C-4F4D-9EFD-3DD279C1E75C}" destId="{3D96B86B-8F0E-46CB-89E0-3ED7062A11A3}" srcOrd="12" destOrd="0" presId="urn:microsoft.com/office/officeart/2018/2/layout/IconVerticalSolidList"/>
    <dgm:cxn modelId="{838DBBC6-938B-4DCA-B03C-59FB6E3D5A04}" type="presParOf" srcId="{3D96B86B-8F0E-46CB-89E0-3ED7062A11A3}" destId="{6AF90173-9C40-4FC6-B05E-21F01964E374}" srcOrd="0" destOrd="0" presId="urn:microsoft.com/office/officeart/2018/2/layout/IconVerticalSolidList"/>
    <dgm:cxn modelId="{2B48A221-6999-4A1A-83FD-2A77338EFE99}" type="presParOf" srcId="{3D96B86B-8F0E-46CB-89E0-3ED7062A11A3}" destId="{717BD33C-EAC7-41D6-A3C9-BBFEC72AC82D}" srcOrd="1" destOrd="0" presId="urn:microsoft.com/office/officeart/2018/2/layout/IconVerticalSolidList"/>
    <dgm:cxn modelId="{04ABEDEA-3FBA-4438-B1B8-28DC0662271F}" type="presParOf" srcId="{3D96B86B-8F0E-46CB-89E0-3ED7062A11A3}" destId="{D3E08BAF-E7CC-425D-8ACF-ED118B9F6FCC}" srcOrd="2" destOrd="0" presId="urn:microsoft.com/office/officeart/2018/2/layout/IconVerticalSolidList"/>
    <dgm:cxn modelId="{9885E12E-DC86-4BC2-AF2D-FB3D64B43E3A}" type="presParOf" srcId="{3D96B86B-8F0E-46CB-89E0-3ED7062A11A3}" destId="{36D88B81-9E16-4411-9F96-4D25E5A6C79A}" srcOrd="3" destOrd="0" presId="urn:microsoft.com/office/officeart/2018/2/layout/IconVerticalSolidList"/>
    <dgm:cxn modelId="{59ABB45E-74EE-467E-936E-4AB8E6AB02DB}" type="presParOf" srcId="{3D96B86B-8F0E-46CB-89E0-3ED7062A11A3}" destId="{63675828-55D4-4DCE-A67E-0CE9CC78DA8B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A718688-C969-4BD8-854C-63780E66FEE4}" type="doc">
      <dgm:prSet loTypeId="urn:microsoft.com/office/officeart/2018/5/layout/CenteredIconLabelDescription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2BBA084-2BE2-4722-9E1F-7C46C0BA405B}">
      <dgm:prSet/>
      <dgm:spPr/>
      <dgm:t>
        <a:bodyPr/>
        <a:lstStyle/>
        <a:p>
          <a:pPr algn="ctr">
            <a:lnSpc>
              <a:spcPct val="100000"/>
            </a:lnSpc>
            <a:defRPr b="1"/>
          </a:pPr>
          <a:r>
            <a:rPr lang="en-US" dirty="0"/>
            <a:t>Technical SEO focuses on optimizing a website's backend structure to improve crawling, indexing, and ranking.</a:t>
          </a:r>
        </a:p>
      </dgm:t>
    </dgm:pt>
    <dgm:pt modelId="{CEE0CB60-D4EF-42FF-A413-33778C2DEE19}" type="parTrans" cxnId="{BB0D7447-02F8-4EA4-B91B-A7EA79DFBC0C}">
      <dgm:prSet/>
      <dgm:spPr/>
      <dgm:t>
        <a:bodyPr/>
        <a:lstStyle/>
        <a:p>
          <a:endParaRPr lang="en-US"/>
        </a:p>
      </dgm:t>
    </dgm:pt>
    <dgm:pt modelId="{D91A7956-F52F-4D2D-813C-42AEB72C72A7}" type="sibTrans" cxnId="{BB0D7447-02F8-4EA4-B91B-A7EA79DFBC0C}">
      <dgm:prSet/>
      <dgm:spPr/>
      <dgm:t>
        <a:bodyPr/>
        <a:lstStyle/>
        <a:p>
          <a:endParaRPr lang="en-US"/>
        </a:p>
      </dgm:t>
    </dgm:pt>
    <dgm:pt modelId="{372A0513-260F-4630-83B3-BDE177BDC304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1"/>
            <a:t>Importance:</a:t>
          </a:r>
          <a:endParaRPr lang="en-US"/>
        </a:p>
      </dgm:t>
    </dgm:pt>
    <dgm:pt modelId="{29E476B4-2DCC-40B6-AC5F-6858644446AB}" type="parTrans" cxnId="{CEFEB902-667C-4CCC-908E-7D722B370D7B}">
      <dgm:prSet/>
      <dgm:spPr/>
      <dgm:t>
        <a:bodyPr/>
        <a:lstStyle/>
        <a:p>
          <a:endParaRPr lang="en-US"/>
        </a:p>
      </dgm:t>
    </dgm:pt>
    <dgm:pt modelId="{396C8CB8-AA0A-4AF0-9CB9-A7C40E1AA8E4}" type="sibTrans" cxnId="{CEFEB902-667C-4CCC-908E-7D722B370D7B}">
      <dgm:prSet/>
      <dgm:spPr/>
      <dgm:t>
        <a:bodyPr/>
        <a:lstStyle/>
        <a:p>
          <a:endParaRPr lang="en-US"/>
        </a:p>
      </dgm:t>
    </dgm:pt>
    <dgm:pt modelId="{5A2A0A46-95CD-4B6C-8219-0CBF58101BD4}">
      <dgm:prSet custT="1"/>
      <dgm:spPr/>
      <dgm:t>
        <a:bodyPr/>
        <a:lstStyle/>
        <a:p>
          <a:pPr algn="l">
            <a:lnSpc>
              <a:spcPct val="100000"/>
            </a:lnSpc>
            <a:buFont typeface="Arial" panose="020B0604020202020204" pitchFamily="34" charset="0"/>
            <a:buNone/>
          </a:pPr>
          <a:r>
            <a:rPr lang="en-US" sz="1200" dirty="0"/>
            <a:t>1) Ensures search engines understand your site.</a:t>
          </a:r>
        </a:p>
      </dgm:t>
    </dgm:pt>
    <dgm:pt modelId="{71AF319B-4E57-4EB9-9615-4C0961C5254E}" type="parTrans" cxnId="{CAE092A0-1ADF-4C12-ACAD-896E39CC8339}">
      <dgm:prSet/>
      <dgm:spPr/>
      <dgm:t>
        <a:bodyPr/>
        <a:lstStyle/>
        <a:p>
          <a:endParaRPr lang="en-US"/>
        </a:p>
      </dgm:t>
    </dgm:pt>
    <dgm:pt modelId="{73E822B6-72FB-420C-9C99-882C75028B4B}" type="sibTrans" cxnId="{CAE092A0-1ADF-4C12-ACAD-896E39CC8339}">
      <dgm:prSet/>
      <dgm:spPr/>
      <dgm:t>
        <a:bodyPr/>
        <a:lstStyle/>
        <a:p>
          <a:endParaRPr lang="en-US"/>
        </a:p>
      </dgm:t>
    </dgm:pt>
    <dgm:pt modelId="{F59DFA96-EE74-46D0-A7C4-168CFB3D284D}">
      <dgm:prSet custT="1"/>
      <dgm:spPr/>
      <dgm:t>
        <a:bodyPr/>
        <a:lstStyle/>
        <a:p>
          <a:pPr algn="l">
            <a:lnSpc>
              <a:spcPct val="100000"/>
            </a:lnSpc>
            <a:buFont typeface="Arial" panose="020B0604020202020204" pitchFamily="34" charset="0"/>
            <a:buChar char="•"/>
          </a:pPr>
          <a:r>
            <a:rPr lang="en-US" sz="1200" dirty="0"/>
            <a:t>2)Improves rankings and user experience.</a:t>
          </a:r>
        </a:p>
      </dgm:t>
    </dgm:pt>
    <dgm:pt modelId="{72775E93-80FB-4339-886F-52C7829B5039}" type="parTrans" cxnId="{9736CE29-3F80-48CD-AE40-EC01CA7F7E84}">
      <dgm:prSet/>
      <dgm:spPr/>
      <dgm:t>
        <a:bodyPr/>
        <a:lstStyle/>
        <a:p>
          <a:endParaRPr lang="en-US"/>
        </a:p>
      </dgm:t>
    </dgm:pt>
    <dgm:pt modelId="{B3AABCD7-CF53-4397-87E5-666E7724D34D}" type="sibTrans" cxnId="{9736CE29-3F80-48CD-AE40-EC01CA7F7E84}">
      <dgm:prSet/>
      <dgm:spPr/>
      <dgm:t>
        <a:bodyPr/>
        <a:lstStyle/>
        <a:p>
          <a:endParaRPr lang="en-US"/>
        </a:p>
      </dgm:t>
    </dgm:pt>
    <dgm:pt modelId="{827556B5-1BC8-4358-9328-E742675E8F02}" type="pres">
      <dgm:prSet presAssocID="{FA718688-C969-4BD8-854C-63780E66FEE4}" presName="root" presStyleCnt="0">
        <dgm:presLayoutVars>
          <dgm:dir/>
          <dgm:resizeHandles val="exact"/>
        </dgm:presLayoutVars>
      </dgm:prSet>
      <dgm:spPr/>
    </dgm:pt>
    <dgm:pt modelId="{8A652F3B-A629-4942-AC7E-565D16FA1540}" type="pres">
      <dgm:prSet presAssocID="{42BBA084-2BE2-4722-9E1F-7C46C0BA405B}" presName="compNode" presStyleCnt="0"/>
      <dgm:spPr/>
    </dgm:pt>
    <dgm:pt modelId="{80DD7268-4A78-4416-B35F-D5C76AC2CBF7}" type="pres">
      <dgm:prSet presAssocID="{42BBA084-2BE2-4722-9E1F-7C46C0BA405B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ingle gear"/>
        </a:ext>
      </dgm:extLst>
    </dgm:pt>
    <dgm:pt modelId="{7909C892-53D1-48AF-BF5C-8F2C958B00CC}" type="pres">
      <dgm:prSet presAssocID="{42BBA084-2BE2-4722-9E1F-7C46C0BA405B}" presName="iconSpace" presStyleCnt="0"/>
      <dgm:spPr/>
    </dgm:pt>
    <dgm:pt modelId="{6FA14527-7B30-4B43-83CD-7C7402B9DF30}" type="pres">
      <dgm:prSet presAssocID="{42BBA084-2BE2-4722-9E1F-7C46C0BA405B}" presName="parTx" presStyleLbl="revTx" presStyleIdx="0" presStyleCnt="4">
        <dgm:presLayoutVars>
          <dgm:chMax val="0"/>
          <dgm:chPref val="0"/>
        </dgm:presLayoutVars>
      </dgm:prSet>
      <dgm:spPr/>
    </dgm:pt>
    <dgm:pt modelId="{6E536F93-017C-4168-A0B9-61392E441F85}" type="pres">
      <dgm:prSet presAssocID="{42BBA084-2BE2-4722-9E1F-7C46C0BA405B}" presName="txSpace" presStyleCnt="0"/>
      <dgm:spPr/>
    </dgm:pt>
    <dgm:pt modelId="{78FB5D5E-0923-48FD-9E9B-E2C64DB2C989}" type="pres">
      <dgm:prSet presAssocID="{42BBA084-2BE2-4722-9E1F-7C46C0BA405B}" presName="desTx" presStyleLbl="revTx" presStyleIdx="1" presStyleCnt="4">
        <dgm:presLayoutVars/>
      </dgm:prSet>
      <dgm:spPr/>
    </dgm:pt>
    <dgm:pt modelId="{496B80B1-0BAC-4C5E-AA2F-0BF55785C425}" type="pres">
      <dgm:prSet presAssocID="{D91A7956-F52F-4D2D-813C-42AEB72C72A7}" presName="sibTrans" presStyleCnt="0"/>
      <dgm:spPr/>
    </dgm:pt>
    <dgm:pt modelId="{FFCBF97E-484C-4DAD-97B4-12423BF0D421}" type="pres">
      <dgm:prSet presAssocID="{372A0513-260F-4630-83B3-BDE177BDC304}" presName="compNode" presStyleCnt="0"/>
      <dgm:spPr/>
    </dgm:pt>
    <dgm:pt modelId="{603E5DBF-26D4-439D-9726-72E0100B9C65}" type="pres">
      <dgm:prSet presAssocID="{372A0513-260F-4630-83B3-BDE177BDC304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grammer"/>
        </a:ext>
      </dgm:extLst>
    </dgm:pt>
    <dgm:pt modelId="{C19D2CC6-1110-42DA-A2B8-C57CADBE579C}" type="pres">
      <dgm:prSet presAssocID="{372A0513-260F-4630-83B3-BDE177BDC304}" presName="iconSpace" presStyleCnt="0"/>
      <dgm:spPr/>
    </dgm:pt>
    <dgm:pt modelId="{1CE14095-F041-4771-84EB-138B011C358D}" type="pres">
      <dgm:prSet presAssocID="{372A0513-260F-4630-83B3-BDE177BDC304}" presName="parTx" presStyleLbl="revTx" presStyleIdx="2" presStyleCnt="4">
        <dgm:presLayoutVars>
          <dgm:chMax val="0"/>
          <dgm:chPref val="0"/>
        </dgm:presLayoutVars>
      </dgm:prSet>
      <dgm:spPr/>
    </dgm:pt>
    <dgm:pt modelId="{2ACF6B6D-7855-4EC9-9202-275212FDD23F}" type="pres">
      <dgm:prSet presAssocID="{372A0513-260F-4630-83B3-BDE177BDC304}" presName="txSpace" presStyleCnt="0"/>
      <dgm:spPr/>
    </dgm:pt>
    <dgm:pt modelId="{37ED15A0-9E4B-4CE6-9CCD-B8DEE241AB16}" type="pres">
      <dgm:prSet presAssocID="{372A0513-260F-4630-83B3-BDE177BDC304}" presName="desTx" presStyleLbl="revTx" presStyleIdx="3" presStyleCnt="4" custLinFactNeighborX="1166" custLinFactNeighborY="-98181">
        <dgm:presLayoutVars/>
      </dgm:prSet>
      <dgm:spPr/>
    </dgm:pt>
  </dgm:ptLst>
  <dgm:cxnLst>
    <dgm:cxn modelId="{CEFEB902-667C-4CCC-908E-7D722B370D7B}" srcId="{FA718688-C969-4BD8-854C-63780E66FEE4}" destId="{372A0513-260F-4630-83B3-BDE177BDC304}" srcOrd="1" destOrd="0" parTransId="{29E476B4-2DCC-40B6-AC5F-6858644446AB}" sibTransId="{396C8CB8-AA0A-4AF0-9CB9-A7C40E1AA8E4}"/>
    <dgm:cxn modelId="{1AF2310E-02ED-4C20-AAE5-296AD430284A}" type="presOf" srcId="{42BBA084-2BE2-4722-9E1F-7C46C0BA405B}" destId="{6FA14527-7B30-4B43-83CD-7C7402B9DF30}" srcOrd="0" destOrd="0" presId="urn:microsoft.com/office/officeart/2018/5/layout/CenteredIconLabelDescriptionList"/>
    <dgm:cxn modelId="{A2B97F1F-1D2E-459A-9F66-37D316490054}" type="presOf" srcId="{5A2A0A46-95CD-4B6C-8219-0CBF58101BD4}" destId="{37ED15A0-9E4B-4CE6-9CCD-B8DEE241AB16}" srcOrd="0" destOrd="0" presId="urn:microsoft.com/office/officeart/2018/5/layout/CenteredIconLabelDescriptionList"/>
    <dgm:cxn modelId="{03E5B323-4759-448E-8585-7B3298A5E45C}" type="presOf" srcId="{FA718688-C969-4BD8-854C-63780E66FEE4}" destId="{827556B5-1BC8-4358-9328-E742675E8F02}" srcOrd="0" destOrd="0" presId="urn:microsoft.com/office/officeart/2018/5/layout/CenteredIconLabelDescriptionList"/>
    <dgm:cxn modelId="{9736CE29-3F80-48CD-AE40-EC01CA7F7E84}" srcId="{372A0513-260F-4630-83B3-BDE177BDC304}" destId="{F59DFA96-EE74-46D0-A7C4-168CFB3D284D}" srcOrd="1" destOrd="0" parTransId="{72775E93-80FB-4339-886F-52C7829B5039}" sibTransId="{B3AABCD7-CF53-4397-87E5-666E7724D34D}"/>
    <dgm:cxn modelId="{BB0D7447-02F8-4EA4-B91B-A7EA79DFBC0C}" srcId="{FA718688-C969-4BD8-854C-63780E66FEE4}" destId="{42BBA084-2BE2-4722-9E1F-7C46C0BA405B}" srcOrd="0" destOrd="0" parTransId="{CEE0CB60-D4EF-42FF-A413-33778C2DEE19}" sibTransId="{D91A7956-F52F-4D2D-813C-42AEB72C72A7}"/>
    <dgm:cxn modelId="{4559F978-13AE-4200-A7FD-D31BA150E1AC}" type="presOf" srcId="{372A0513-260F-4630-83B3-BDE177BDC304}" destId="{1CE14095-F041-4771-84EB-138B011C358D}" srcOrd="0" destOrd="0" presId="urn:microsoft.com/office/officeart/2018/5/layout/CenteredIconLabelDescriptionList"/>
    <dgm:cxn modelId="{EEF3D996-AB23-4FCD-BFCE-D6C8945EFC19}" type="presOf" srcId="{F59DFA96-EE74-46D0-A7C4-168CFB3D284D}" destId="{37ED15A0-9E4B-4CE6-9CCD-B8DEE241AB16}" srcOrd="0" destOrd="1" presId="urn:microsoft.com/office/officeart/2018/5/layout/CenteredIconLabelDescriptionList"/>
    <dgm:cxn modelId="{CAE092A0-1ADF-4C12-ACAD-896E39CC8339}" srcId="{372A0513-260F-4630-83B3-BDE177BDC304}" destId="{5A2A0A46-95CD-4B6C-8219-0CBF58101BD4}" srcOrd="0" destOrd="0" parTransId="{71AF319B-4E57-4EB9-9615-4C0961C5254E}" sibTransId="{73E822B6-72FB-420C-9C99-882C75028B4B}"/>
    <dgm:cxn modelId="{7BBC4170-6FF8-4EFF-A600-343DD1355BBD}" type="presParOf" srcId="{827556B5-1BC8-4358-9328-E742675E8F02}" destId="{8A652F3B-A629-4942-AC7E-565D16FA1540}" srcOrd="0" destOrd="0" presId="urn:microsoft.com/office/officeart/2018/5/layout/CenteredIconLabelDescriptionList"/>
    <dgm:cxn modelId="{1D330637-E2C6-4721-B1E3-86858100DE6A}" type="presParOf" srcId="{8A652F3B-A629-4942-AC7E-565D16FA1540}" destId="{80DD7268-4A78-4416-B35F-D5C76AC2CBF7}" srcOrd="0" destOrd="0" presId="urn:microsoft.com/office/officeart/2018/5/layout/CenteredIconLabelDescriptionList"/>
    <dgm:cxn modelId="{0E5D9432-F500-49A2-A34D-D3D30D33053B}" type="presParOf" srcId="{8A652F3B-A629-4942-AC7E-565D16FA1540}" destId="{7909C892-53D1-48AF-BF5C-8F2C958B00CC}" srcOrd="1" destOrd="0" presId="urn:microsoft.com/office/officeart/2018/5/layout/CenteredIconLabelDescriptionList"/>
    <dgm:cxn modelId="{1A9C7447-46E3-4FF9-B6E2-B6C5CD744CB6}" type="presParOf" srcId="{8A652F3B-A629-4942-AC7E-565D16FA1540}" destId="{6FA14527-7B30-4B43-83CD-7C7402B9DF30}" srcOrd="2" destOrd="0" presId="urn:microsoft.com/office/officeart/2018/5/layout/CenteredIconLabelDescriptionList"/>
    <dgm:cxn modelId="{68616EA1-2952-4F42-B630-CCFF1AE62AEB}" type="presParOf" srcId="{8A652F3B-A629-4942-AC7E-565D16FA1540}" destId="{6E536F93-017C-4168-A0B9-61392E441F85}" srcOrd="3" destOrd="0" presId="urn:microsoft.com/office/officeart/2018/5/layout/CenteredIconLabelDescriptionList"/>
    <dgm:cxn modelId="{157D6BBA-6198-43B3-A69C-A6409FF080E1}" type="presParOf" srcId="{8A652F3B-A629-4942-AC7E-565D16FA1540}" destId="{78FB5D5E-0923-48FD-9E9B-E2C64DB2C989}" srcOrd="4" destOrd="0" presId="urn:microsoft.com/office/officeart/2018/5/layout/CenteredIconLabelDescriptionList"/>
    <dgm:cxn modelId="{4C12FD6B-D7D8-4761-9F36-2CAA92B66DE6}" type="presParOf" srcId="{827556B5-1BC8-4358-9328-E742675E8F02}" destId="{496B80B1-0BAC-4C5E-AA2F-0BF55785C425}" srcOrd="1" destOrd="0" presId="urn:microsoft.com/office/officeart/2018/5/layout/CenteredIconLabelDescriptionList"/>
    <dgm:cxn modelId="{1B8AC88D-7C54-4568-947D-135F42BB99AD}" type="presParOf" srcId="{827556B5-1BC8-4358-9328-E742675E8F02}" destId="{FFCBF97E-484C-4DAD-97B4-12423BF0D421}" srcOrd="2" destOrd="0" presId="urn:microsoft.com/office/officeart/2018/5/layout/CenteredIconLabelDescriptionList"/>
    <dgm:cxn modelId="{4892C2AB-4E10-4796-BC23-6229E365D3ED}" type="presParOf" srcId="{FFCBF97E-484C-4DAD-97B4-12423BF0D421}" destId="{603E5DBF-26D4-439D-9726-72E0100B9C65}" srcOrd="0" destOrd="0" presId="urn:microsoft.com/office/officeart/2018/5/layout/CenteredIconLabelDescriptionList"/>
    <dgm:cxn modelId="{2046BDCF-450C-41C8-AFD8-3B6C803CDE02}" type="presParOf" srcId="{FFCBF97E-484C-4DAD-97B4-12423BF0D421}" destId="{C19D2CC6-1110-42DA-A2B8-C57CADBE579C}" srcOrd="1" destOrd="0" presId="urn:microsoft.com/office/officeart/2018/5/layout/CenteredIconLabelDescriptionList"/>
    <dgm:cxn modelId="{1A5A7237-5B22-469A-9215-794EF9A6C4DB}" type="presParOf" srcId="{FFCBF97E-484C-4DAD-97B4-12423BF0D421}" destId="{1CE14095-F041-4771-84EB-138B011C358D}" srcOrd="2" destOrd="0" presId="urn:microsoft.com/office/officeart/2018/5/layout/CenteredIconLabelDescriptionList"/>
    <dgm:cxn modelId="{E6754CA6-8843-441D-9BDE-C6F2FB098ED8}" type="presParOf" srcId="{FFCBF97E-484C-4DAD-97B4-12423BF0D421}" destId="{2ACF6B6D-7855-4EC9-9202-275212FDD23F}" srcOrd="3" destOrd="0" presId="urn:microsoft.com/office/officeart/2018/5/layout/CenteredIconLabelDescriptionList"/>
    <dgm:cxn modelId="{FD75C420-8B1A-4D8D-8F76-BE00C8BB2F42}" type="presParOf" srcId="{FFCBF97E-484C-4DAD-97B4-12423BF0D421}" destId="{37ED15A0-9E4B-4CE6-9CCD-B8DEE241AB16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7FEE1A-78B3-427E-B320-CBD55ACC76DF}">
      <dsp:nvSpPr>
        <dsp:cNvPr id="0" name=""/>
        <dsp:cNvSpPr/>
      </dsp:nvSpPr>
      <dsp:spPr>
        <a:xfrm>
          <a:off x="0" y="1762"/>
          <a:ext cx="6290226" cy="75092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B2AD278-C4D6-4191-9D35-04B8277775CD}">
      <dsp:nvSpPr>
        <dsp:cNvPr id="0" name=""/>
        <dsp:cNvSpPr/>
      </dsp:nvSpPr>
      <dsp:spPr>
        <a:xfrm>
          <a:off x="227155" y="170720"/>
          <a:ext cx="413009" cy="41300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2DF47B-0149-49D8-B99B-3532FF002D7E}">
      <dsp:nvSpPr>
        <dsp:cNvPr id="0" name=""/>
        <dsp:cNvSpPr/>
      </dsp:nvSpPr>
      <dsp:spPr>
        <a:xfrm>
          <a:off x="867320" y="1762"/>
          <a:ext cx="5422905" cy="7509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9473" tIns="79473" rIns="79473" bIns="79473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u="sng" kern="1200"/>
            <a:t>Technical SEO Issues on CrimsonLogic Homepage</a:t>
          </a:r>
          <a:endParaRPr lang="en-US" sz="1900" kern="1200"/>
        </a:p>
      </dsp:txBody>
      <dsp:txXfrm>
        <a:off x="867320" y="1762"/>
        <a:ext cx="5422905" cy="750926"/>
      </dsp:txXfrm>
    </dsp:sp>
    <dsp:sp modelId="{FE86A19A-4C56-47FF-8016-960129365DBA}">
      <dsp:nvSpPr>
        <dsp:cNvPr id="0" name=""/>
        <dsp:cNvSpPr/>
      </dsp:nvSpPr>
      <dsp:spPr>
        <a:xfrm>
          <a:off x="0" y="940420"/>
          <a:ext cx="6290226" cy="75092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49D2383-9F0E-40C0-A40E-C24E4480E449}">
      <dsp:nvSpPr>
        <dsp:cNvPr id="0" name=""/>
        <dsp:cNvSpPr/>
      </dsp:nvSpPr>
      <dsp:spPr>
        <a:xfrm>
          <a:off x="227155" y="1109379"/>
          <a:ext cx="413009" cy="41300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18A602-5F10-41E0-9AF4-F52DD5A9A49E}">
      <dsp:nvSpPr>
        <dsp:cNvPr id="0" name=""/>
        <dsp:cNvSpPr/>
      </dsp:nvSpPr>
      <dsp:spPr>
        <a:xfrm>
          <a:off x="867320" y="940420"/>
          <a:ext cx="2830601" cy="7509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9473" tIns="79473" rIns="79473" bIns="79473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/>
            <a:t>1. Slow Page Load Speed</a:t>
          </a:r>
          <a:endParaRPr lang="en-US" sz="1900" kern="1200"/>
        </a:p>
      </dsp:txBody>
      <dsp:txXfrm>
        <a:off x="867320" y="940420"/>
        <a:ext cx="2830601" cy="750926"/>
      </dsp:txXfrm>
    </dsp:sp>
    <dsp:sp modelId="{C97B0F05-A31C-43E5-A54E-C77CCFC1A25D}">
      <dsp:nvSpPr>
        <dsp:cNvPr id="0" name=""/>
        <dsp:cNvSpPr/>
      </dsp:nvSpPr>
      <dsp:spPr>
        <a:xfrm>
          <a:off x="3697922" y="940420"/>
          <a:ext cx="2592303" cy="7509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9473" tIns="79473" rIns="79473" bIns="79473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/>
            <a:t>Solution</a:t>
          </a:r>
          <a:r>
            <a:rPr lang="en-US" sz="1400" kern="1200"/>
            <a:t>: Optimize images, minimize JS/CSS, use lazy loading.</a:t>
          </a:r>
        </a:p>
      </dsp:txBody>
      <dsp:txXfrm>
        <a:off x="3697922" y="940420"/>
        <a:ext cx="2592303" cy="750926"/>
      </dsp:txXfrm>
    </dsp:sp>
    <dsp:sp modelId="{D4071B63-9731-418B-919C-4E5724345922}">
      <dsp:nvSpPr>
        <dsp:cNvPr id="0" name=""/>
        <dsp:cNvSpPr/>
      </dsp:nvSpPr>
      <dsp:spPr>
        <a:xfrm>
          <a:off x="0" y="1879079"/>
          <a:ext cx="6290226" cy="75092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7192AD9-327C-49DC-8E9D-071C67B9FBE0}">
      <dsp:nvSpPr>
        <dsp:cNvPr id="0" name=""/>
        <dsp:cNvSpPr/>
      </dsp:nvSpPr>
      <dsp:spPr>
        <a:xfrm>
          <a:off x="227155" y="2048038"/>
          <a:ext cx="413009" cy="41300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565DACE-F25C-422E-A408-4438D68FB09D}">
      <dsp:nvSpPr>
        <dsp:cNvPr id="0" name=""/>
        <dsp:cNvSpPr/>
      </dsp:nvSpPr>
      <dsp:spPr>
        <a:xfrm>
          <a:off x="867320" y="1879079"/>
          <a:ext cx="2830601" cy="7509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9473" tIns="79473" rIns="79473" bIns="79473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/>
            <a:t>2. Missing Meta Description</a:t>
          </a:r>
          <a:endParaRPr lang="en-US" sz="1900" kern="1200"/>
        </a:p>
      </dsp:txBody>
      <dsp:txXfrm>
        <a:off x="867320" y="1879079"/>
        <a:ext cx="2830601" cy="750926"/>
      </dsp:txXfrm>
    </dsp:sp>
    <dsp:sp modelId="{7C23A998-7A5E-4D10-870C-417614DE7B9D}">
      <dsp:nvSpPr>
        <dsp:cNvPr id="0" name=""/>
        <dsp:cNvSpPr/>
      </dsp:nvSpPr>
      <dsp:spPr>
        <a:xfrm>
          <a:off x="3697922" y="1879079"/>
          <a:ext cx="2592303" cy="7509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9473" tIns="79473" rIns="79473" bIns="79473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/>
            <a:t>Solution</a:t>
          </a:r>
          <a:r>
            <a:rPr lang="en-US" sz="1400" kern="1200"/>
            <a:t>: Add a concise, keyword-rich meta description.</a:t>
          </a:r>
        </a:p>
      </dsp:txBody>
      <dsp:txXfrm>
        <a:off x="3697922" y="1879079"/>
        <a:ext cx="2592303" cy="750926"/>
      </dsp:txXfrm>
    </dsp:sp>
    <dsp:sp modelId="{C384434C-2D1A-4CF4-ABA8-36E64AD57305}">
      <dsp:nvSpPr>
        <dsp:cNvPr id="0" name=""/>
        <dsp:cNvSpPr/>
      </dsp:nvSpPr>
      <dsp:spPr>
        <a:xfrm>
          <a:off x="0" y="2817738"/>
          <a:ext cx="6290226" cy="75092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51D1595-68B9-49A7-9935-722EADC711B5}">
      <dsp:nvSpPr>
        <dsp:cNvPr id="0" name=""/>
        <dsp:cNvSpPr/>
      </dsp:nvSpPr>
      <dsp:spPr>
        <a:xfrm>
          <a:off x="227155" y="2986696"/>
          <a:ext cx="413009" cy="41300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6B3D9E6-5075-4992-8C97-24D99624D8B4}">
      <dsp:nvSpPr>
        <dsp:cNvPr id="0" name=""/>
        <dsp:cNvSpPr/>
      </dsp:nvSpPr>
      <dsp:spPr>
        <a:xfrm>
          <a:off x="867320" y="2817738"/>
          <a:ext cx="2830601" cy="7509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9473" tIns="79473" rIns="79473" bIns="79473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/>
            <a:t>3. No H1 Tag</a:t>
          </a:r>
          <a:endParaRPr lang="en-US" sz="1900" kern="1200"/>
        </a:p>
      </dsp:txBody>
      <dsp:txXfrm>
        <a:off x="867320" y="2817738"/>
        <a:ext cx="2830601" cy="750926"/>
      </dsp:txXfrm>
    </dsp:sp>
    <dsp:sp modelId="{5DA328AB-9C1B-4110-B852-AAB027550C25}">
      <dsp:nvSpPr>
        <dsp:cNvPr id="0" name=""/>
        <dsp:cNvSpPr/>
      </dsp:nvSpPr>
      <dsp:spPr>
        <a:xfrm>
          <a:off x="3697922" y="2817738"/>
          <a:ext cx="2592303" cy="7509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9473" tIns="79473" rIns="79473" bIns="79473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/>
            <a:t>Solution</a:t>
          </a:r>
          <a:r>
            <a:rPr lang="en-US" sz="1400" kern="1200"/>
            <a:t>: Add an H1 tag to the homepage.</a:t>
          </a:r>
        </a:p>
      </dsp:txBody>
      <dsp:txXfrm>
        <a:off x="3697922" y="2817738"/>
        <a:ext cx="2592303" cy="750926"/>
      </dsp:txXfrm>
    </dsp:sp>
    <dsp:sp modelId="{C3D3E5B9-0D48-4E58-8884-B860EAF9A799}">
      <dsp:nvSpPr>
        <dsp:cNvPr id="0" name=""/>
        <dsp:cNvSpPr/>
      </dsp:nvSpPr>
      <dsp:spPr>
        <a:xfrm>
          <a:off x="0" y="3756397"/>
          <a:ext cx="6290226" cy="75092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E818EE2-2B75-40D2-9085-F3F655548CF4}">
      <dsp:nvSpPr>
        <dsp:cNvPr id="0" name=""/>
        <dsp:cNvSpPr/>
      </dsp:nvSpPr>
      <dsp:spPr>
        <a:xfrm>
          <a:off x="227155" y="3925355"/>
          <a:ext cx="413009" cy="413009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3A2629-6865-460A-9AB2-EF9DCDDB10B5}">
      <dsp:nvSpPr>
        <dsp:cNvPr id="0" name=""/>
        <dsp:cNvSpPr/>
      </dsp:nvSpPr>
      <dsp:spPr>
        <a:xfrm>
          <a:off x="867320" y="3756397"/>
          <a:ext cx="2830601" cy="7509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9473" tIns="79473" rIns="79473" bIns="79473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/>
            <a:t>4. Poor Mobile Optimization</a:t>
          </a:r>
          <a:endParaRPr lang="en-US" sz="1900" kern="1200"/>
        </a:p>
      </dsp:txBody>
      <dsp:txXfrm>
        <a:off x="867320" y="3756397"/>
        <a:ext cx="2830601" cy="750926"/>
      </dsp:txXfrm>
    </dsp:sp>
    <dsp:sp modelId="{DB92DE44-A646-4344-AAC4-989742AD7E4F}">
      <dsp:nvSpPr>
        <dsp:cNvPr id="0" name=""/>
        <dsp:cNvSpPr/>
      </dsp:nvSpPr>
      <dsp:spPr>
        <a:xfrm>
          <a:off x="3697922" y="3756397"/>
          <a:ext cx="2592303" cy="7509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9473" tIns="79473" rIns="79473" bIns="79473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/>
            <a:t>Solution</a:t>
          </a:r>
          <a:r>
            <a:rPr lang="en-US" sz="1400" kern="1200"/>
            <a:t>: Ensure responsive design for mobile users.</a:t>
          </a:r>
        </a:p>
      </dsp:txBody>
      <dsp:txXfrm>
        <a:off x="3697922" y="3756397"/>
        <a:ext cx="2592303" cy="750926"/>
      </dsp:txXfrm>
    </dsp:sp>
    <dsp:sp modelId="{0684B006-1740-4685-9F95-FD64E425BF8B}">
      <dsp:nvSpPr>
        <dsp:cNvPr id="0" name=""/>
        <dsp:cNvSpPr/>
      </dsp:nvSpPr>
      <dsp:spPr>
        <a:xfrm>
          <a:off x="0" y="4695055"/>
          <a:ext cx="6290226" cy="75092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639302-045C-4C27-90AB-48CD7834BB7C}">
      <dsp:nvSpPr>
        <dsp:cNvPr id="0" name=""/>
        <dsp:cNvSpPr/>
      </dsp:nvSpPr>
      <dsp:spPr>
        <a:xfrm>
          <a:off x="227155" y="4864014"/>
          <a:ext cx="413009" cy="413009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337E21-3C47-4507-9B27-6277AA0AAAE4}">
      <dsp:nvSpPr>
        <dsp:cNvPr id="0" name=""/>
        <dsp:cNvSpPr/>
      </dsp:nvSpPr>
      <dsp:spPr>
        <a:xfrm>
          <a:off x="867320" y="4695055"/>
          <a:ext cx="2830601" cy="7509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9473" tIns="79473" rIns="79473" bIns="79473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/>
            <a:t>5. Broken Links</a:t>
          </a:r>
          <a:endParaRPr lang="en-US" sz="1900" kern="1200"/>
        </a:p>
      </dsp:txBody>
      <dsp:txXfrm>
        <a:off x="867320" y="4695055"/>
        <a:ext cx="2830601" cy="750926"/>
      </dsp:txXfrm>
    </dsp:sp>
    <dsp:sp modelId="{1A582E50-13A0-4000-9137-0AAEB8706581}">
      <dsp:nvSpPr>
        <dsp:cNvPr id="0" name=""/>
        <dsp:cNvSpPr/>
      </dsp:nvSpPr>
      <dsp:spPr>
        <a:xfrm>
          <a:off x="3697922" y="4695055"/>
          <a:ext cx="2592303" cy="7509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9473" tIns="79473" rIns="79473" bIns="79473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/>
            <a:t>Solution</a:t>
          </a:r>
          <a:r>
            <a:rPr lang="en-US" sz="1400" kern="1200"/>
            <a:t>: Regularly audit and fix broken links.</a:t>
          </a:r>
        </a:p>
      </dsp:txBody>
      <dsp:txXfrm>
        <a:off x="3697922" y="4695055"/>
        <a:ext cx="2592303" cy="75092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0608CF5-2BE4-4ECB-BE86-CE56C5AF462F}">
      <dsp:nvSpPr>
        <dsp:cNvPr id="0" name=""/>
        <dsp:cNvSpPr/>
      </dsp:nvSpPr>
      <dsp:spPr>
        <a:xfrm rot="5400000">
          <a:off x="7100469" y="-3139669"/>
          <a:ext cx="514805" cy="6925056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/>
            <a:t>Focus on </a:t>
          </a:r>
          <a:r>
            <a:rPr lang="en-US" sz="1300" b="1" kern="1200"/>
            <a:t>government agencies, businesses, and logistics providers</a:t>
          </a:r>
          <a:r>
            <a:rPr lang="en-US" sz="1300" kern="1200"/>
            <a:t>.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/>
            <a:t>Highlight global trade and logistics solutions.</a:t>
          </a:r>
        </a:p>
      </dsp:txBody>
      <dsp:txXfrm rot="-5400000">
        <a:off x="3895344" y="90587"/>
        <a:ext cx="6899925" cy="464543"/>
      </dsp:txXfrm>
    </dsp:sp>
    <dsp:sp modelId="{21ED3DB0-28EB-4DA4-A5C1-C2444AA84283}">
      <dsp:nvSpPr>
        <dsp:cNvPr id="0" name=""/>
        <dsp:cNvSpPr/>
      </dsp:nvSpPr>
      <dsp:spPr>
        <a:xfrm>
          <a:off x="0" y="1105"/>
          <a:ext cx="3895344" cy="64350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1. Audience-Centric Content</a:t>
          </a:r>
          <a:endParaRPr lang="en-US" sz="1800" kern="1200" dirty="0"/>
        </a:p>
      </dsp:txBody>
      <dsp:txXfrm>
        <a:off x="31413" y="32518"/>
        <a:ext cx="3832518" cy="580680"/>
      </dsp:txXfrm>
    </dsp:sp>
    <dsp:sp modelId="{CA2060CB-DB34-4B53-9ECA-684E0A7C8D25}">
      <dsp:nvSpPr>
        <dsp:cNvPr id="0" name=""/>
        <dsp:cNvSpPr/>
      </dsp:nvSpPr>
      <dsp:spPr>
        <a:xfrm rot="5400000">
          <a:off x="7100469" y="-2463987"/>
          <a:ext cx="514805" cy="6925056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/>
            <a:t>Share </a:t>
          </a:r>
          <a:r>
            <a:rPr lang="en-US" sz="1300" b="1" kern="1200"/>
            <a:t>industry reports</a:t>
          </a:r>
          <a:r>
            <a:rPr lang="en-US" sz="1300" kern="1200"/>
            <a:t> and </a:t>
          </a:r>
          <a:r>
            <a:rPr lang="en-US" sz="1300" b="1" kern="1200"/>
            <a:t>case studies</a:t>
          </a:r>
          <a:r>
            <a:rPr lang="en-US" sz="1300" kern="1200"/>
            <a:t> to showcase expertise.</a:t>
          </a:r>
        </a:p>
      </dsp:txBody>
      <dsp:txXfrm rot="-5400000">
        <a:off x="3895344" y="766269"/>
        <a:ext cx="6899925" cy="464543"/>
      </dsp:txXfrm>
    </dsp:sp>
    <dsp:sp modelId="{F479799E-A8D4-4820-BED4-843CD71CF6A7}">
      <dsp:nvSpPr>
        <dsp:cNvPr id="0" name=""/>
        <dsp:cNvSpPr/>
      </dsp:nvSpPr>
      <dsp:spPr>
        <a:xfrm>
          <a:off x="0" y="676786"/>
          <a:ext cx="3895344" cy="64350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/>
            <a:t>2. Thought Leadership &amp; Case Studies</a:t>
          </a:r>
          <a:endParaRPr lang="en-US" sz="1800" kern="1200"/>
        </a:p>
      </dsp:txBody>
      <dsp:txXfrm>
        <a:off x="31413" y="708199"/>
        <a:ext cx="3832518" cy="580680"/>
      </dsp:txXfrm>
    </dsp:sp>
    <dsp:sp modelId="{D7665CEF-7764-4D98-BC8A-23E46A028693}">
      <dsp:nvSpPr>
        <dsp:cNvPr id="0" name=""/>
        <dsp:cNvSpPr/>
      </dsp:nvSpPr>
      <dsp:spPr>
        <a:xfrm rot="5400000">
          <a:off x="7100469" y="-1788306"/>
          <a:ext cx="514805" cy="6925056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Use targeted keywords to enhance visibility in </a:t>
          </a:r>
          <a:r>
            <a:rPr lang="en-US" sz="1300" b="1" kern="1200" dirty="0"/>
            <a:t>global trade</a:t>
          </a:r>
          <a:r>
            <a:rPr lang="en-US" sz="1300" kern="1200" dirty="0"/>
            <a:t>, </a:t>
          </a:r>
          <a:r>
            <a:rPr lang="en-US" sz="1300" b="1" kern="1200" dirty="0"/>
            <a:t>port operations</a:t>
          </a:r>
          <a:r>
            <a:rPr lang="en-US" sz="1300" kern="1200" dirty="0"/>
            <a:t>, and </a:t>
          </a:r>
          <a:r>
            <a:rPr lang="en-US" sz="1300" b="1" kern="1200" dirty="0"/>
            <a:t>logistics</a:t>
          </a:r>
          <a:r>
            <a:rPr lang="en-US" sz="1300" kern="1200" dirty="0"/>
            <a:t>.</a:t>
          </a:r>
        </a:p>
      </dsp:txBody>
      <dsp:txXfrm rot="-5400000">
        <a:off x="3895344" y="1441950"/>
        <a:ext cx="6899925" cy="464543"/>
      </dsp:txXfrm>
    </dsp:sp>
    <dsp:sp modelId="{8BC415EC-ACF3-4E61-B391-4285D11A71EA}">
      <dsp:nvSpPr>
        <dsp:cNvPr id="0" name=""/>
        <dsp:cNvSpPr/>
      </dsp:nvSpPr>
      <dsp:spPr>
        <a:xfrm>
          <a:off x="0" y="1352468"/>
          <a:ext cx="3895344" cy="64350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/>
            <a:t>3. SEO-Optimized Web Content</a:t>
          </a:r>
          <a:endParaRPr lang="en-US" sz="1800" kern="1200"/>
        </a:p>
      </dsp:txBody>
      <dsp:txXfrm>
        <a:off x="31413" y="1383881"/>
        <a:ext cx="3832518" cy="580680"/>
      </dsp:txXfrm>
    </dsp:sp>
    <dsp:sp modelId="{19616317-E143-46D8-8962-643545CA82FF}">
      <dsp:nvSpPr>
        <dsp:cNvPr id="0" name=""/>
        <dsp:cNvSpPr/>
      </dsp:nvSpPr>
      <dsp:spPr>
        <a:xfrm rot="5400000">
          <a:off x="7100469" y="-1112624"/>
          <a:ext cx="514805" cy="6925056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/>
            <a:t>Use </a:t>
          </a:r>
          <a:r>
            <a:rPr lang="en-US" sz="1300" b="1" kern="1200"/>
            <a:t>infographics</a:t>
          </a:r>
          <a:r>
            <a:rPr lang="en-US" sz="1300" kern="1200"/>
            <a:t> and </a:t>
          </a:r>
          <a:r>
            <a:rPr lang="en-US" sz="1300" b="1" kern="1200"/>
            <a:t>videos</a:t>
          </a:r>
          <a:r>
            <a:rPr lang="en-US" sz="1300" kern="1200"/>
            <a:t> to explain complex systems and innovations.</a:t>
          </a:r>
        </a:p>
      </dsp:txBody>
      <dsp:txXfrm rot="-5400000">
        <a:off x="3895344" y="2117632"/>
        <a:ext cx="6899925" cy="464543"/>
      </dsp:txXfrm>
    </dsp:sp>
    <dsp:sp modelId="{AFE4666A-6062-417B-971C-88D5EA5E0A0E}">
      <dsp:nvSpPr>
        <dsp:cNvPr id="0" name=""/>
        <dsp:cNvSpPr/>
      </dsp:nvSpPr>
      <dsp:spPr>
        <a:xfrm>
          <a:off x="0" y="2028150"/>
          <a:ext cx="3895344" cy="64350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4. Visual Content &amp; Infographics</a:t>
          </a:r>
          <a:endParaRPr lang="en-US" sz="1800" kern="1200" dirty="0"/>
        </a:p>
      </dsp:txBody>
      <dsp:txXfrm>
        <a:off x="31413" y="2059563"/>
        <a:ext cx="3832518" cy="580680"/>
      </dsp:txXfrm>
    </dsp:sp>
    <dsp:sp modelId="{3BAAB581-7B62-425F-9C62-17F6C86C0668}">
      <dsp:nvSpPr>
        <dsp:cNvPr id="0" name=""/>
        <dsp:cNvSpPr/>
      </dsp:nvSpPr>
      <dsp:spPr>
        <a:xfrm rot="5400000">
          <a:off x="7100469" y="-436943"/>
          <a:ext cx="514805" cy="6925056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/>
            <a:t>Leverage </a:t>
          </a:r>
          <a:r>
            <a:rPr lang="en-US" sz="1300" b="1" kern="1200"/>
            <a:t>LinkedIn</a:t>
          </a:r>
          <a:r>
            <a:rPr lang="en-US" sz="1300" kern="1200"/>
            <a:t> and </a:t>
          </a:r>
          <a:r>
            <a:rPr lang="en-US" sz="1300" b="1" kern="1200"/>
            <a:t>Twitter</a:t>
          </a:r>
          <a:r>
            <a:rPr lang="en-US" sz="1300" kern="1200"/>
            <a:t> to share </a:t>
          </a:r>
          <a:r>
            <a:rPr lang="en-US" sz="1300" b="1" kern="1200"/>
            <a:t>webinars</a:t>
          </a:r>
          <a:r>
            <a:rPr lang="en-US" sz="1300" kern="1200"/>
            <a:t> and </a:t>
          </a:r>
          <a:r>
            <a:rPr lang="en-US" sz="1300" b="1" kern="1200"/>
            <a:t>product updates</a:t>
          </a:r>
          <a:r>
            <a:rPr lang="en-US" sz="1300" kern="1200"/>
            <a:t>.</a:t>
          </a:r>
        </a:p>
      </dsp:txBody>
      <dsp:txXfrm rot="-5400000">
        <a:off x="3895344" y="2793313"/>
        <a:ext cx="6899925" cy="464543"/>
      </dsp:txXfrm>
    </dsp:sp>
    <dsp:sp modelId="{FF398F8D-CD86-466D-8221-DDA503FD18BD}">
      <dsp:nvSpPr>
        <dsp:cNvPr id="0" name=""/>
        <dsp:cNvSpPr/>
      </dsp:nvSpPr>
      <dsp:spPr>
        <a:xfrm>
          <a:off x="0" y="2703831"/>
          <a:ext cx="3895344" cy="64350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/>
            <a:t>5. Social Media Engagement</a:t>
          </a:r>
          <a:endParaRPr lang="en-US" sz="1800" kern="1200"/>
        </a:p>
      </dsp:txBody>
      <dsp:txXfrm>
        <a:off x="31413" y="2735244"/>
        <a:ext cx="3832518" cy="580680"/>
      </dsp:txXfrm>
    </dsp:sp>
    <dsp:sp modelId="{B25C94A7-67A8-4E3B-BE05-1CD29CB03F21}">
      <dsp:nvSpPr>
        <dsp:cNvPr id="0" name=""/>
        <dsp:cNvSpPr/>
      </dsp:nvSpPr>
      <dsp:spPr>
        <a:xfrm rot="5400000">
          <a:off x="7100469" y="238738"/>
          <a:ext cx="514805" cy="6925056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/>
            <a:t>Distribute content through </a:t>
          </a:r>
          <a:r>
            <a:rPr lang="en-US" sz="1300" b="1" kern="1200"/>
            <a:t>email newsletters</a:t>
          </a:r>
          <a:r>
            <a:rPr lang="en-US" sz="1300" kern="1200"/>
            <a:t>, </a:t>
          </a:r>
          <a:r>
            <a:rPr lang="en-US" sz="1300" b="1" kern="1200"/>
            <a:t>search engine marketing</a:t>
          </a:r>
          <a:r>
            <a:rPr lang="en-US" sz="1300" kern="1200"/>
            <a:t>, and </a:t>
          </a:r>
          <a:r>
            <a:rPr lang="en-US" sz="1300" b="1" kern="1200"/>
            <a:t>partners</a:t>
          </a:r>
          <a:r>
            <a:rPr lang="en-US" sz="1300" kern="1200"/>
            <a:t>.</a:t>
          </a:r>
        </a:p>
      </dsp:txBody>
      <dsp:txXfrm rot="-5400000">
        <a:off x="3895344" y="3468995"/>
        <a:ext cx="6899925" cy="464543"/>
      </dsp:txXfrm>
    </dsp:sp>
    <dsp:sp modelId="{619DDED0-DFA7-43FB-9E29-63B0D4CD5C9A}">
      <dsp:nvSpPr>
        <dsp:cNvPr id="0" name=""/>
        <dsp:cNvSpPr/>
      </dsp:nvSpPr>
      <dsp:spPr>
        <a:xfrm>
          <a:off x="0" y="3379513"/>
          <a:ext cx="3895344" cy="64350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6. Content Distribution Strategy</a:t>
          </a:r>
          <a:endParaRPr lang="en-US" sz="1800" kern="1200" dirty="0"/>
        </a:p>
      </dsp:txBody>
      <dsp:txXfrm>
        <a:off x="31413" y="3410926"/>
        <a:ext cx="3832518" cy="58068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07518CF-BD21-487D-9EB3-92FEDF78FBB0}">
      <dsp:nvSpPr>
        <dsp:cNvPr id="0" name=""/>
        <dsp:cNvSpPr/>
      </dsp:nvSpPr>
      <dsp:spPr>
        <a:xfrm>
          <a:off x="1777051" y="763"/>
          <a:ext cx="7108204" cy="99307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919" tIns="252242" rIns="137919" bIns="252242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/>
            <a:t>Increase in website visitors</a:t>
          </a:r>
          <a:r>
            <a:rPr lang="en-US" sz="1300" kern="1200"/>
            <a:t> due to targeted </a:t>
          </a:r>
          <a:r>
            <a:rPr lang="en-US" sz="1300" b="1" kern="1200"/>
            <a:t>keyword optimization</a:t>
          </a:r>
          <a:r>
            <a:rPr lang="en-US" sz="1300" kern="1200"/>
            <a:t> and </a:t>
          </a:r>
          <a:r>
            <a:rPr lang="en-US" sz="1300" b="1" kern="1200"/>
            <a:t>on-page SEO improvements</a:t>
          </a:r>
          <a:r>
            <a:rPr lang="en-US" sz="1300" kern="1200"/>
            <a:t>.</a:t>
          </a:r>
        </a:p>
      </dsp:txBody>
      <dsp:txXfrm>
        <a:off x="1777051" y="763"/>
        <a:ext cx="7108204" cy="993078"/>
      </dsp:txXfrm>
    </dsp:sp>
    <dsp:sp modelId="{465EA681-DAB1-4D09-8040-64CCACCBD976}">
      <dsp:nvSpPr>
        <dsp:cNvPr id="0" name=""/>
        <dsp:cNvSpPr/>
      </dsp:nvSpPr>
      <dsp:spPr>
        <a:xfrm>
          <a:off x="0" y="763"/>
          <a:ext cx="1777051" cy="993078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4036" tIns="98094" rIns="94036" bIns="98094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1. Improved Organic Traffic</a:t>
          </a:r>
          <a:endParaRPr lang="en-US" sz="1600" kern="1200" dirty="0"/>
        </a:p>
      </dsp:txBody>
      <dsp:txXfrm>
        <a:off x="0" y="763"/>
        <a:ext cx="1777051" cy="993078"/>
      </dsp:txXfrm>
    </dsp:sp>
    <dsp:sp modelId="{F3150226-D64C-489D-8EEC-72A01D309460}">
      <dsp:nvSpPr>
        <dsp:cNvPr id="0" name=""/>
        <dsp:cNvSpPr/>
      </dsp:nvSpPr>
      <dsp:spPr>
        <a:xfrm>
          <a:off x="1777051" y="1053427"/>
          <a:ext cx="7108204" cy="99307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919" tIns="252242" rIns="137919" bIns="252242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Greater </a:t>
          </a:r>
          <a:r>
            <a:rPr lang="en-US" sz="1300" b="1" kern="1200"/>
            <a:t>online presence</a:t>
          </a:r>
          <a:r>
            <a:rPr lang="en-US" sz="1300" kern="1200"/>
            <a:t> through </a:t>
          </a:r>
          <a:r>
            <a:rPr lang="en-US" sz="1300" b="1" kern="1200"/>
            <a:t>content marketing</a:t>
          </a:r>
          <a:r>
            <a:rPr lang="en-US" sz="1300" kern="1200"/>
            <a:t>, </a:t>
          </a:r>
          <a:r>
            <a:rPr lang="en-US" sz="1300" b="1" kern="1200"/>
            <a:t>social media engagement</a:t>
          </a:r>
          <a:r>
            <a:rPr lang="en-US" sz="1300" kern="1200"/>
            <a:t>, and </a:t>
          </a:r>
          <a:r>
            <a:rPr lang="en-US" sz="1300" b="1" kern="1200"/>
            <a:t>link building</a:t>
          </a:r>
          <a:r>
            <a:rPr lang="en-US" sz="1300" kern="1200"/>
            <a:t> strategies.</a:t>
          </a:r>
        </a:p>
      </dsp:txBody>
      <dsp:txXfrm>
        <a:off x="1777051" y="1053427"/>
        <a:ext cx="7108204" cy="993078"/>
      </dsp:txXfrm>
    </dsp:sp>
    <dsp:sp modelId="{5F0B8E18-1F97-458A-B637-8DFCA6599964}">
      <dsp:nvSpPr>
        <dsp:cNvPr id="0" name=""/>
        <dsp:cNvSpPr/>
      </dsp:nvSpPr>
      <dsp:spPr>
        <a:xfrm>
          <a:off x="0" y="1053427"/>
          <a:ext cx="1777051" cy="993078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4036" tIns="98094" rIns="94036" bIns="98094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2. Enhanced Brand Visibility</a:t>
          </a:r>
          <a:endParaRPr lang="en-US" sz="1600" kern="1200"/>
        </a:p>
      </dsp:txBody>
      <dsp:txXfrm>
        <a:off x="0" y="1053427"/>
        <a:ext cx="1777051" cy="993078"/>
      </dsp:txXfrm>
    </dsp:sp>
    <dsp:sp modelId="{43039DDB-B1DF-43AB-9953-9BB646604E5B}">
      <dsp:nvSpPr>
        <dsp:cNvPr id="0" name=""/>
        <dsp:cNvSpPr/>
      </dsp:nvSpPr>
      <dsp:spPr>
        <a:xfrm>
          <a:off x="1777051" y="2106091"/>
          <a:ext cx="7108204" cy="99307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919" tIns="252242" rIns="137919" bIns="252242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/>
            <a:t>Better rankings</a:t>
          </a:r>
          <a:r>
            <a:rPr lang="en-US" sz="1300" kern="1200"/>
            <a:t> for critical keywords related to </a:t>
          </a:r>
          <a:r>
            <a:rPr lang="en-US" sz="1300" b="1" kern="1200"/>
            <a:t>global trade</a:t>
          </a:r>
          <a:r>
            <a:rPr lang="en-US" sz="1300" kern="1200"/>
            <a:t>, </a:t>
          </a:r>
          <a:r>
            <a:rPr lang="en-US" sz="1300" b="1" kern="1200"/>
            <a:t>logistics solutions</a:t>
          </a:r>
          <a:r>
            <a:rPr lang="en-US" sz="1300" kern="1200"/>
            <a:t>, and </a:t>
          </a:r>
          <a:r>
            <a:rPr lang="en-US" sz="1300" b="1" kern="1200"/>
            <a:t>port operations</a:t>
          </a:r>
          <a:r>
            <a:rPr lang="en-US" sz="1300" kern="1200"/>
            <a:t>.</a:t>
          </a:r>
        </a:p>
      </dsp:txBody>
      <dsp:txXfrm>
        <a:off x="1777051" y="2106091"/>
        <a:ext cx="7108204" cy="993078"/>
      </dsp:txXfrm>
    </dsp:sp>
    <dsp:sp modelId="{9CB76A1C-50F7-4210-8B87-FCEA01441D93}">
      <dsp:nvSpPr>
        <dsp:cNvPr id="0" name=""/>
        <dsp:cNvSpPr/>
      </dsp:nvSpPr>
      <dsp:spPr>
        <a:xfrm>
          <a:off x="0" y="2106091"/>
          <a:ext cx="1777051" cy="993078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4036" tIns="98094" rIns="94036" bIns="98094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3. Higher Search Engine Rankings</a:t>
          </a:r>
          <a:endParaRPr lang="en-US" sz="1600" kern="1200" dirty="0"/>
        </a:p>
      </dsp:txBody>
      <dsp:txXfrm>
        <a:off x="0" y="2106091"/>
        <a:ext cx="1777051" cy="993078"/>
      </dsp:txXfrm>
    </dsp:sp>
    <dsp:sp modelId="{4B1997FA-3BAC-4A19-9903-A144379CDD28}">
      <dsp:nvSpPr>
        <dsp:cNvPr id="0" name=""/>
        <dsp:cNvSpPr/>
      </dsp:nvSpPr>
      <dsp:spPr>
        <a:xfrm>
          <a:off x="1777051" y="3158754"/>
          <a:ext cx="7108204" cy="99307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919" tIns="252242" rIns="137919" bIns="252242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/>
            <a:t>Boost in qualified leads</a:t>
          </a:r>
          <a:r>
            <a:rPr lang="en-US" sz="1300" kern="1200"/>
            <a:t> via improved user experience, clear calls-to-action, and optimized landing pages.</a:t>
          </a:r>
        </a:p>
      </dsp:txBody>
      <dsp:txXfrm>
        <a:off x="1777051" y="3158754"/>
        <a:ext cx="7108204" cy="993078"/>
      </dsp:txXfrm>
    </dsp:sp>
    <dsp:sp modelId="{8673F0EB-3B23-4014-9BC8-2874A2A6FA24}">
      <dsp:nvSpPr>
        <dsp:cNvPr id="0" name=""/>
        <dsp:cNvSpPr/>
      </dsp:nvSpPr>
      <dsp:spPr>
        <a:xfrm>
          <a:off x="0" y="3158754"/>
          <a:ext cx="1777051" cy="993078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4036" tIns="98094" rIns="94036" bIns="98094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4. Increased Lead Generation</a:t>
          </a:r>
          <a:endParaRPr lang="en-US" sz="1600" kern="1200"/>
        </a:p>
      </dsp:txBody>
      <dsp:txXfrm>
        <a:off x="0" y="3158754"/>
        <a:ext cx="1777051" cy="993078"/>
      </dsp:txXfrm>
    </dsp:sp>
    <dsp:sp modelId="{373DB368-666F-4EE2-A74E-8B885AE41A32}">
      <dsp:nvSpPr>
        <dsp:cNvPr id="0" name=""/>
        <dsp:cNvSpPr/>
      </dsp:nvSpPr>
      <dsp:spPr>
        <a:xfrm>
          <a:off x="1777051" y="4211418"/>
          <a:ext cx="7108204" cy="99307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919" tIns="252242" rIns="137919" bIns="252242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Enhanced </a:t>
          </a:r>
          <a:r>
            <a:rPr lang="en-US" sz="1300" b="1" kern="1200"/>
            <a:t>brand credibility</a:t>
          </a:r>
          <a:r>
            <a:rPr lang="en-US" sz="1300" kern="1200"/>
            <a:t> through </a:t>
          </a:r>
          <a:r>
            <a:rPr lang="en-US" sz="1300" b="1" kern="1200"/>
            <a:t>positive reviews</a:t>
          </a:r>
          <a:r>
            <a:rPr lang="en-US" sz="1300" kern="1200"/>
            <a:t>, </a:t>
          </a:r>
          <a:r>
            <a:rPr lang="en-US" sz="1300" b="1" kern="1200"/>
            <a:t>industry partnerships</a:t>
          </a:r>
          <a:r>
            <a:rPr lang="en-US" sz="1300" kern="1200"/>
            <a:t>, and expert content.</a:t>
          </a:r>
        </a:p>
      </dsp:txBody>
      <dsp:txXfrm>
        <a:off x="1777051" y="4211418"/>
        <a:ext cx="7108204" cy="993078"/>
      </dsp:txXfrm>
    </dsp:sp>
    <dsp:sp modelId="{4C894E6A-65F4-4E37-96EB-585218C6F09B}">
      <dsp:nvSpPr>
        <dsp:cNvPr id="0" name=""/>
        <dsp:cNvSpPr/>
      </dsp:nvSpPr>
      <dsp:spPr>
        <a:xfrm>
          <a:off x="0" y="4211418"/>
          <a:ext cx="1777051" cy="993078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4036" tIns="98094" rIns="94036" bIns="98094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5. Strengthened Online Reputation</a:t>
          </a:r>
          <a:endParaRPr lang="en-US" sz="1600" kern="1200"/>
        </a:p>
      </dsp:txBody>
      <dsp:txXfrm>
        <a:off x="0" y="4211418"/>
        <a:ext cx="1777051" cy="993078"/>
      </dsp:txXfrm>
    </dsp:sp>
    <dsp:sp modelId="{D2C07EA5-88FF-4133-95D1-60E35D1FCE84}">
      <dsp:nvSpPr>
        <dsp:cNvPr id="0" name=""/>
        <dsp:cNvSpPr/>
      </dsp:nvSpPr>
      <dsp:spPr>
        <a:xfrm>
          <a:off x="1777051" y="5264082"/>
          <a:ext cx="7108204" cy="99307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919" tIns="252242" rIns="137919" bIns="252242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/>
            <a:t>Established as an industry leader</a:t>
          </a:r>
          <a:r>
            <a:rPr lang="en-US" sz="1300" kern="1200"/>
            <a:t> with </a:t>
          </a:r>
          <a:r>
            <a:rPr lang="en-US" sz="1300" b="1" kern="1200"/>
            <a:t>thought leadership content</a:t>
          </a:r>
          <a:r>
            <a:rPr lang="en-US" sz="1300" kern="1200"/>
            <a:t>, </a:t>
          </a:r>
          <a:r>
            <a:rPr lang="en-US" sz="1300" b="1" kern="1200"/>
            <a:t>case studies</a:t>
          </a:r>
          <a:r>
            <a:rPr lang="en-US" sz="1300" kern="1200"/>
            <a:t>, and </a:t>
          </a:r>
          <a:r>
            <a:rPr lang="en-US" sz="1300" b="1" kern="1200"/>
            <a:t>innovative solutions</a:t>
          </a:r>
          <a:r>
            <a:rPr lang="en-US" sz="1300" kern="1200"/>
            <a:t> showcased online.</a:t>
          </a:r>
        </a:p>
      </dsp:txBody>
      <dsp:txXfrm>
        <a:off x="1777051" y="5264082"/>
        <a:ext cx="7108204" cy="993078"/>
      </dsp:txXfrm>
    </dsp:sp>
    <dsp:sp modelId="{358F04DF-2815-4525-894D-08BDBF3C63B8}">
      <dsp:nvSpPr>
        <dsp:cNvPr id="0" name=""/>
        <dsp:cNvSpPr/>
      </dsp:nvSpPr>
      <dsp:spPr>
        <a:xfrm>
          <a:off x="0" y="5264082"/>
          <a:ext cx="1777051" cy="993078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4036" tIns="98094" rIns="94036" bIns="98094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6. Competitive Advantage</a:t>
          </a:r>
          <a:endParaRPr lang="en-US" sz="1600" kern="1200"/>
        </a:p>
      </dsp:txBody>
      <dsp:txXfrm>
        <a:off x="0" y="5264082"/>
        <a:ext cx="1777051" cy="99307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7A4B1E-0E38-4A2F-A4C4-2433BEEEAF1B}">
      <dsp:nvSpPr>
        <dsp:cNvPr id="0" name=""/>
        <dsp:cNvSpPr/>
      </dsp:nvSpPr>
      <dsp:spPr>
        <a:xfrm>
          <a:off x="0" y="576"/>
          <a:ext cx="7113606" cy="79324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78578F5-26FE-4042-BCE2-6C391E74BE1F}">
      <dsp:nvSpPr>
        <dsp:cNvPr id="0" name=""/>
        <dsp:cNvSpPr/>
      </dsp:nvSpPr>
      <dsp:spPr>
        <a:xfrm>
          <a:off x="239955" y="179055"/>
          <a:ext cx="436282" cy="43628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D19179-5F6E-46A6-A47A-FF9151EAEE74}">
      <dsp:nvSpPr>
        <dsp:cNvPr id="0" name=""/>
        <dsp:cNvSpPr/>
      </dsp:nvSpPr>
      <dsp:spPr>
        <a:xfrm>
          <a:off x="916193" y="576"/>
          <a:ext cx="3201122" cy="7932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951" tIns="83951" rIns="83951" bIns="83951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Organic Traffic</a:t>
          </a:r>
        </a:p>
      </dsp:txBody>
      <dsp:txXfrm>
        <a:off x="916193" y="576"/>
        <a:ext cx="3201122" cy="793240"/>
      </dsp:txXfrm>
    </dsp:sp>
    <dsp:sp modelId="{00B0F0CF-82FC-47B3-8A94-7FFBEBE6CEBE}">
      <dsp:nvSpPr>
        <dsp:cNvPr id="0" name=""/>
        <dsp:cNvSpPr/>
      </dsp:nvSpPr>
      <dsp:spPr>
        <a:xfrm>
          <a:off x="4117315" y="576"/>
          <a:ext cx="2996290" cy="7932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951" tIns="83951" rIns="83951" bIns="83951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Inconsistent trends; bounce rate is high, signaling content or UX issues.</a:t>
          </a:r>
        </a:p>
      </dsp:txBody>
      <dsp:txXfrm>
        <a:off x="4117315" y="576"/>
        <a:ext cx="2996290" cy="793240"/>
      </dsp:txXfrm>
    </dsp:sp>
    <dsp:sp modelId="{D33D8C8E-9DC2-4561-BA69-CDBDE2C4BF4F}">
      <dsp:nvSpPr>
        <dsp:cNvPr id="0" name=""/>
        <dsp:cNvSpPr/>
      </dsp:nvSpPr>
      <dsp:spPr>
        <a:xfrm>
          <a:off x="0" y="992127"/>
          <a:ext cx="7113606" cy="79324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C19D270-D2A5-4774-A157-F8A2CD9CB5DD}">
      <dsp:nvSpPr>
        <dsp:cNvPr id="0" name=""/>
        <dsp:cNvSpPr/>
      </dsp:nvSpPr>
      <dsp:spPr>
        <a:xfrm>
          <a:off x="239955" y="1170606"/>
          <a:ext cx="436282" cy="43628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764B87-D29B-4BB4-BE07-644BD02AFC05}">
      <dsp:nvSpPr>
        <dsp:cNvPr id="0" name=""/>
        <dsp:cNvSpPr/>
      </dsp:nvSpPr>
      <dsp:spPr>
        <a:xfrm>
          <a:off x="916193" y="992127"/>
          <a:ext cx="3201122" cy="7932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951" tIns="83951" rIns="83951" bIns="83951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Keyword Rankings</a:t>
          </a:r>
        </a:p>
      </dsp:txBody>
      <dsp:txXfrm>
        <a:off x="916193" y="992127"/>
        <a:ext cx="3201122" cy="793240"/>
      </dsp:txXfrm>
    </dsp:sp>
    <dsp:sp modelId="{00D428E6-A5D0-4603-BC72-CE857DF93CF0}">
      <dsp:nvSpPr>
        <dsp:cNvPr id="0" name=""/>
        <dsp:cNvSpPr/>
      </dsp:nvSpPr>
      <dsp:spPr>
        <a:xfrm>
          <a:off x="4117315" y="992127"/>
          <a:ext cx="2996290" cy="7932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951" tIns="83951" rIns="83951" bIns="83951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Ranks for key industry terms but struggles with competitive or high-volume keywords.</a:t>
          </a:r>
        </a:p>
      </dsp:txBody>
      <dsp:txXfrm>
        <a:off x="4117315" y="992127"/>
        <a:ext cx="2996290" cy="793240"/>
      </dsp:txXfrm>
    </dsp:sp>
    <dsp:sp modelId="{DC647556-9EF4-4BD4-9566-A1D27D7E9D35}">
      <dsp:nvSpPr>
        <dsp:cNvPr id="0" name=""/>
        <dsp:cNvSpPr/>
      </dsp:nvSpPr>
      <dsp:spPr>
        <a:xfrm>
          <a:off x="0" y="1983678"/>
          <a:ext cx="7113606" cy="79324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BB330BA-94B0-4200-98E4-6FE2E788BC5F}">
      <dsp:nvSpPr>
        <dsp:cNvPr id="0" name=""/>
        <dsp:cNvSpPr/>
      </dsp:nvSpPr>
      <dsp:spPr>
        <a:xfrm>
          <a:off x="239955" y="2162157"/>
          <a:ext cx="436282" cy="43628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7E99850-6C3B-4408-8DF6-352022BC7E7C}">
      <dsp:nvSpPr>
        <dsp:cNvPr id="0" name=""/>
        <dsp:cNvSpPr/>
      </dsp:nvSpPr>
      <dsp:spPr>
        <a:xfrm>
          <a:off x="916193" y="1983678"/>
          <a:ext cx="3201122" cy="7932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951" tIns="83951" rIns="83951" bIns="83951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Backlink Profile</a:t>
          </a:r>
        </a:p>
      </dsp:txBody>
      <dsp:txXfrm>
        <a:off x="916193" y="1983678"/>
        <a:ext cx="3201122" cy="793240"/>
      </dsp:txXfrm>
    </dsp:sp>
    <dsp:sp modelId="{5EC140B1-D52A-4DBB-94A8-236F48446B9F}">
      <dsp:nvSpPr>
        <dsp:cNvPr id="0" name=""/>
        <dsp:cNvSpPr/>
      </dsp:nvSpPr>
      <dsp:spPr>
        <a:xfrm>
          <a:off x="4117315" y="1983678"/>
          <a:ext cx="2996290" cy="7932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951" tIns="83951" rIns="83951" bIns="83951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Strong backlinks from reputable sources; needs more high-quality referring domains.</a:t>
          </a:r>
        </a:p>
      </dsp:txBody>
      <dsp:txXfrm>
        <a:off x="4117315" y="1983678"/>
        <a:ext cx="2996290" cy="793240"/>
      </dsp:txXfrm>
    </dsp:sp>
    <dsp:sp modelId="{23CF67B0-03DA-43CE-B001-7A1D7022168B}">
      <dsp:nvSpPr>
        <dsp:cNvPr id="0" name=""/>
        <dsp:cNvSpPr/>
      </dsp:nvSpPr>
      <dsp:spPr>
        <a:xfrm>
          <a:off x="0" y="2975229"/>
          <a:ext cx="7113606" cy="79324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706064D-ECB3-4A95-BEB4-4552B6C3059D}">
      <dsp:nvSpPr>
        <dsp:cNvPr id="0" name=""/>
        <dsp:cNvSpPr/>
      </dsp:nvSpPr>
      <dsp:spPr>
        <a:xfrm>
          <a:off x="239955" y="3153708"/>
          <a:ext cx="436282" cy="43628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88DB62-10EC-44A4-B870-ECA795E2422A}">
      <dsp:nvSpPr>
        <dsp:cNvPr id="0" name=""/>
        <dsp:cNvSpPr/>
      </dsp:nvSpPr>
      <dsp:spPr>
        <a:xfrm>
          <a:off x="916193" y="2975229"/>
          <a:ext cx="3201122" cy="7932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951" tIns="83951" rIns="83951" bIns="83951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Technical SEO</a:t>
          </a:r>
        </a:p>
      </dsp:txBody>
      <dsp:txXfrm>
        <a:off x="916193" y="2975229"/>
        <a:ext cx="3201122" cy="793240"/>
      </dsp:txXfrm>
    </dsp:sp>
    <dsp:sp modelId="{C8E8DF16-F03B-49E7-A503-C8BAE764914C}">
      <dsp:nvSpPr>
        <dsp:cNvPr id="0" name=""/>
        <dsp:cNvSpPr/>
      </dsp:nvSpPr>
      <dsp:spPr>
        <a:xfrm>
          <a:off x="4117315" y="2975229"/>
          <a:ext cx="2996290" cy="7932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951" tIns="83951" rIns="83951" bIns="83951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Mobile-friendly and secure (HTTPS).</a:t>
          </a:r>
        </a:p>
      </dsp:txBody>
      <dsp:txXfrm>
        <a:off x="4117315" y="2975229"/>
        <a:ext cx="2996290" cy="793240"/>
      </dsp:txXfrm>
    </dsp:sp>
    <dsp:sp modelId="{F1EBDB99-D9F4-44F4-8371-B6EB08BBE526}">
      <dsp:nvSpPr>
        <dsp:cNvPr id="0" name=""/>
        <dsp:cNvSpPr/>
      </dsp:nvSpPr>
      <dsp:spPr>
        <a:xfrm>
          <a:off x="0" y="3966780"/>
          <a:ext cx="7113606" cy="79324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8DF2B93-89D5-4983-A868-E34FD56EB0D8}">
      <dsp:nvSpPr>
        <dsp:cNvPr id="0" name=""/>
        <dsp:cNvSpPr/>
      </dsp:nvSpPr>
      <dsp:spPr>
        <a:xfrm>
          <a:off x="239955" y="4145259"/>
          <a:ext cx="436282" cy="436282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BB0B0B4-69F7-4066-97E0-CF44F39BBCC4}">
      <dsp:nvSpPr>
        <dsp:cNvPr id="0" name=""/>
        <dsp:cNvSpPr/>
      </dsp:nvSpPr>
      <dsp:spPr>
        <a:xfrm>
          <a:off x="916193" y="3966780"/>
          <a:ext cx="3201122" cy="7932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951" tIns="83951" rIns="83951" bIns="83951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Issues: </a:t>
          </a:r>
        </a:p>
      </dsp:txBody>
      <dsp:txXfrm>
        <a:off x="916193" y="3966780"/>
        <a:ext cx="3201122" cy="793240"/>
      </dsp:txXfrm>
    </dsp:sp>
    <dsp:sp modelId="{E74D4C41-267A-42BE-8F13-D1AD41EFACD1}">
      <dsp:nvSpPr>
        <dsp:cNvPr id="0" name=""/>
        <dsp:cNvSpPr/>
      </dsp:nvSpPr>
      <dsp:spPr>
        <a:xfrm>
          <a:off x="4117315" y="3966780"/>
          <a:ext cx="2996290" cy="7932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951" tIns="83951" rIns="83951" bIns="83951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Slow page speed and missing metadata.</a:t>
          </a:r>
        </a:p>
      </dsp:txBody>
      <dsp:txXfrm>
        <a:off x="4117315" y="3966780"/>
        <a:ext cx="2996290" cy="793240"/>
      </dsp:txXfrm>
    </dsp:sp>
    <dsp:sp modelId="{CBAFD1F3-0839-4E11-9169-051DF2342283}">
      <dsp:nvSpPr>
        <dsp:cNvPr id="0" name=""/>
        <dsp:cNvSpPr/>
      </dsp:nvSpPr>
      <dsp:spPr>
        <a:xfrm>
          <a:off x="0" y="4958331"/>
          <a:ext cx="7113606" cy="79324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2B19EC3-7D8D-4370-A87A-CCF1FBB09755}">
      <dsp:nvSpPr>
        <dsp:cNvPr id="0" name=""/>
        <dsp:cNvSpPr/>
      </dsp:nvSpPr>
      <dsp:spPr>
        <a:xfrm>
          <a:off x="239955" y="5136810"/>
          <a:ext cx="436282" cy="436282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3DFE06-D895-45A3-8CF4-5DDE930DC22B}">
      <dsp:nvSpPr>
        <dsp:cNvPr id="0" name=""/>
        <dsp:cNvSpPr/>
      </dsp:nvSpPr>
      <dsp:spPr>
        <a:xfrm>
          <a:off x="916193" y="4958331"/>
          <a:ext cx="3201122" cy="7932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951" tIns="83951" rIns="83951" bIns="83951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Content Relevance</a:t>
          </a:r>
        </a:p>
      </dsp:txBody>
      <dsp:txXfrm>
        <a:off x="916193" y="4958331"/>
        <a:ext cx="3201122" cy="793240"/>
      </dsp:txXfrm>
    </dsp:sp>
    <dsp:sp modelId="{4E08D328-9352-4D5C-90A1-A52349EBBD8B}">
      <dsp:nvSpPr>
        <dsp:cNvPr id="0" name=""/>
        <dsp:cNvSpPr/>
      </dsp:nvSpPr>
      <dsp:spPr>
        <a:xfrm>
          <a:off x="4117315" y="4958331"/>
          <a:ext cx="2996290" cy="7932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951" tIns="83951" rIns="83951" bIns="83951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Informative blogs but limited keyword targeting.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Potential to leverage long-tail keywords.</a:t>
          </a:r>
        </a:p>
      </dsp:txBody>
      <dsp:txXfrm>
        <a:off x="4117315" y="4958331"/>
        <a:ext cx="2996290" cy="793240"/>
      </dsp:txXfrm>
    </dsp:sp>
    <dsp:sp modelId="{6AF90173-9C40-4FC6-B05E-21F01964E374}">
      <dsp:nvSpPr>
        <dsp:cNvPr id="0" name=""/>
        <dsp:cNvSpPr/>
      </dsp:nvSpPr>
      <dsp:spPr>
        <a:xfrm>
          <a:off x="0" y="5949881"/>
          <a:ext cx="7113606" cy="79324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17BD33C-EAC7-41D6-A3C9-BBFEC72AC82D}">
      <dsp:nvSpPr>
        <dsp:cNvPr id="0" name=""/>
        <dsp:cNvSpPr/>
      </dsp:nvSpPr>
      <dsp:spPr>
        <a:xfrm>
          <a:off x="239955" y="6128361"/>
          <a:ext cx="436282" cy="436282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D88B81-9E16-4411-9F96-4D25E5A6C79A}">
      <dsp:nvSpPr>
        <dsp:cNvPr id="0" name=""/>
        <dsp:cNvSpPr/>
      </dsp:nvSpPr>
      <dsp:spPr>
        <a:xfrm>
          <a:off x="916193" y="5949881"/>
          <a:ext cx="3201122" cy="7932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951" tIns="83951" rIns="83951" bIns="83951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Competitor Comparison</a:t>
          </a:r>
        </a:p>
      </dsp:txBody>
      <dsp:txXfrm>
        <a:off x="916193" y="5949881"/>
        <a:ext cx="3201122" cy="793240"/>
      </dsp:txXfrm>
    </dsp:sp>
    <dsp:sp modelId="{63675828-55D4-4DCE-A67E-0CE9CC78DA8B}">
      <dsp:nvSpPr>
        <dsp:cNvPr id="0" name=""/>
        <dsp:cNvSpPr/>
      </dsp:nvSpPr>
      <dsp:spPr>
        <a:xfrm>
          <a:off x="4117315" y="5949881"/>
          <a:ext cx="2996290" cy="7932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951" tIns="83951" rIns="83951" bIns="83951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Competitors dominate in rankings and domain authority; improvement needed.</a:t>
          </a:r>
        </a:p>
      </dsp:txBody>
      <dsp:txXfrm>
        <a:off x="4117315" y="5949881"/>
        <a:ext cx="2996290" cy="79324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DD7268-4A78-4416-B35F-D5C76AC2CBF7}">
      <dsp:nvSpPr>
        <dsp:cNvPr id="0" name=""/>
        <dsp:cNvSpPr/>
      </dsp:nvSpPr>
      <dsp:spPr>
        <a:xfrm>
          <a:off x="798041" y="530767"/>
          <a:ext cx="857882" cy="85788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FA14527-7B30-4B43-83CD-7C7402B9DF30}">
      <dsp:nvSpPr>
        <dsp:cNvPr id="0" name=""/>
        <dsp:cNvSpPr/>
      </dsp:nvSpPr>
      <dsp:spPr>
        <a:xfrm>
          <a:off x="1435" y="1516042"/>
          <a:ext cx="2451093" cy="11029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 dirty="0"/>
            <a:t>Technical SEO focuses on optimizing a website's backend structure to improve crawling, indexing, and ranking.</a:t>
          </a:r>
        </a:p>
      </dsp:txBody>
      <dsp:txXfrm>
        <a:off x="1435" y="1516042"/>
        <a:ext cx="2451093" cy="1102992"/>
      </dsp:txXfrm>
    </dsp:sp>
    <dsp:sp modelId="{78FB5D5E-0923-48FD-9E9B-E2C64DB2C989}">
      <dsp:nvSpPr>
        <dsp:cNvPr id="0" name=""/>
        <dsp:cNvSpPr/>
      </dsp:nvSpPr>
      <dsp:spPr>
        <a:xfrm>
          <a:off x="1435" y="2678286"/>
          <a:ext cx="2451093" cy="8150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03E5DBF-26D4-439D-9726-72E0100B9C65}">
      <dsp:nvSpPr>
        <dsp:cNvPr id="0" name=""/>
        <dsp:cNvSpPr/>
      </dsp:nvSpPr>
      <dsp:spPr>
        <a:xfrm>
          <a:off x="3678076" y="530767"/>
          <a:ext cx="857882" cy="85788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E14095-F041-4771-84EB-138B011C358D}">
      <dsp:nvSpPr>
        <dsp:cNvPr id="0" name=""/>
        <dsp:cNvSpPr/>
      </dsp:nvSpPr>
      <dsp:spPr>
        <a:xfrm>
          <a:off x="2881470" y="1516042"/>
          <a:ext cx="2451093" cy="11029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b="1" kern="1200"/>
            <a:t>Importance:</a:t>
          </a:r>
          <a:endParaRPr lang="en-US" sz="1400" kern="1200"/>
        </a:p>
      </dsp:txBody>
      <dsp:txXfrm>
        <a:off x="2881470" y="1516042"/>
        <a:ext cx="2451093" cy="1102992"/>
      </dsp:txXfrm>
    </dsp:sp>
    <dsp:sp modelId="{37ED15A0-9E4B-4CE6-9CCD-B8DEE241AB16}">
      <dsp:nvSpPr>
        <dsp:cNvPr id="0" name=""/>
        <dsp:cNvSpPr/>
      </dsp:nvSpPr>
      <dsp:spPr>
        <a:xfrm>
          <a:off x="2882906" y="1878041"/>
          <a:ext cx="2451093" cy="8150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200" kern="1200" dirty="0"/>
            <a:t>1) Ensures search engines understand your site.</a:t>
          </a:r>
        </a:p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200" kern="1200" dirty="0"/>
            <a:t>2)Improves rankings and user experience.</a:t>
          </a:r>
        </a:p>
      </dsp:txBody>
      <dsp:txXfrm>
        <a:off x="2882906" y="1878041"/>
        <a:ext cx="2451093" cy="81507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6/7/layout/VerticalSolidActionList">
  <dgm:title val="Vertical Solid Action List"/>
  <dgm:desc val="Use to show non-sequential or grouped lists of information. Works well with large amounts of text. All text has the same level of emphasis, and direction is not implied."/>
  <dgm:catLst>
    <dgm:cat type="list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  <dgm:pt modelId="5">
          <dgm:prSet phldr="1"/>
        </dgm:pt>
        <dgm:pt modelId="5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7" srcId="0" destId="4" srcOrd="3" destOrd="0"/>
        <dgm:cxn modelId="8" srcId="0" destId="5" srcOrd="4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  <dgm:cxn modelId="53" srcId="5" destId="5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6"/>
      <dgm:constr type="primFontSz" for="des" forName="parentText" op="equ" val="28"/>
      <dgm:constr type="primFontSz" for="des" forName="descendantText" refType="primFontSz" refFor="des" refForName="parentText" op="lte" fact="0.82"/>
      <dgm:constr type="primFontSz" for="des" forName="parentText" refType="primFontSz" refFor="des" refForName="descendantText" op="lte" fact="1.25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2"/>
          <dgm:constr type="w" for="ch" forName="descendantText" refType="w" fact="0.8"/>
          <dgm:constr type="h" for="ch" forName="parentText" refType="h"/>
          <dgm:constr type="h" for="ch" forName="descendantText" refType="h" refFor="ch" refForName="parentText"/>
        </dgm:constrLst>
        <dgm:ruleLst/>
        <dgm:layoutNode name="parentText" styleLbl="alignNode1">
          <dgm:varLst>
            <dgm:chMax val="1"/>
            <dgm:bulletEnabled/>
          </dgm:varLst>
          <dgm:alg type="tx"/>
          <dgm:shape xmlns:r="http://schemas.openxmlformats.org/officeDocument/2006/relationships" type="rect" r:blip="" zOrderOff="3">
            <dgm:adjLst/>
          </dgm:shape>
          <dgm:presOf axis="self" ptType="node"/>
          <dgm:constrLst>
            <dgm:constr type="tMarg" refType="h" fact="0.28"/>
            <dgm:constr type="bMarg" refType="h" fact="0.28"/>
            <dgm:constr type="lMarg" refType="w" fact="0.15"/>
            <dgm:constr type="rMarg" refType="w" fact="0.15"/>
          </dgm:constrLst>
          <dgm:ruleLst>
            <dgm:rule type="primFontSz" val="15" fact="NaN" max="NaN"/>
          </dgm:ruleLst>
        </dgm:layoutNode>
        <dgm:layoutNode name="descendantText" styleLbl="alignAccFollowNode1">
          <dgm:varLst>
            <dgm:bulletEnabled/>
          </dgm:varLst>
          <dgm:alg type="tx">
            <dgm:param type="stBulletLvl" val="0"/>
            <dgm:param type="parTxLTRAlign" val="l"/>
            <dgm:param type="shpTxLTRAlignCh" val="l"/>
            <dgm:param type="parTxRTLAlign" val="r"/>
            <dgm:param type="shpTxRTLAlignCh" val="r"/>
          </dgm:alg>
          <dgm:choose name="Name10">
            <dgm:if name="Name11" func="var" arg="dir" op="equ" val="norm">
              <dgm:shape xmlns:r="http://schemas.openxmlformats.org/officeDocument/2006/relationships" type="rect" r:blip="">
                <dgm:adjLst/>
              </dgm:shape>
            </dgm:if>
            <dgm:else name="Name12">
              <dgm:shape xmlns:r="http://schemas.openxmlformats.org/officeDocument/2006/relationships" type="rect" r:blip="">
                <dgm:adjLst/>
              </dgm:shape>
            </dgm:else>
          </dgm:choose>
          <dgm:presOf axis="des" ptType="node"/>
          <dgm:constrLst>
            <dgm:constr type="primFontSz" val="24"/>
            <dgm:constr type="lMarg" refType="w" fact="0.055"/>
            <dgm:constr type="rMarg" refType="w" fact="0.055"/>
            <dgm:constr type="tMarg" refType="h" fact="0.72"/>
            <dgm:constr type="bMarg" refType="h" fact="0.72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BE5E1B-7BA9-47E7-AE2B-A1DD3694AF8F}" type="datetimeFigureOut">
              <a:rPr lang="en-US" smtClean="0"/>
              <a:t>11/23/2024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00DA0C-B8F3-4878-B582-570E96A714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8993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00DA0C-B8F3-4878-B582-570E96A714D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2963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4BA64473-6725-4FFE-9674-D56FFC225672}" type="datetimeFigureOut">
              <a:rPr lang="en-US" smtClean="0"/>
              <a:t>11/22/2024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4F054A30-D37B-4081-9440-A0B62813A7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7739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A64473-6725-4FFE-9674-D56FFC225672}" type="datetimeFigureOut">
              <a:rPr lang="en-US" smtClean="0"/>
              <a:t>11/22/2024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54A30-D37B-4081-9440-A0B62813A7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7378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BA64473-6725-4FFE-9674-D56FFC225672}" type="datetimeFigureOut">
              <a:rPr lang="en-US" smtClean="0"/>
              <a:t>11/22/2024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4F054A30-D37B-4081-9440-A0B62813A7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6929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BA64473-6725-4FFE-9674-D56FFC225672}" type="datetimeFigureOut">
              <a:rPr lang="en-US" smtClean="0"/>
              <a:t>11/22/2024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4F054A30-D37B-4081-9440-A0B62813A7FC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847014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BA64473-6725-4FFE-9674-D56FFC225672}" type="datetimeFigureOut">
              <a:rPr lang="en-US" smtClean="0"/>
              <a:t>11/22/2024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4F054A30-D37B-4081-9440-A0B62813A7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9662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A64473-6725-4FFE-9674-D56FFC225672}" type="datetimeFigureOut">
              <a:rPr lang="en-US" smtClean="0"/>
              <a:t>11/22/2024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54A30-D37B-4081-9440-A0B62813A7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47016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A64473-6725-4FFE-9674-D56FFC225672}" type="datetimeFigureOut">
              <a:rPr lang="en-US" smtClean="0"/>
              <a:t>11/22/2024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54A30-D37B-4081-9440-A0B62813A7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1968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A64473-6725-4FFE-9674-D56FFC225672}" type="datetimeFigureOut">
              <a:rPr lang="en-US" smtClean="0"/>
              <a:t>11/22/2024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54A30-D37B-4081-9440-A0B62813A7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940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BA64473-6725-4FFE-9674-D56FFC225672}" type="datetimeFigureOut">
              <a:rPr lang="en-US" smtClean="0"/>
              <a:t>11/22/2024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4F054A30-D37B-4081-9440-A0B62813A7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1747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A64473-6725-4FFE-9674-D56FFC225672}" type="datetimeFigureOut">
              <a:rPr lang="en-US" smtClean="0"/>
              <a:t>11/22/2024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54A30-D37B-4081-9440-A0B62813A7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6891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BA64473-6725-4FFE-9674-D56FFC225672}" type="datetimeFigureOut">
              <a:rPr lang="en-US" smtClean="0"/>
              <a:t>11/22/2024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4F054A30-D37B-4081-9440-A0B62813A7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461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A64473-6725-4FFE-9674-D56FFC225672}" type="datetimeFigureOut">
              <a:rPr lang="en-US" smtClean="0"/>
              <a:t>11/22/2024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54A30-D37B-4081-9440-A0B62813A7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2024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A64473-6725-4FFE-9674-D56FFC225672}" type="datetimeFigureOut">
              <a:rPr lang="en-US" smtClean="0"/>
              <a:t>11/22/2024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54A30-D37B-4081-9440-A0B62813A7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8895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A64473-6725-4FFE-9674-D56FFC225672}" type="datetimeFigureOut">
              <a:rPr lang="en-US" smtClean="0"/>
              <a:t>11/22/2024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54A30-D37B-4081-9440-A0B62813A7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8249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A64473-6725-4FFE-9674-D56FFC225672}" type="datetimeFigureOut">
              <a:rPr lang="en-US" smtClean="0"/>
              <a:t>11/22/2024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54A30-D37B-4081-9440-A0B62813A7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2605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A64473-6725-4FFE-9674-D56FFC225672}" type="datetimeFigureOut">
              <a:rPr lang="en-US" smtClean="0"/>
              <a:t>11/22/2024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54A30-D37B-4081-9440-A0B62813A7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9292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A64473-6725-4FFE-9674-D56FFC225672}" type="datetimeFigureOut">
              <a:rPr lang="en-US" smtClean="0"/>
              <a:t>11/22/2024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54A30-D37B-4081-9440-A0B62813A7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5718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A64473-6725-4FFE-9674-D56FFC225672}" type="datetimeFigureOut">
              <a:rPr lang="en-US" smtClean="0"/>
              <a:t>11/22/2024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054A30-D37B-4081-9440-A0B62813A7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04687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4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rimsonlogic.com/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14/relationships/chartEx" Target="../charts/chartEx1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rimsonlogic.com/crimsonlogic-leadership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Leaf on test tubes">
            <a:extLst>
              <a:ext uri="{FF2B5EF4-FFF2-40B4-BE49-F238E27FC236}">
                <a16:creationId xmlns:a16="http://schemas.microsoft.com/office/drawing/2014/main" id="{3434C5A6-2A1C-E622-472B-252DFF40078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b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60361AD-61B1-CDCC-F321-D5CD353A80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600" y="2237173"/>
            <a:ext cx="9448800" cy="2602062"/>
          </a:xfrm>
        </p:spPr>
        <p:txBody>
          <a:bodyPr>
            <a:normAutofit/>
          </a:bodyPr>
          <a:lstStyle/>
          <a:p>
            <a:pPr rtl="0"/>
            <a:r>
              <a:rPr lang="en-US" sz="2000" b="0" i="0" u="none" strike="noStrike" dirty="0">
                <a:effectLst/>
                <a:latin typeface="Nunito" panose="020F0502020204030204" pitchFamily="2" charset="0"/>
              </a:rPr>
              <a:t>                                   SEO Project</a:t>
            </a:r>
            <a:br>
              <a:rPr lang="en-US" sz="2000" b="0" i="0" u="none" strike="noStrike" dirty="0">
                <a:effectLst/>
                <a:latin typeface="Nunito" panose="020F0502020204030204" pitchFamily="2" charset="0"/>
              </a:rPr>
            </a:br>
            <a:br>
              <a:rPr lang="en-US" sz="2000" b="0" i="0" u="none" strike="noStrike" dirty="0">
                <a:effectLst/>
                <a:latin typeface="Nunito" panose="020F0502020204030204" pitchFamily="2" charset="0"/>
              </a:rPr>
            </a:br>
            <a:br>
              <a:rPr lang="en-US" sz="2000" b="0" dirty="0">
                <a:effectLst/>
              </a:rPr>
            </a:br>
            <a:r>
              <a:rPr lang="en-US" sz="2000" b="1" i="0" u="none" strike="noStrike" dirty="0">
                <a:effectLst/>
                <a:latin typeface="Arial" panose="020B0604020202020204" pitchFamily="34" charset="0"/>
              </a:rPr>
              <a:t>Comprehensive SEO Audit &amp; Optimization for Organic</a:t>
            </a:r>
            <a:br>
              <a:rPr lang="en-US" sz="2000" b="1" i="0" u="none" strike="noStrike" dirty="0">
                <a:effectLst/>
                <a:latin typeface="Arial" panose="020B0604020202020204" pitchFamily="34" charset="0"/>
              </a:rPr>
            </a:br>
            <a:br>
              <a:rPr lang="en-US" sz="2000" b="1" i="0" u="none" strike="noStrike" dirty="0">
                <a:effectLst/>
                <a:latin typeface="Arial" panose="020B0604020202020204" pitchFamily="34" charset="0"/>
              </a:rPr>
            </a:br>
            <a:r>
              <a:rPr lang="en-US" sz="2000" b="1" i="0" u="none" strike="noStrike" dirty="0">
                <a:effectLst/>
                <a:latin typeface="Arial" panose="020B0604020202020204" pitchFamily="34" charset="0"/>
              </a:rPr>
              <a:t>                                Traffic Growth</a:t>
            </a:r>
            <a:br>
              <a:rPr lang="en-US" sz="2000" b="0" dirty="0">
                <a:effectLst/>
              </a:rPr>
            </a:br>
            <a:br>
              <a:rPr lang="en-US" sz="2000" dirty="0"/>
            </a:br>
            <a:endParaRPr lang="en-US" sz="2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834CEC-DCDC-38FB-F404-373DB04EC5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1600" y="4842935"/>
            <a:ext cx="9448800" cy="685800"/>
          </a:xfrm>
        </p:spPr>
        <p:txBody>
          <a:bodyPr>
            <a:normAutofit/>
          </a:bodyPr>
          <a:lstStyle/>
          <a:p>
            <a:r>
              <a:rPr lang="en-US" sz="1700"/>
              <a:t>Suparna</a:t>
            </a:r>
          </a:p>
          <a:p>
            <a:r>
              <a:rPr lang="en-US" sz="1700"/>
              <a:t>MB30</a:t>
            </a:r>
          </a:p>
        </p:txBody>
      </p:sp>
    </p:spTree>
    <p:extLst>
      <p:ext uri="{BB962C8B-B14F-4D97-AF65-F5344CB8AC3E}">
        <p14:creationId xmlns:p14="http://schemas.microsoft.com/office/powerpoint/2010/main" val="42081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0BD2399-7475-404C-BAC9-E55E16769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D748104-6E76-4AD9-9940-82154F97E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181326C-2324-7714-3C5D-33BD095301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66700" y="961388"/>
            <a:ext cx="3306744" cy="5148371"/>
          </a:xfrm>
        </p:spPr>
        <p:txBody>
          <a:bodyPr>
            <a:normAutofit/>
          </a:bodyPr>
          <a:lstStyle/>
          <a:p>
            <a:r>
              <a:rPr lang="en-US" sz="3200" dirty="0"/>
              <a:t>Outcome of the project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0E7BD0A-37F6-2BD6-6C56-3832D2C4F8B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86552690"/>
              </p:ext>
            </p:extLst>
          </p:nvPr>
        </p:nvGraphicFramePr>
        <p:xfrm>
          <a:off x="3173395" y="504825"/>
          <a:ext cx="8885256" cy="62579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782004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5" grpId="0">
        <p:bldAsOne/>
      </p:bldGraphic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5ED26-9392-E412-D229-DD5F297A6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</p:spPr>
        <p:txBody>
          <a:bodyPr>
            <a:normAutofit/>
          </a:bodyPr>
          <a:lstStyle/>
          <a:p>
            <a:r>
              <a:rPr lang="en-US" dirty="0"/>
              <a:t>conclusion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3E5B28E-550C-EEAA-92A2-F84A5E9757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2194560"/>
            <a:ext cx="5816600" cy="402412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400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400" b="1" dirty="0"/>
              <a:t>Enhanced website visibility</a:t>
            </a:r>
            <a:r>
              <a:rPr lang="en-US" sz="1400" dirty="0"/>
              <a:t> through improved SEO techniques.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400" b="1" dirty="0"/>
              <a:t>Increased organic traffic</a:t>
            </a:r>
            <a:r>
              <a:rPr lang="en-US" sz="1400" dirty="0"/>
              <a:t> via on-page optimization and content strategy.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400" b="1" dirty="0"/>
              <a:t>Stronger online reputation</a:t>
            </a:r>
            <a:r>
              <a:rPr lang="en-US" sz="1400" dirty="0"/>
              <a:t> through content marketing and positive reviews.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400" b="1" dirty="0"/>
              <a:t>Better search engine rankings</a:t>
            </a:r>
            <a:r>
              <a:rPr lang="en-US" sz="1400" dirty="0"/>
              <a:t> for targeted keywords.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400" b="1" dirty="0"/>
              <a:t>Improved lead generation</a:t>
            </a:r>
            <a:r>
              <a:rPr lang="en-US" sz="1400" dirty="0"/>
              <a:t> and brand recognition, establishing a competitive edge.</a:t>
            </a:r>
          </a:p>
          <a:p>
            <a:endParaRPr lang="en-US" sz="1400" dirty="0"/>
          </a:p>
        </p:txBody>
      </p:sp>
      <p:pic>
        <p:nvPicPr>
          <p:cNvPr id="7" name="Graphic 6" descr="Target Audience">
            <a:extLst>
              <a:ext uri="{FF2B5EF4-FFF2-40B4-BE49-F238E27FC236}">
                <a16:creationId xmlns:a16="http://schemas.microsoft.com/office/drawing/2014/main" id="{67E858A7-A76C-4879-619B-AC761E113F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25931" y="2272748"/>
            <a:ext cx="3639337" cy="3639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827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FD580F5-E7BF-4C1D-BEFD-4A4601EBA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0F06750-78FE-4472-8DA5-14CF3336F8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pic>
        <p:nvPicPr>
          <p:cNvPr id="4" name="Picture 3" descr="Magnifying glass showing decling performance">
            <a:extLst>
              <a:ext uri="{FF2B5EF4-FFF2-40B4-BE49-F238E27FC236}">
                <a16:creationId xmlns:a16="http://schemas.microsoft.com/office/drawing/2014/main" id="{6A57FD24-DEED-1CEB-4B98-D7BB37747807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40000"/>
          </a:blip>
          <a:srcRect t="1220" b="1451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5B76D68-38EA-5353-2280-AAD767C610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2237173"/>
            <a:ext cx="9448800" cy="260206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6000"/>
              <a:t>Screenshots in seo auditing</a:t>
            </a:r>
          </a:p>
        </p:txBody>
      </p:sp>
    </p:spTree>
    <p:extLst>
      <p:ext uri="{BB962C8B-B14F-4D97-AF65-F5344CB8AC3E}">
        <p14:creationId xmlns:p14="http://schemas.microsoft.com/office/powerpoint/2010/main" val="3724144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ounded Rectangle 14">
            <a:extLst>
              <a:ext uri="{FF2B5EF4-FFF2-40B4-BE49-F238E27FC236}">
                <a16:creationId xmlns:a16="http://schemas.microsoft.com/office/drawing/2014/main" id="{843DD86A-8FAA-443F-9211-42A2AE8A79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6008" y="0"/>
            <a:ext cx="7555992" cy="6858000"/>
          </a:xfrm>
          <a:prstGeom prst="roundRect">
            <a:avLst>
              <a:gd name="adj" fmla="val 0"/>
            </a:avLst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2A13AAE-18EB-4BDF-BAF7-F2F97B8D00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36008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635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F5C1B21-B0DB-4206-99EE-C13D67038B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975"/>
          <a:stretch/>
        </p:blipFill>
        <p:spPr>
          <a:xfrm>
            <a:off x="0" y="0"/>
            <a:ext cx="4636008" cy="144145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9261589-06E9-4B7C-A8F1-26648507B7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975"/>
          <a:stretch/>
        </p:blipFill>
        <p:spPr>
          <a:xfrm>
            <a:off x="0" y="4375150"/>
            <a:ext cx="4636008" cy="24828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90BE462-0760-5239-65E9-5962626923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066163"/>
            <a:ext cx="3306744" cy="5148371"/>
          </a:xfrm>
        </p:spPr>
        <p:txBody>
          <a:bodyPr>
            <a:normAutofit/>
          </a:bodyPr>
          <a:lstStyle/>
          <a:p>
            <a:r>
              <a:rPr lang="en-US" sz="2800" b="1" i="0" dirty="0" err="1">
                <a:solidFill>
                  <a:schemeClr val="bg1"/>
                </a:solidFill>
                <a:effectLst/>
                <a:latin typeface="Segoe UI Variable Text" panose="020F0502020204030204" pitchFamily="2" charset="0"/>
              </a:rPr>
              <a:t>CrimsonLogic's</a:t>
            </a:r>
            <a:r>
              <a:rPr lang="en-US" sz="2800" b="1" i="0" dirty="0">
                <a:solidFill>
                  <a:schemeClr val="bg1"/>
                </a:solidFill>
                <a:effectLst/>
                <a:latin typeface="Segoe UI Variable Text" panose="020F0502020204030204" pitchFamily="2" charset="0"/>
              </a:rPr>
              <a:t> Current SEO Performance</a:t>
            </a:r>
            <a:br>
              <a:rPr lang="en-US" sz="2800" b="1" i="0" dirty="0">
                <a:solidFill>
                  <a:schemeClr val="bg1"/>
                </a:solidFill>
                <a:effectLst/>
                <a:latin typeface="Segoe UI Variable Text" panose="020F0502020204030204" pitchFamily="2" charset="0"/>
              </a:rPr>
            </a:br>
            <a:endParaRPr lang="en-US" sz="2800" dirty="0">
              <a:solidFill>
                <a:schemeClr val="bg1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3A14E1F-6B27-96BA-4D68-945DB8F2476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67522591"/>
              </p:ext>
            </p:extLst>
          </p:nvPr>
        </p:nvGraphicFramePr>
        <p:xfrm>
          <a:off x="4678345" y="114300"/>
          <a:ext cx="7113606" cy="67436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7398207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5" grpId="0">
        <p:bldAsOne/>
      </p:bldGraphic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FD580F5-E7BF-4C1D-BEFD-4A4601EBA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0F06750-78FE-4472-8DA5-14CF3336F8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77D6507-8E8D-40E1-A7B9-63012EF949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erial view of a highway near the ocean">
            <a:extLst>
              <a:ext uri="{FF2B5EF4-FFF2-40B4-BE49-F238E27FC236}">
                <a16:creationId xmlns:a16="http://schemas.microsoft.com/office/drawing/2014/main" id="{49882B66-7E2A-CAB0-B121-3DCA16B02C86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40000"/>
          </a:blip>
          <a:srcRect t="24325" b="67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3FF3D86-2916-4F9F-9752-304810CF59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B048875-14D1-4CC7-8AC3-7ABC73AAAF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A3F3C91-D91F-243B-4B84-3BF6BFCB0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3014139"/>
            <a:ext cx="9448800" cy="182509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6000" dirty="0"/>
              <a:t>Thank you  </a:t>
            </a:r>
          </a:p>
        </p:txBody>
      </p:sp>
    </p:spTree>
    <p:extLst>
      <p:ext uri="{BB962C8B-B14F-4D97-AF65-F5344CB8AC3E}">
        <p14:creationId xmlns:p14="http://schemas.microsoft.com/office/powerpoint/2010/main" val="889472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FF8990-A8D9-788B-4BCD-177AB245E7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452121" y="-291431"/>
            <a:ext cx="8610600" cy="1293028"/>
          </a:xfrm>
        </p:spPr>
        <p:txBody>
          <a:bodyPr>
            <a:normAutofit/>
          </a:bodyPr>
          <a:lstStyle/>
          <a:p>
            <a:r>
              <a:rPr lang="en-US" sz="1800" b="1" i="0" dirty="0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Segoe UI Variable Text" pitchFamily="2" charset="0"/>
              </a:rPr>
              <a:t>SEO Meta summary for the CrimsonLogic website</a:t>
            </a:r>
            <a:endParaRPr lang="en-US" sz="1800" b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7FBC2FD-1D12-0FE0-263E-1B6B439D309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94034" y="841374"/>
            <a:ext cx="5453822" cy="5730875"/>
          </a:xfr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802E828-4532-BDB5-4A1F-EAA923FD29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0" y="612963"/>
            <a:ext cx="5334000" cy="4024125"/>
          </a:xfrm>
        </p:spPr>
        <p:txBody>
          <a:bodyPr>
            <a:noAutofit/>
          </a:bodyPr>
          <a:lstStyle/>
          <a:p>
            <a:r>
              <a:rPr lang="en-US" sz="1100" b="1" dirty="0"/>
              <a:t>Meta Description:</a:t>
            </a:r>
            <a:endParaRPr lang="en-US" sz="1100" dirty="0"/>
          </a:p>
          <a:p>
            <a:pPr lvl="1"/>
            <a:r>
              <a:rPr lang="en-US" sz="1050" dirty="0"/>
              <a:t>Well-written but lacks primary keywords.</a:t>
            </a:r>
          </a:p>
          <a:p>
            <a:pPr marL="457200" lvl="1" indent="0">
              <a:buNone/>
            </a:pPr>
            <a:endParaRPr lang="en-US" sz="1050" dirty="0"/>
          </a:p>
          <a:p>
            <a:r>
              <a:rPr lang="en-US" sz="1050" b="1" dirty="0"/>
              <a:t>Keywords:</a:t>
            </a:r>
            <a:endParaRPr lang="en-US" sz="1100" dirty="0"/>
          </a:p>
          <a:p>
            <a:pPr lvl="1"/>
            <a:r>
              <a:rPr lang="en-US" sz="1050" dirty="0"/>
              <a:t>Missing meta keywords (can be ignored but focus on embedding in content).</a:t>
            </a:r>
          </a:p>
          <a:p>
            <a:pPr marL="457200" lvl="1" indent="0">
              <a:buNone/>
            </a:pPr>
            <a:endParaRPr lang="en-US" sz="1050" dirty="0"/>
          </a:p>
          <a:p>
            <a:r>
              <a:rPr lang="en-US" sz="1100" b="1" dirty="0"/>
              <a:t>Technical SEO:</a:t>
            </a:r>
            <a:endParaRPr lang="en-US" sz="1100" dirty="0"/>
          </a:p>
          <a:p>
            <a:pPr lvl="1"/>
            <a:r>
              <a:rPr lang="en-US" sz="1050" dirty="0"/>
              <a:t>Canonical Tag: Correctly set.</a:t>
            </a:r>
          </a:p>
          <a:p>
            <a:pPr lvl="1"/>
            <a:r>
              <a:rPr lang="en-US" sz="1050" dirty="0"/>
              <a:t>Robots Tag: INDEX, FOLLOW (ideal for SEO).</a:t>
            </a:r>
          </a:p>
          <a:p>
            <a:pPr marL="457200" lvl="1" indent="0">
              <a:buNone/>
            </a:pPr>
            <a:endParaRPr lang="en-US" sz="1050" dirty="0"/>
          </a:p>
          <a:p>
            <a:r>
              <a:rPr lang="en-US" sz="1100" b="1" dirty="0"/>
              <a:t>HTTPS: </a:t>
            </a:r>
          </a:p>
          <a:p>
            <a:pPr lvl="1"/>
            <a:r>
              <a:rPr lang="en-US" sz="1050" dirty="0"/>
              <a:t>Secure browsing enabled.</a:t>
            </a:r>
          </a:p>
          <a:p>
            <a:pPr lvl="1"/>
            <a:endParaRPr lang="en-US" sz="1050" dirty="0"/>
          </a:p>
          <a:p>
            <a:r>
              <a:rPr lang="en-US" sz="1100" b="1" dirty="0"/>
              <a:t>Headers:</a:t>
            </a:r>
            <a:endParaRPr lang="en-US" sz="1100" dirty="0"/>
          </a:p>
          <a:p>
            <a:pPr lvl="1"/>
            <a:r>
              <a:rPr lang="en-US" sz="1050" dirty="0"/>
              <a:t>H1 Tags: Overused (11).</a:t>
            </a:r>
          </a:p>
          <a:p>
            <a:pPr lvl="1"/>
            <a:r>
              <a:rPr lang="en-US" sz="1050" dirty="0"/>
              <a:t>Missing H2 tags, affecting content structure.</a:t>
            </a:r>
          </a:p>
          <a:p>
            <a:pPr lvl="1"/>
            <a:endParaRPr lang="en-US" sz="1050" dirty="0"/>
          </a:p>
          <a:p>
            <a:r>
              <a:rPr lang="en-US" sz="1100" b="1" dirty="0"/>
              <a:t>Images:</a:t>
            </a:r>
            <a:endParaRPr lang="en-US" sz="1100" dirty="0"/>
          </a:p>
          <a:p>
            <a:pPr lvl="1"/>
            <a:r>
              <a:rPr lang="en-US" sz="1050" dirty="0"/>
              <a:t>21 images detected; alt attributes need to be reviewed.</a:t>
            </a:r>
          </a:p>
          <a:p>
            <a:pPr marL="457200" lvl="1" indent="0">
              <a:buNone/>
            </a:pPr>
            <a:endParaRPr lang="en-US" sz="1050" dirty="0"/>
          </a:p>
          <a:p>
            <a:r>
              <a:rPr lang="en-US" sz="1100" b="1" dirty="0"/>
              <a:t>Links:</a:t>
            </a:r>
            <a:endParaRPr lang="en-US" sz="1100" dirty="0"/>
          </a:p>
          <a:p>
            <a:pPr lvl="1"/>
            <a:r>
              <a:rPr lang="en-US" sz="1050" dirty="0"/>
              <a:t>131 links detected; verify for balance and broken links.</a:t>
            </a:r>
          </a:p>
          <a:p>
            <a:pPr lvl="1"/>
            <a:endParaRPr lang="en-US" sz="1050" dirty="0"/>
          </a:p>
          <a:p>
            <a:r>
              <a:rPr lang="en-US" sz="1100" b="1" dirty="0"/>
              <a:t>Robots.txt &amp; Sitemap:</a:t>
            </a:r>
            <a:endParaRPr lang="en-US" sz="1100" dirty="0"/>
          </a:p>
          <a:p>
            <a:pPr lvl="1"/>
            <a:r>
              <a:rPr lang="en-US" sz="1050" dirty="0"/>
              <a:t>Present and correctly configured.</a:t>
            </a:r>
          </a:p>
          <a:p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66127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9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9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9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9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9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9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9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2AF3A-5B95-B722-5FB6-26EFB9565B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Technical Seo analysis</a:t>
            </a: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52798204-80E8-7163-7734-AD3925DDE8C1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48810911"/>
              </p:ext>
            </p:extLst>
          </p:nvPr>
        </p:nvGraphicFramePr>
        <p:xfrm>
          <a:off x="352425" y="1861184"/>
          <a:ext cx="5334000" cy="4024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606483-F02A-4379-FE4D-9BBD40504F4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Crawlability:</a:t>
            </a:r>
            <a:r>
              <a:rPr lang="en-US" dirty="0"/>
              <a:t> Robots.txt, sitemaps.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Speed:</a:t>
            </a:r>
            <a:r>
              <a:rPr lang="en-US" dirty="0"/>
              <a:t> Faster load times.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Mobile-Friendly:</a:t>
            </a:r>
            <a:r>
              <a:rPr lang="en-US" dirty="0"/>
              <a:t> Responsive design.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Security:</a:t>
            </a:r>
            <a:r>
              <a:rPr lang="en-US" dirty="0"/>
              <a:t> HTTPS.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Fix Errors:</a:t>
            </a:r>
            <a:r>
              <a:rPr lang="en-US" dirty="0"/>
              <a:t> Broken links, duplicate content.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b="1" dirty="0"/>
              <a:t>Tools:</a:t>
            </a:r>
            <a:br>
              <a:rPr lang="en-US" dirty="0"/>
            </a:br>
            <a:r>
              <a:rPr lang="en-US" dirty="0"/>
              <a:t>Google Search Console, SEO Meta, Screaming Frog.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9685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6" grpId="0">
        <p:bldAsOne/>
      </p:bldGraphic>
      <p:bldP spid="4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50BE1-0DDD-826C-60B3-744A129C4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0493" y="-285090"/>
            <a:ext cx="6257291" cy="1293028"/>
          </a:xfrm>
        </p:spPr>
        <p:txBody>
          <a:bodyPr>
            <a:normAutofit/>
          </a:bodyPr>
          <a:lstStyle/>
          <a:p>
            <a:r>
              <a:rPr lang="en-US" dirty="0"/>
              <a:t>Crawlability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848636-5F50-AE21-BA21-3967EA6B6C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4960" y="146685"/>
            <a:ext cx="6257290" cy="4024125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US" sz="1200" b="1" i="1" dirty="0"/>
          </a:p>
          <a:p>
            <a:pPr marL="0" indent="0">
              <a:buNone/>
            </a:pPr>
            <a:endParaRPr lang="en-US" sz="1200" b="1" i="1" dirty="0"/>
          </a:p>
          <a:p>
            <a:pPr marL="0" indent="0">
              <a:buNone/>
            </a:pPr>
            <a:r>
              <a:rPr lang="en-US" sz="1400" b="1" i="1" dirty="0"/>
              <a:t>Crawlability ensures that search engine bots can discover, access, and navigate all important pages of your website.</a:t>
            </a:r>
            <a:endParaRPr lang="en-US" sz="1400" b="1" dirty="0"/>
          </a:p>
          <a:p>
            <a:r>
              <a:rPr lang="en-US" sz="1200" b="1" dirty="0"/>
              <a:t>Key Elements of Crawlability</a:t>
            </a:r>
          </a:p>
          <a:p>
            <a:pPr>
              <a:buFont typeface="+mj-lt"/>
              <a:buAutoNum type="arabicPeriod"/>
            </a:pPr>
            <a:r>
              <a:rPr lang="en-US" sz="1200" b="1" dirty="0"/>
              <a:t>Robots.txt</a:t>
            </a:r>
            <a:endParaRPr lang="en-US" sz="1200" dirty="0"/>
          </a:p>
          <a:p>
            <a:pPr lvl="1"/>
            <a:r>
              <a:rPr lang="en-US" sz="1200" dirty="0"/>
              <a:t>Controls which parts of the site bots can crawl.</a:t>
            </a:r>
          </a:p>
          <a:p>
            <a:pPr lvl="1"/>
            <a:r>
              <a:rPr lang="en-US" sz="1200" dirty="0"/>
              <a:t>Ensure critical pages are not blocked.</a:t>
            </a:r>
          </a:p>
          <a:p>
            <a:pPr>
              <a:buFont typeface="+mj-lt"/>
              <a:buAutoNum type="arabicPeriod"/>
            </a:pPr>
            <a:r>
              <a:rPr lang="en-US" sz="1200" b="1" dirty="0"/>
              <a:t>XML Sitemap</a:t>
            </a:r>
            <a:endParaRPr lang="en-US" sz="1200" dirty="0"/>
          </a:p>
          <a:p>
            <a:pPr lvl="1"/>
            <a:r>
              <a:rPr lang="en-US" sz="1200" dirty="0"/>
              <a:t>A roadmap for search engines to find and index pages.</a:t>
            </a:r>
          </a:p>
          <a:p>
            <a:pPr lvl="1"/>
            <a:r>
              <a:rPr lang="en-US" sz="1200" dirty="0"/>
              <a:t>Should include important pages and exclude duplicates.</a:t>
            </a:r>
          </a:p>
          <a:p>
            <a:pPr>
              <a:buFont typeface="+mj-lt"/>
              <a:buAutoNum type="arabicPeriod"/>
            </a:pPr>
            <a:r>
              <a:rPr lang="en-US" sz="1200" b="1" dirty="0"/>
              <a:t>Internal Linking</a:t>
            </a:r>
            <a:endParaRPr lang="en-US" sz="1200" dirty="0"/>
          </a:p>
          <a:p>
            <a:pPr lvl="1"/>
            <a:r>
              <a:rPr lang="en-US" sz="1200" dirty="0"/>
              <a:t>Links between pages help bots discover and navigate content.</a:t>
            </a:r>
          </a:p>
          <a:p>
            <a:pPr lvl="1"/>
            <a:r>
              <a:rPr lang="en-US" sz="1200" dirty="0"/>
              <a:t>Use clear anchor texts.</a:t>
            </a:r>
          </a:p>
          <a:p>
            <a:pPr>
              <a:buFont typeface="+mj-lt"/>
              <a:buAutoNum type="arabicPeriod"/>
            </a:pPr>
            <a:r>
              <a:rPr lang="en-US" sz="1200" b="1" dirty="0"/>
              <a:t>Canonical Tags</a:t>
            </a:r>
            <a:endParaRPr lang="en-US" sz="1200" dirty="0"/>
          </a:p>
          <a:p>
            <a:pPr lvl="1"/>
            <a:r>
              <a:rPr lang="en-US" sz="1200" dirty="0"/>
              <a:t>Avoid duplicate content issues by specifying the primary URL for pages.</a:t>
            </a:r>
          </a:p>
          <a:p>
            <a:pPr>
              <a:buFont typeface="+mj-lt"/>
              <a:buAutoNum type="arabicPeriod"/>
            </a:pPr>
            <a:r>
              <a:rPr lang="en-US" sz="1200" b="1" dirty="0"/>
              <a:t>Broken Links (404 Errors)</a:t>
            </a:r>
            <a:endParaRPr lang="en-US" sz="1200" dirty="0"/>
          </a:p>
          <a:p>
            <a:pPr lvl="1"/>
            <a:r>
              <a:rPr lang="en-US" sz="1200" dirty="0"/>
              <a:t>Fix broken links to avoid dead ends for bots.</a:t>
            </a:r>
          </a:p>
          <a:p>
            <a:pPr marL="0" indent="0">
              <a:buNone/>
            </a:pPr>
            <a:r>
              <a:rPr lang="en-US" sz="1200" b="1" dirty="0"/>
              <a:t>Why Crawlability Matters:</a:t>
            </a:r>
            <a:endParaRPr lang="en-US" sz="1200" dirty="0"/>
          </a:p>
          <a:p>
            <a:pPr lvl="1"/>
            <a:r>
              <a:rPr lang="en-US" sz="1200" dirty="0"/>
              <a:t>Ensures all pages are indexed.</a:t>
            </a:r>
          </a:p>
          <a:p>
            <a:pPr lvl="1"/>
            <a:r>
              <a:rPr lang="en-US" sz="1200" dirty="0"/>
              <a:t>Improves site visibility in search engines.</a:t>
            </a:r>
          </a:p>
          <a:p>
            <a:pPr lvl="1"/>
            <a:r>
              <a:rPr lang="en-US" sz="1200" dirty="0"/>
              <a:t>Avoids wasted crawl budget on unnecessary pages.</a:t>
            </a:r>
          </a:p>
          <a:p>
            <a:r>
              <a:rPr lang="en-US" sz="1200" b="1" dirty="0"/>
              <a:t>Tools for Checking Crawlability:</a:t>
            </a:r>
            <a:endParaRPr lang="en-US" sz="1200" dirty="0"/>
          </a:p>
          <a:p>
            <a:pPr lvl="1"/>
            <a:r>
              <a:rPr lang="en-US" sz="1200" dirty="0"/>
              <a:t>Google Search Console</a:t>
            </a:r>
          </a:p>
          <a:p>
            <a:pPr lvl="1"/>
            <a:r>
              <a:rPr lang="en-US" sz="1200" dirty="0"/>
              <a:t>Screaming Frog</a:t>
            </a:r>
          </a:p>
          <a:p>
            <a:pPr lvl="1"/>
            <a:r>
              <a:rPr lang="en-US" sz="1200" dirty="0"/>
              <a:t>SEO Meta</a:t>
            </a:r>
          </a:p>
          <a:p>
            <a:endParaRPr lang="en-US" sz="1200" dirty="0"/>
          </a:p>
        </p:txBody>
      </p:sp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2E0C929-96C6-41B1-A001-566036DF04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88740" y="0"/>
            <a:ext cx="500325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omputer script on a screen">
            <a:extLst>
              <a:ext uri="{FF2B5EF4-FFF2-40B4-BE49-F238E27FC236}">
                <a16:creationId xmlns:a16="http://schemas.microsoft.com/office/drawing/2014/main" id="{2D64CCC9-2A15-7B31-5076-93130F0E5A7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374" r="47146" b="-1"/>
          <a:stretch/>
        </p:blipFill>
        <p:spPr>
          <a:xfrm>
            <a:off x="7519416" y="10"/>
            <a:ext cx="4672584" cy="685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70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3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3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DFADFB3-3D44-49A8-AE3B-A87C61607F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26C8655-F166-4750-BA96-4360D907D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0862539-52F7-43D0-A2BC-ADDD910631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59D6EC0-4717-0EBB-531D-CC9D2E7EB1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274176"/>
            <a:ext cx="6751948" cy="129302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Robots.txt in seo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64B8C6-D97B-A3B2-B904-A546C122F0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5799" y="1567204"/>
            <a:ext cx="7091313" cy="5016620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1200" b="1" dirty="0">
                <a:solidFill>
                  <a:schemeClr val="bg1"/>
                </a:solidFill>
              </a:rPr>
              <a:t>A robots.txt file is a text file on your website that gives instructions to search engine bots about which pages or sections they can or cannot crawl.</a:t>
            </a:r>
          </a:p>
          <a:p>
            <a:pPr marL="0" indent="0">
              <a:buNone/>
            </a:pPr>
            <a:endParaRPr lang="en-US" sz="1200" b="1" dirty="0">
              <a:solidFill>
                <a:schemeClr val="bg1"/>
              </a:solidFill>
            </a:endParaRPr>
          </a:p>
          <a:p>
            <a:pPr marL="0" marR="0" lvl="0" indent="0" fontAlgn="base"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Features of Robots.txt</a:t>
            </a:r>
          </a:p>
          <a:p>
            <a:pPr marL="0" marR="0" lvl="0" indent="0" fontAlgn="base"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</a:endParaRPr>
          </a:p>
          <a:p>
            <a:pPr marL="457200" lvl="1" fontAlgn="base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Allow or Disallow Crawling:</a:t>
            </a:r>
          </a:p>
          <a:p>
            <a:pPr marL="457200" lvl="1" fontAlgn="base">
              <a:spcBef>
                <a:spcPct val="0"/>
              </a:spcBef>
              <a:spcAft>
                <a:spcPct val="0"/>
              </a:spcAft>
            </a:pP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</a:endParaRPr>
          </a:p>
          <a:p>
            <a:pPr marL="1143000" lvl="3" indent="0" fontAlgn="base"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Controls access to certain pages or folders (e.g., /admin/, /private/).</a:t>
            </a:r>
          </a:p>
          <a:p>
            <a:pPr marL="1143000" lvl="3" indent="0" fontAlgn="base">
              <a:spcBef>
                <a:spcPct val="0"/>
              </a:spcBef>
              <a:spcAft>
                <a:spcPct val="0"/>
              </a:spcAft>
              <a:buNone/>
            </a:pP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</a:endParaRPr>
          </a:p>
          <a:p>
            <a:pPr marL="457200" lvl="1" fontAlgn="base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Manage Crawl Budget:</a:t>
            </a:r>
          </a:p>
          <a:p>
            <a:pPr marL="457200" lvl="1" fontAlgn="base">
              <a:spcBef>
                <a:spcPct val="0"/>
              </a:spcBef>
              <a:spcAft>
                <a:spcPct val="0"/>
              </a:spcAft>
            </a:pP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</a:endParaRPr>
          </a:p>
          <a:p>
            <a:pPr marL="914400" lvl="2" fontAlgn="base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Prevents bots from wasting resources on irrelevant or duplicate content.</a:t>
            </a:r>
          </a:p>
          <a:p>
            <a:pPr marL="685800" lvl="2" indent="0" fontAlgn="base">
              <a:spcBef>
                <a:spcPct val="0"/>
              </a:spcBef>
              <a:spcAft>
                <a:spcPct val="0"/>
              </a:spcAft>
              <a:buNone/>
            </a:pP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</a:endParaRPr>
          </a:p>
          <a:p>
            <a:pPr marL="457200" lvl="1" fontAlgn="base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Direct Bots to Sitemap:</a:t>
            </a:r>
          </a:p>
          <a:p>
            <a:pPr marL="457200" lvl="1" fontAlgn="base">
              <a:spcBef>
                <a:spcPct val="0"/>
              </a:spcBef>
              <a:spcAft>
                <a:spcPct val="0"/>
              </a:spcAft>
            </a:pP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</a:endParaRPr>
          </a:p>
          <a:p>
            <a:pPr marL="914400" lvl="2" fontAlgn="base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Includes the path to the XML sitemap for efficient crawling.</a:t>
            </a:r>
          </a:p>
          <a:p>
            <a:pPr marL="0" indent="0">
              <a:buNone/>
            </a:pPr>
            <a:r>
              <a:rPr lang="en-US" sz="1200" b="1" dirty="0">
                <a:solidFill>
                  <a:schemeClr val="bg1"/>
                </a:solidFill>
              </a:rPr>
              <a:t>It’s Important</a:t>
            </a:r>
          </a:p>
          <a:p>
            <a:pPr lvl="1"/>
            <a:r>
              <a:rPr lang="en-US" sz="1200" dirty="0">
                <a:solidFill>
                  <a:schemeClr val="bg1"/>
                </a:solidFill>
              </a:rPr>
              <a:t>Protects sensitive content from being indexed.</a:t>
            </a:r>
          </a:p>
          <a:p>
            <a:pPr lvl="1"/>
            <a:r>
              <a:rPr lang="en-US" sz="1200" dirty="0">
                <a:solidFill>
                  <a:schemeClr val="bg1"/>
                </a:solidFill>
              </a:rPr>
              <a:t>Improves SEO by focusing bots on critical pages.</a:t>
            </a:r>
          </a:p>
          <a:p>
            <a:pPr lvl="1"/>
            <a:r>
              <a:rPr lang="en-US" sz="1200" dirty="0">
                <a:solidFill>
                  <a:schemeClr val="bg1"/>
                </a:solidFill>
              </a:rPr>
              <a:t>Helps manage large sites with thousands of URLs.</a:t>
            </a:r>
          </a:p>
          <a:p>
            <a:pPr marL="457200" lvl="1" indent="0">
              <a:buNone/>
            </a:pPr>
            <a:endParaRPr lang="en-US" sz="1200" dirty="0">
              <a:solidFill>
                <a:schemeClr val="bg1"/>
              </a:solidFill>
            </a:endParaRPr>
          </a:p>
          <a:p>
            <a:r>
              <a:rPr lang="en-US" sz="1200" dirty="0">
                <a:solidFill>
                  <a:schemeClr val="bg1"/>
                </a:solidFill>
              </a:rPr>
              <a:t>Tools to Check Robots.txt:</a:t>
            </a:r>
          </a:p>
          <a:p>
            <a:pPr lvl="1"/>
            <a:r>
              <a:rPr lang="en-US" sz="1000" dirty="0">
                <a:solidFill>
                  <a:schemeClr val="bg1"/>
                </a:solidFill>
              </a:rPr>
              <a:t>SEO Meta.</a:t>
            </a:r>
          </a:p>
          <a:p>
            <a:pPr lvl="1"/>
            <a:r>
              <a:rPr lang="en-US" sz="1000" dirty="0">
                <a:solidFill>
                  <a:schemeClr val="bg1"/>
                </a:solidFill>
              </a:rPr>
              <a:t>Screaming Frog.</a:t>
            </a:r>
          </a:p>
          <a:p>
            <a:pPr lvl="1"/>
            <a:r>
              <a:rPr lang="en-US" sz="1000" dirty="0">
                <a:solidFill>
                  <a:schemeClr val="bg1"/>
                </a:solidFill>
              </a:rPr>
              <a:t>Google Search Console.</a:t>
            </a:r>
          </a:p>
          <a:p>
            <a:endParaRPr lang="en-US" sz="1200" dirty="0">
              <a:solidFill>
                <a:schemeClr val="bg1"/>
              </a:solidFill>
            </a:endParaRPr>
          </a:p>
        </p:txBody>
      </p:sp>
      <p:sp useBgFill="1">
        <p:nvSpPr>
          <p:cNvPr id="16" name="Rounded Rectangle 14">
            <a:extLst>
              <a:ext uri="{FF2B5EF4-FFF2-40B4-BE49-F238E27FC236}">
                <a16:creationId xmlns:a16="http://schemas.microsoft.com/office/drawing/2014/main" id="{0EEA75DC-BD58-47FC-A49C-D8C9469351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98475" y="1075591"/>
            <a:ext cx="3303482" cy="5148371"/>
          </a:xfrm>
          <a:prstGeom prst="roundRect">
            <a:avLst>
              <a:gd name="adj" fmla="val 2403"/>
            </a:avLst>
          </a:prstGeom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58FF1F5-933D-9F4C-A204-6A0BB31DCDD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8142401" y="1070313"/>
            <a:ext cx="3259555" cy="5148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3997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DC5684-159D-E201-601C-512056A344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3600" y="-102402"/>
            <a:ext cx="6832600" cy="1293028"/>
          </a:xfrm>
        </p:spPr>
        <p:txBody>
          <a:bodyPr>
            <a:normAutofit/>
          </a:bodyPr>
          <a:lstStyle/>
          <a:p>
            <a:r>
              <a:rPr lang="en-US" dirty="0"/>
              <a:t>XML Sitemap in SEO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7CF989-0811-0119-1703-1493365C26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461135"/>
            <a:ext cx="4123267" cy="5111115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9333F8-C8BE-33BB-2444-AD25310AB9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6149" y="1190626"/>
            <a:ext cx="6832600" cy="402412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400" b="1" dirty="0"/>
              <a:t>An XML sitemap is a file that lists all important pages of a website to help search engines find, crawl, and index them efficiently.</a:t>
            </a:r>
          </a:p>
          <a:p>
            <a:pPr marL="0" indent="0">
              <a:buNone/>
            </a:pPr>
            <a:r>
              <a:rPr lang="en-US" sz="1100" b="1" u="sng" dirty="0"/>
              <a:t>Features of an XML Sitemap</a:t>
            </a:r>
          </a:p>
          <a:p>
            <a:pPr>
              <a:buFont typeface="+mj-lt"/>
              <a:buAutoNum type="arabicPeriod"/>
            </a:pPr>
            <a:r>
              <a:rPr lang="en-US" sz="1100" b="1" dirty="0"/>
              <a:t>Lists Important URLs:</a:t>
            </a:r>
            <a:endParaRPr lang="en-US" sz="1100" dirty="0"/>
          </a:p>
          <a:p>
            <a:pPr marL="742950" lvl="1" indent="-285750">
              <a:buFont typeface="+mj-lt"/>
              <a:buAutoNum type="arabicPeriod"/>
            </a:pPr>
            <a:r>
              <a:rPr lang="en-US" sz="1100" dirty="0"/>
              <a:t>Includes pages, posts, images, and videos.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sz="1100" dirty="0"/>
              <a:t>Prioritizes key content over duplicates.</a:t>
            </a:r>
          </a:p>
          <a:p>
            <a:pPr>
              <a:buFont typeface="+mj-lt"/>
              <a:buAutoNum type="arabicPeriod"/>
            </a:pPr>
            <a:r>
              <a:rPr lang="en-US" sz="1100" b="1" dirty="0"/>
              <a:t>Improves Crawl Efficiency:</a:t>
            </a:r>
            <a:endParaRPr lang="en-US" sz="1100" dirty="0"/>
          </a:p>
          <a:p>
            <a:pPr marL="742950" lvl="1" indent="-285750">
              <a:buFont typeface="+mj-lt"/>
              <a:buAutoNum type="arabicPeriod"/>
            </a:pPr>
            <a:r>
              <a:rPr lang="en-US" sz="1100" dirty="0"/>
              <a:t>Guides bots to discover new or updated pages faster.</a:t>
            </a:r>
          </a:p>
          <a:p>
            <a:pPr>
              <a:buFont typeface="+mj-lt"/>
              <a:buAutoNum type="arabicPeriod"/>
            </a:pPr>
            <a:r>
              <a:rPr lang="en-US" sz="1100" b="1" dirty="0"/>
              <a:t>Excludes Irrelevant Content:</a:t>
            </a:r>
            <a:endParaRPr lang="en-US" sz="1100" dirty="0"/>
          </a:p>
          <a:p>
            <a:pPr marL="742950" lvl="1" indent="-285750">
              <a:buFont typeface="+mj-lt"/>
              <a:buAutoNum type="arabicPeriod"/>
            </a:pPr>
            <a:r>
              <a:rPr lang="en-US" sz="1100" dirty="0"/>
              <a:t>Avoids wasting crawl budget on unnecessary or duplicate pages.</a:t>
            </a:r>
          </a:p>
          <a:p>
            <a:pPr>
              <a:buFont typeface="+mj-lt"/>
              <a:buAutoNum type="arabicPeriod"/>
            </a:pPr>
            <a:r>
              <a:rPr lang="en-US" sz="1100" b="1" dirty="0"/>
              <a:t>Hierarchy and Metadata:</a:t>
            </a:r>
            <a:endParaRPr lang="en-US" sz="1100" dirty="0"/>
          </a:p>
          <a:p>
            <a:pPr marL="742950" lvl="1" indent="-285750">
              <a:buFont typeface="+mj-lt"/>
              <a:buAutoNum type="arabicPeriod"/>
            </a:pPr>
            <a:r>
              <a:rPr lang="en-US" sz="1100" dirty="0"/>
              <a:t>Shows site structure and provides additional info like the last modification date.</a:t>
            </a:r>
          </a:p>
          <a:p>
            <a:pPr marL="457200" lvl="1" indent="0">
              <a:buNone/>
            </a:pPr>
            <a:endParaRPr lang="en-US" sz="1100" dirty="0"/>
          </a:p>
          <a:p>
            <a:pPr marL="0" indent="0">
              <a:buNone/>
            </a:pPr>
            <a:r>
              <a:rPr lang="en-US" sz="1100" b="1" dirty="0"/>
              <a:t>It’s Important:</a:t>
            </a:r>
            <a:endParaRPr lang="en-US" sz="1100" dirty="0"/>
          </a:p>
          <a:p>
            <a:pPr lvl="1"/>
            <a:r>
              <a:rPr lang="en-US" sz="1100" dirty="0"/>
              <a:t>Ensures comprehensive indexing of content.</a:t>
            </a:r>
          </a:p>
          <a:p>
            <a:pPr lvl="1"/>
            <a:r>
              <a:rPr lang="en-US" sz="1100" dirty="0"/>
              <a:t>Helps with large websites where pages are deeply nested.</a:t>
            </a:r>
          </a:p>
          <a:p>
            <a:pPr lvl="1"/>
            <a:r>
              <a:rPr lang="en-US" sz="1100" dirty="0"/>
              <a:t>Boosts visibility for new or dynamic content.</a:t>
            </a:r>
          </a:p>
          <a:p>
            <a:pPr marL="457200" lvl="1" indent="0">
              <a:buNone/>
            </a:pPr>
            <a:endParaRPr lang="en-US" sz="1100" dirty="0"/>
          </a:p>
          <a:p>
            <a:pPr marL="0" indent="0">
              <a:buNone/>
            </a:pPr>
            <a:r>
              <a:rPr lang="en-US" sz="1100" b="1" dirty="0"/>
              <a:t>Tools to Create and Validate XML Sitemap:</a:t>
            </a:r>
            <a:endParaRPr lang="en-US" sz="1100" dirty="0"/>
          </a:p>
          <a:p>
            <a:pPr lvl="1"/>
            <a:r>
              <a:rPr lang="en-US" sz="1100" dirty="0"/>
              <a:t>Yoast SEO (WordPress).</a:t>
            </a:r>
          </a:p>
          <a:p>
            <a:pPr lvl="1"/>
            <a:r>
              <a:rPr lang="en-US" sz="1100" dirty="0"/>
              <a:t>Screaming Frog.</a:t>
            </a:r>
          </a:p>
          <a:p>
            <a:pPr lvl="1"/>
            <a:r>
              <a:rPr lang="en-US" sz="1100" dirty="0"/>
              <a:t>Google Search Console (Submit Sitemap).</a:t>
            </a:r>
          </a:p>
          <a:p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7957169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3000"/>
                <a:shade val="98000"/>
                <a:satMod val="150000"/>
                <a:lumMod val="102000"/>
              </a:schemeClr>
            </a:gs>
            <a:gs pos="50000">
              <a:schemeClr val="bg1">
                <a:tint val="98000"/>
                <a:shade val="90000"/>
                <a:satMod val="130000"/>
                <a:lumMod val="103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FB0F52CA-65A7-4535-BF3C-22D126766D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86000"/>
            <a:ext cx="12192000" cy="45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2525B01-FF71-4E47-84A9-6A8029A113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286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8DF418-A7D1-32CC-A3B0-AFD859054E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9900" y="681142"/>
            <a:ext cx="9766300" cy="1293028"/>
          </a:xfrm>
        </p:spPr>
        <p:txBody>
          <a:bodyPr>
            <a:normAutofit/>
          </a:bodyPr>
          <a:lstStyle/>
          <a:p>
            <a:r>
              <a:rPr lang="en-US" b="0" i="0" u="none" strike="noStrike">
                <a:solidFill>
                  <a:srgbClr val="FFFFFF"/>
                </a:solidFill>
                <a:effectLst/>
                <a:latin typeface="Nunito" panose="020F0502020204030204" pitchFamily="2" charset="0"/>
              </a:rPr>
              <a:t>Company Selection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55AC909-B41D-9C24-C09F-7FA268F0D5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8150" y="2428875"/>
            <a:ext cx="11068049" cy="4210049"/>
          </a:xfrm>
        </p:spPr>
        <p:txBody>
          <a:bodyPr>
            <a:normAutofit/>
          </a:bodyPr>
          <a:lstStyle/>
          <a:p>
            <a:pPr rtl="0" fontAlgn="base">
              <a:buFont typeface="Arial" panose="020B0604020202020204" pitchFamily="34" charset="0"/>
              <a:buChar char="•"/>
            </a:pPr>
            <a:r>
              <a:rPr lang="en-US" sz="1400"/>
              <a:t>I selected the company CrimsonLogic </a:t>
            </a:r>
            <a:r>
              <a:rPr lang="en-US" sz="1400" b="0" i="0" u="sng" strike="noStrike">
                <a:effectLst/>
                <a:latin typeface="Arial" panose="020B0604020202020204" pitchFamily="34" charset="0"/>
                <a:hlinkClick r:id="rId2"/>
              </a:rPr>
              <a:t>https://www.crimsonlogic.com/</a:t>
            </a:r>
            <a:endParaRPr lang="en-US" sz="1400" b="0" i="0" u="none" strike="noStrike">
              <a:effectLst/>
              <a:latin typeface="Arial" panose="020B0604020202020204" pitchFamily="34" charset="0"/>
            </a:endParaRPr>
          </a:p>
          <a:p>
            <a:r>
              <a:rPr lang="en-US" sz="1400" b="1"/>
              <a:t>Simpler Trade. Smarter Tech.</a:t>
            </a:r>
          </a:p>
          <a:p>
            <a:r>
              <a:rPr lang="en-US" sz="1400" b="1"/>
              <a:t>About CrimsonLogic:</a:t>
            </a:r>
          </a:p>
          <a:p>
            <a:pPr marL="0" indent="0">
              <a:buNone/>
            </a:pPr>
            <a:r>
              <a:rPr lang="en-US" sz="1400"/>
              <a:t>	A global technology company and subsidiary of PSA International, driving digital transformation in global trade.</a:t>
            </a:r>
          </a:p>
          <a:p>
            <a:pPr lvl="1"/>
            <a:r>
              <a:rPr lang="en-US" sz="1400" b="1"/>
              <a:t>Specializations:</a:t>
            </a:r>
          </a:p>
          <a:p>
            <a:pPr lvl="2"/>
            <a:r>
              <a:rPr lang="en-US" sz="1400"/>
              <a:t>Trade facilitation &amp; compliance</a:t>
            </a:r>
          </a:p>
          <a:p>
            <a:pPr lvl="2"/>
            <a:r>
              <a:rPr lang="en-US" sz="1400"/>
              <a:t>Port operations</a:t>
            </a:r>
          </a:p>
          <a:p>
            <a:pPr lvl="2"/>
            <a:r>
              <a:rPr lang="en-US" sz="1400"/>
              <a:t>Government services</a:t>
            </a:r>
          </a:p>
          <a:p>
            <a:pPr lvl="2"/>
            <a:r>
              <a:rPr lang="en-US" sz="1400"/>
              <a:t>Logistics optimization</a:t>
            </a:r>
          </a:p>
          <a:p>
            <a:pPr lvl="1"/>
            <a:r>
              <a:rPr lang="en-US" sz="1400" b="1"/>
              <a:t>Key Achievements:</a:t>
            </a:r>
          </a:p>
          <a:p>
            <a:pPr lvl="2"/>
            <a:r>
              <a:rPr lang="en-US" sz="1400"/>
              <a:t>Pioneered the world’s first single-window trade facilitation system in Singapore.</a:t>
            </a:r>
          </a:p>
          <a:p>
            <a:pPr lvl="2"/>
            <a:r>
              <a:rPr lang="en-US" sz="1400"/>
              <a:t>Operates in 40+ countries delivering tailored, secure solutions. Over 36 years of innovation with cutting-edge technology.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2743509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E520AC-AB3F-05DB-8446-163C25788E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3600" y="-54777"/>
            <a:ext cx="6832600" cy="1293028"/>
          </a:xfrm>
        </p:spPr>
        <p:txBody>
          <a:bodyPr>
            <a:normAutofit/>
          </a:bodyPr>
          <a:lstStyle/>
          <a:p>
            <a:r>
              <a:rPr lang="en-US" dirty="0"/>
              <a:t>Site Speed in seo</a:t>
            </a:r>
          </a:p>
        </p:txBody>
      </p:sp>
      <p:pic>
        <p:nvPicPr>
          <p:cNvPr id="7" name="Graphic 6" descr="Web Design">
            <a:extLst>
              <a:ext uri="{FF2B5EF4-FFF2-40B4-BE49-F238E27FC236}">
                <a16:creationId xmlns:a16="http://schemas.microsoft.com/office/drawing/2014/main" id="{9EC53EC5-9583-ED78-DCF2-13BDED1BB3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0705" y="1744060"/>
            <a:ext cx="3644962" cy="364496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72A6DC-6DD9-9E86-65D7-35C436ED73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3600" y="1356360"/>
            <a:ext cx="6832600" cy="402412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100" b="1" dirty="0"/>
              <a:t>Site speed refers to how quickly a website loads for users and search engine bots. It’s a critical factor for both user experience and SEO rankings.</a:t>
            </a:r>
          </a:p>
          <a:p>
            <a:pPr marL="0" indent="0">
              <a:buNone/>
            </a:pPr>
            <a:endParaRPr lang="en-US" sz="1100" b="1" dirty="0"/>
          </a:p>
          <a:p>
            <a:pPr marL="0" indent="0">
              <a:buNone/>
            </a:pPr>
            <a:r>
              <a:rPr lang="en-US" sz="1100" b="1" dirty="0"/>
              <a:t>Site Speed Matters:</a:t>
            </a:r>
          </a:p>
          <a:p>
            <a:pPr lvl="1"/>
            <a:r>
              <a:rPr lang="en-US" sz="1100" b="1" dirty="0"/>
              <a:t>User Experience (UX):</a:t>
            </a:r>
            <a:r>
              <a:rPr lang="en-US" sz="1100" dirty="0"/>
              <a:t> Faster load times reduce bounce rates and improve engagement.</a:t>
            </a:r>
          </a:p>
          <a:p>
            <a:pPr lvl="1"/>
            <a:r>
              <a:rPr lang="en-US" sz="1100" b="1" dirty="0"/>
              <a:t>SEO Rankings:</a:t>
            </a:r>
            <a:r>
              <a:rPr lang="en-US" sz="1100" dirty="0"/>
              <a:t> Google ranks faster sites higher in search results.</a:t>
            </a:r>
          </a:p>
          <a:p>
            <a:pPr lvl="1"/>
            <a:r>
              <a:rPr lang="en-US" sz="1100" b="1" dirty="0"/>
              <a:t>Mobile Optimization:</a:t>
            </a:r>
            <a:r>
              <a:rPr lang="en-US" sz="1100" dirty="0"/>
              <a:t> Site speed is crucial for mobile-first indexing.</a:t>
            </a:r>
          </a:p>
          <a:p>
            <a:pPr marL="457200" lvl="1" indent="0">
              <a:buNone/>
            </a:pPr>
            <a:endParaRPr lang="en-US" sz="1100" dirty="0"/>
          </a:p>
          <a:p>
            <a:pPr marL="0" indent="0">
              <a:buNone/>
            </a:pPr>
            <a:r>
              <a:rPr lang="en-US" sz="1100" b="1" dirty="0"/>
              <a:t>Key Speed Metrics:</a:t>
            </a:r>
          </a:p>
          <a:p>
            <a:pPr lvl="1"/>
            <a:r>
              <a:rPr lang="en-US" sz="1100" b="1" dirty="0"/>
              <a:t>Page Load Time:</a:t>
            </a:r>
            <a:r>
              <a:rPr lang="en-US" sz="1100" dirty="0"/>
              <a:t> Target under 3 seconds.</a:t>
            </a:r>
          </a:p>
          <a:p>
            <a:pPr lvl="1"/>
            <a:r>
              <a:rPr lang="en-US" sz="1100" b="1" dirty="0"/>
              <a:t>Core Web Vitals:</a:t>
            </a:r>
            <a:endParaRPr lang="en-US" sz="1100" dirty="0"/>
          </a:p>
          <a:p>
            <a:pPr marL="1200150" lvl="2" indent="-285750"/>
            <a:r>
              <a:rPr lang="en-US" sz="1100" b="1" dirty="0"/>
              <a:t>LCP (Largest Contentful Paint)</a:t>
            </a:r>
            <a:endParaRPr lang="en-US" sz="1100" dirty="0"/>
          </a:p>
          <a:p>
            <a:pPr marL="1200150" lvl="2" indent="-285750"/>
            <a:r>
              <a:rPr lang="en-US" sz="1100" b="1" dirty="0"/>
              <a:t>FID (First Input Delay)</a:t>
            </a:r>
            <a:endParaRPr lang="en-US" sz="1100" dirty="0"/>
          </a:p>
          <a:p>
            <a:pPr marL="1200150" lvl="2" indent="-285750"/>
            <a:r>
              <a:rPr lang="en-US" sz="1100" b="1" dirty="0"/>
              <a:t>CLS (Cumulative Layout Shift)</a:t>
            </a:r>
          </a:p>
          <a:p>
            <a:pPr marL="914400" lvl="2" indent="0">
              <a:buNone/>
            </a:pPr>
            <a:endParaRPr lang="en-US" sz="1100" b="1" dirty="0"/>
          </a:p>
          <a:p>
            <a:pPr marL="0" indent="0">
              <a:buNone/>
            </a:pPr>
            <a:r>
              <a:rPr lang="en-US" sz="1100" b="1" dirty="0"/>
              <a:t>Speed Optimization Tips:</a:t>
            </a:r>
          </a:p>
          <a:p>
            <a:pPr lvl="1">
              <a:buFont typeface="+mj-lt"/>
              <a:buAutoNum type="arabicPeriod"/>
            </a:pPr>
            <a:r>
              <a:rPr lang="en-US" sz="1100" b="1" dirty="0"/>
              <a:t>Image Optimization:</a:t>
            </a:r>
            <a:r>
              <a:rPr lang="en-US" sz="1100" dirty="0"/>
              <a:t> Compress without losing quality.</a:t>
            </a:r>
          </a:p>
          <a:p>
            <a:pPr lvl="1">
              <a:buFont typeface="+mj-lt"/>
              <a:buAutoNum type="arabicPeriod"/>
            </a:pPr>
            <a:r>
              <a:rPr lang="en-US" sz="1100" b="1" dirty="0"/>
              <a:t>Minify Code:</a:t>
            </a:r>
            <a:r>
              <a:rPr lang="en-US" sz="1100" dirty="0"/>
              <a:t> Reduce file sizes for faster loading.</a:t>
            </a:r>
          </a:p>
          <a:p>
            <a:pPr lvl="1">
              <a:buFont typeface="+mj-lt"/>
              <a:buAutoNum type="arabicPeriod"/>
            </a:pPr>
            <a:r>
              <a:rPr lang="en-US" sz="1100" b="1" dirty="0"/>
              <a:t>Leverage Caching:</a:t>
            </a:r>
            <a:r>
              <a:rPr lang="en-US" sz="1100" dirty="0"/>
              <a:t> Use browser caching for returning visitors.</a:t>
            </a:r>
          </a:p>
          <a:p>
            <a:pPr lvl="1">
              <a:buFont typeface="+mj-lt"/>
              <a:buAutoNum type="arabicPeriod"/>
            </a:pPr>
            <a:r>
              <a:rPr lang="en-US" sz="1100" b="1" dirty="0"/>
              <a:t>Use CDN:</a:t>
            </a:r>
            <a:r>
              <a:rPr lang="en-US" sz="1100" dirty="0"/>
              <a:t> Serve content from geographically closer servers.</a:t>
            </a:r>
          </a:p>
          <a:p>
            <a:pPr marL="914400" lvl="2" indent="0">
              <a:buNone/>
            </a:pPr>
            <a:endParaRPr lang="en-US" sz="1100" dirty="0"/>
          </a:p>
          <a:p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40157143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8BC21F-2439-CD97-E967-933F925F65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-47625"/>
            <a:ext cx="8610599" cy="1295400"/>
          </a:xfrm>
        </p:spPr>
        <p:txBody>
          <a:bodyPr/>
          <a:lstStyle/>
          <a:p>
            <a:r>
              <a:rPr lang="en-US" dirty="0"/>
              <a:t>Visual Speed Test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A71698-8819-1E3C-249A-A6FBF9126C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9826" y="4454951"/>
            <a:ext cx="3451582" cy="682765"/>
          </a:xfrm>
        </p:spPr>
        <p:txBody>
          <a:bodyPr/>
          <a:lstStyle/>
          <a:p>
            <a:r>
              <a:rPr lang="en-US" dirty="0"/>
              <a:t> Page Speed Insights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3784802-A287-C769-998A-987C1D346B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250957" y="4530365"/>
            <a:ext cx="3448935" cy="682765"/>
          </a:xfrm>
        </p:spPr>
        <p:txBody>
          <a:bodyPr/>
          <a:lstStyle/>
          <a:p>
            <a:r>
              <a:rPr lang="en-US" dirty="0"/>
              <a:t>Web Page Test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EA59765-2AE9-91F2-227D-76DC24FC73A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614580" y="4577499"/>
            <a:ext cx="3456469" cy="682765"/>
          </a:xfrm>
        </p:spPr>
        <p:txBody>
          <a:bodyPr/>
          <a:lstStyle/>
          <a:p>
            <a:r>
              <a:rPr lang="en-US" dirty="0"/>
              <a:t>GT </a:t>
            </a:r>
            <a:r>
              <a:rPr lang="en-US" dirty="0" err="1"/>
              <a:t>metrix</a:t>
            </a:r>
            <a:endParaRPr lang="en-US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7175A350-C181-FE4A-E1FC-3E4E194797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3485" y="1264623"/>
            <a:ext cx="4372021" cy="3043237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49BA759A-3C72-F362-13C4-352CAD0157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34" y="1264624"/>
            <a:ext cx="4302051" cy="304323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EFE0E091-4ABD-037A-6168-F8DF67C27E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95506" y="1247775"/>
            <a:ext cx="3496494" cy="3060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641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6" grpId="0" build="p"/>
      <p:bldP spid="9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7D6A2-FF67-28B4-40B8-57F55CA5D1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759" y="135723"/>
            <a:ext cx="6257291" cy="1293028"/>
          </a:xfrm>
        </p:spPr>
        <p:txBody>
          <a:bodyPr>
            <a:normAutofit/>
          </a:bodyPr>
          <a:lstStyle/>
          <a:p>
            <a:r>
              <a:rPr lang="en-US" dirty="0"/>
              <a:t>Mobile-Friendly in Seo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2DF2B6-0C5E-C9AB-32BF-4739C56640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6725" y="1431123"/>
            <a:ext cx="6410325" cy="54268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200" b="1" dirty="0"/>
              <a:t>Mobile-Friendly SEO</a:t>
            </a:r>
            <a:r>
              <a:rPr lang="en-US" sz="1200" dirty="0"/>
              <a:t> focuses on optimizing a website to ensure it provides an excellent user experience on mobile devices and performs well in search engine rankings for mobile-first indexing.</a:t>
            </a:r>
          </a:p>
          <a:p>
            <a:pPr marL="0" indent="0">
              <a:buNone/>
            </a:pPr>
            <a:r>
              <a:rPr lang="en-US" sz="1200" b="1" u="sng" dirty="0"/>
              <a:t>Key Aspects of Mobile-Friendly SEO</a:t>
            </a:r>
          </a:p>
          <a:p>
            <a:pPr>
              <a:buFont typeface="+mj-lt"/>
              <a:buAutoNum type="arabicPeriod"/>
            </a:pPr>
            <a:r>
              <a:rPr lang="en-US" sz="1200" b="1" dirty="0"/>
              <a:t>Responsive Design</a:t>
            </a:r>
            <a:endParaRPr lang="en-US" sz="1200" dirty="0"/>
          </a:p>
          <a:p>
            <a:pPr lvl="1"/>
            <a:r>
              <a:rPr lang="en-US" sz="1200" dirty="0"/>
              <a:t>Ensures the website layout adapts to different screen sizes.</a:t>
            </a:r>
          </a:p>
          <a:p>
            <a:pPr lvl="1"/>
            <a:r>
              <a:rPr lang="en-US" sz="1200" dirty="0"/>
              <a:t>Text, images, and buttons scale properly without zooming or horizontal scrolling.</a:t>
            </a:r>
          </a:p>
          <a:p>
            <a:pPr>
              <a:buFont typeface="+mj-lt"/>
              <a:buAutoNum type="arabicPeriod"/>
            </a:pPr>
            <a:r>
              <a:rPr lang="en-US" sz="1200" b="1" dirty="0"/>
              <a:t>Mobile Page Speed</a:t>
            </a:r>
            <a:endParaRPr lang="en-US" sz="1200" dirty="0"/>
          </a:p>
          <a:p>
            <a:pPr lvl="1"/>
            <a:r>
              <a:rPr lang="en-US" sz="1200" dirty="0"/>
              <a:t>Optimizes site speed for mobile networks, ensuring pages load quickly.</a:t>
            </a:r>
          </a:p>
          <a:p>
            <a:pPr>
              <a:buFont typeface="+mj-lt"/>
              <a:buAutoNum type="arabicPeriod"/>
            </a:pPr>
            <a:r>
              <a:rPr lang="en-US" sz="1200" b="1" dirty="0"/>
              <a:t>Mobile-First Indexing</a:t>
            </a:r>
            <a:endParaRPr lang="en-US" sz="1200" dirty="0"/>
          </a:p>
          <a:p>
            <a:pPr lvl="1"/>
            <a:r>
              <a:rPr lang="en-US" sz="1200" dirty="0"/>
              <a:t>Google prioritizes the mobile version of websites for indexing and ranking.</a:t>
            </a:r>
          </a:p>
          <a:p>
            <a:pPr>
              <a:buFont typeface="+mj-lt"/>
              <a:buAutoNum type="arabicPeriod"/>
            </a:pPr>
            <a:r>
              <a:rPr lang="en-US" sz="1200" b="1" dirty="0"/>
              <a:t>Readable Content</a:t>
            </a:r>
            <a:endParaRPr lang="en-US" sz="1200" dirty="0"/>
          </a:p>
          <a:p>
            <a:pPr lvl="1"/>
            <a:r>
              <a:rPr lang="en-US" sz="1200" dirty="0"/>
              <a:t>Fonts are large enough to read without zooming.</a:t>
            </a:r>
          </a:p>
          <a:p>
            <a:pPr lvl="1"/>
            <a:r>
              <a:rPr lang="en-US" sz="1200" dirty="0"/>
              <a:t>No overlapping or hidden text.</a:t>
            </a:r>
          </a:p>
          <a:p>
            <a:pPr>
              <a:buFont typeface="+mj-lt"/>
              <a:buAutoNum type="arabicPeriod"/>
            </a:pPr>
            <a:r>
              <a:rPr lang="en-US" sz="1200" b="1" dirty="0"/>
              <a:t>Touch-Friendly Navigation</a:t>
            </a:r>
            <a:endParaRPr lang="en-US" sz="1200" dirty="0"/>
          </a:p>
          <a:p>
            <a:pPr lvl="1"/>
            <a:r>
              <a:rPr lang="en-US" sz="1200" dirty="0"/>
              <a:t>Buttons and links are large and spaced for easy tapping.</a:t>
            </a:r>
          </a:p>
          <a:p>
            <a:pPr>
              <a:buFont typeface="+mj-lt"/>
              <a:buAutoNum type="arabicPeriod"/>
            </a:pPr>
            <a:r>
              <a:rPr lang="en-US" sz="1200" b="1" dirty="0"/>
              <a:t>Elimination of Intrusive Pop-Ups</a:t>
            </a:r>
            <a:endParaRPr lang="en-US" sz="1200" dirty="0"/>
          </a:p>
          <a:p>
            <a:pPr lvl="1"/>
            <a:r>
              <a:rPr lang="en-US" sz="1200" dirty="0"/>
              <a:t>Avoids pop-ups or interstitials that disrupt user experience on small screens.</a:t>
            </a:r>
          </a:p>
          <a:p>
            <a:endParaRPr lang="en-US" sz="1200" dirty="0"/>
          </a:p>
        </p:txBody>
      </p:sp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2E0C929-96C6-41B1-A001-566036DF04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88740" y="0"/>
            <a:ext cx="500325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Mobile device with apps">
            <a:extLst>
              <a:ext uri="{FF2B5EF4-FFF2-40B4-BE49-F238E27FC236}">
                <a16:creationId xmlns:a16="http://schemas.microsoft.com/office/drawing/2014/main" id="{C40D161B-B6ED-5177-0AA2-BD3B778F507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0623" r="11052"/>
          <a:stretch/>
        </p:blipFill>
        <p:spPr>
          <a:xfrm>
            <a:off x="6877050" y="10"/>
            <a:ext cx="5314950" cy="685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582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53701C-7B16-5CAE-1F62-7AE798282E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Mobile friendly seo test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4797605-FC57-DC01-0AAA-E3C02DEF42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99005" y="2193925"/>
            <a:ext cx="4793990" cy="4024313"/>
          </a:xfrm>
        </p:spPr>
      </p:pic>
    </p:spTree>
    <p:extLst>
      <p:ext uri="{BB962C8B-B14F-4D97-AF65-F5344CB8AC3E}">
        <p14:creationId xmlns:p14="http://schemas.microsoft.com/office/powerpoint/2010/main" val="22039746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3C674C6-31C4-87C1-4F07-30ACA0C91E9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73377" y="1923068"/>
            <a:ext cx="5746423" cy="4295616"/>
          </a:xfrm>
          <a:prstGeom prst="rect">
            <a:avLst/>
          </a:prstGeom>
        </p:spPr>
      </p:pic>
      <mc:AlternateContent xmlns:mc="http://schemas.openxmlformats.org/markup-compatibility/2006" xmlns:cx4="http://schemas.microsoft.com/office/drawing/2016/5/10/chartex">
        <mc:Choice Requires="cx4">
          <p:graphicFrame>
            <p:nvGraphicFramePr>
              <p:cNvPr id="9" name="Content Placeholder 8">
                <a:extLst>
                  <a:ext uri="{FF2B5EF4-FFF2-40B4-BE49-F238E27FC236}">
                    <a16:creationId xmlns:a16="http://schemas.microsoft.com/office/drawing/2014/main" id="{10631A25-4503-C6D7-0CF3-00159EE3B952}"/>
                  </a:ext>
                </a:extLst>
              </p:cNvPr>
              <p:cNvGraphicFramePr>
                <a:graphicFrameLocks noGrp="1"/>
              </p:cNvGraphicFramePr>
              <p:nvPr>
                <p:ph sz="half" idx="2"/>
                <p:extLst>
                  <p:ext uri="{D42A27DB-BD31-4B8C-83A1-F6EECF244321}">
                    <p14:modId xmlns:p14="http://schemas.microsoft.com/office/powerpoint/2010/main" val="3186189813"/>
                  </p:ext>
                </p:extLst>
              </p:nvPr>
            </p:nvGraphicFramePr>
            <p:xfrm>
              <a:off x="6360735" y="2058720"/>
              <a:ext cx="5347355" cy="3814180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3"/>
              </a:graphicData>
            </a:graphic>
          </p:graphicFrame>
        </mc:Choice>
        <mc:Fallback xmlns="">
          <p:pic>
            <p:nvPicPr>
              <p:cNvPr id="9" name="Content Placeholder 8">
                <a:extLst>
                  <a:ext uri="{FF2B5EF4-FFF2-40B4-BE49-F238E27FC236}">
                    <a16:creationId xmlns:a16="http://schemas.microsoft.com/office/drawing/2014/main" id="{10631A25-4503-C6D7-0CF3-00159EE3B95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360735" y="2058720"/>
                <a:ext cx="5347355" cy="381418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Title 1">
            <a:extLst>
              <a:ext uri="{FF2B5EF4-FFF2-40B4-BE49-F238E27FC236}">
                <a16:creationId xmlns:a16="http://schemas.microsoft.com/office/drawing/2014/main" id="{1126A614-5F24-B281-29BC-45F586E301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7522" y="188550"/>
            <a:ext cx="10478678" cy="1293812"/>
          </a:xfrm>
        </p:spPr>
        <p:txBody>
          <a:bodyPr/>
          <a:lstStyle/>
          <a:p>
            <a:r>
              <a:rPr lang="en-US" dirty="0"/>
              <a:t>About crimsonlogic company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21E3F5-27B3-9D10-78CD-5F254417701A}"/>
              </a:ext>
            </a:extLst>
          </p:cNvPr>
          <p:cNvSpPr txBox="1"/>
          <p:nvPr/>
        </p:nvSpPr>
        <p:spPr>
          <a:xfrm>
            <a:off x="8619241" y="1800519"/>
            <a:ext cx="35727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800" dirty="0"/>
          </a:p>
          <a:p>
            <a:r>
              <a:rPr lang="en-US" sz="800" dirty="0"/>
              <a:t>🔴 Highlighted Areas: Countries where CrimsonLogic operates</a:t>
            </a:r>
          </a:p>
          <a:p>
            <a:endParaRPr lang="en-US" sz="800" dirty="0"/>
          </a:p>
          <a:p>
            <a:r>
              <a:rPr lang="en-US" sz="800" dirty="0"/>
              <a:t>⚫ Black Areas: No data available</a:t>
            </a:r>
          </a:p>
          <a:p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223077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ounded Rectangle 14">
            <a:extLst>
              <a:ext uri="{FF2B5EF4-FFF2-40B4-BE49-F238E27FC236}">
                <a16:creationId xmlns:a16="http://schemas.microsoft.com/office/drawing/2014/main" id="{934B872D-6FE9-472A-9E92-342E41DA7C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6008" y="0"/>
            <a:ext cx="7555992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88DEBA6-2ED2-4FED-8AAB-2F855348DD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36008" cy="6858000"/>
          </a:xfrm>
          <a:prstGeom prst="rect">
            <a:avLst/>
          </a:prstGeom>
          <a:ln>
            <a:noFill/>
          </a:ln>
          <a:effectLst>
            <a:outerShdw blurRad="635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2162F0F-A9B7-409A-AD12-ADD441861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97" r="55278"/>
          <a:stretch/>
        </p:blipFill>
        <p:spPr>
          <a:xfrm>
            <a:off x="0" y="4375150"/>
            <a:ext cx="4636008" cy="24828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30259C0-354E-534A-C966-2C105DB4C6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804334"/>
            <a:ext cx="3471333" cy="524933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Task 1  - Initial audit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A8EC1B-919A-C9F2-5A9F-F0249DCDF7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58266" y="804334"/>
            <a:ext cx="7433734" cy="605366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endParaRPr lang="en-US" sz="1400" b="1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sz="1400" b="1" dirty="0"/>
              <a:t>Current Performance:</a:t>
            </a:r>
          </a:p>
          <a:p>
            <a:pPr marL="0" indent="0">
              <a:buNone/>
            </a:pPr>
            <a:endParaRPr lang="en-US" sz="1400" dirty="0"/>
          </a:p>
          <a:p>
            <a:pPr lvl="1"/>
            <a:r>
              <a:rPr lang="en-US" sz="1400" dirty="0"/>
              <a:t>Moderate SEO with robots.txt and XML sitemap in place.</a:t>
            </a:r>
          </a:p>
          <a:p>
            <a:pPr lvl="1"/>
            <a:r>
              <a:rPr lang="en-US" sz="1400" dirty="0"/>
              <a:t>Mobile-friendly design but mobile speed is low (44%).</a:t>
            </a:r>
          </a:p>
          <a:p>
            <a:pPr lvl="1"/>
            <a:r>
              <a:rPr lang="en-US" sz="1400" dirty="0"/>
              <a:t>Limited keyword optimization and slow website speed affecting ranking.</a:t>
            </a:r>
          </a:p>
          <a:p>
            <a:pPr marL="457200" lvl="1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sz="1400" b="1" dirty="0"/>
              <a:t>Strengths:</a:t>
            </a:r>
          </a:p>
          <a:p>
            <a:pPr marL="0" indent="0">
              <a:buNone/>
            </a:pPr>
            <a:endParaRPr lang="en-US" sz="1400" dirty="0"/>
          </a:p>
          <a:p>
            <a:pPr lvl="1"/>
            <a:r>
              <a:rPr lang="en-US" sz="1400" dirty="0"/>
              <a:t>36+ years of expertise in trade facilitation and compliance.</a:t>
            </a:r>
          </a:p>
          <a:p>
            <a:pPr lvl="1"/>
            <a:r>
              <a:rPr lang="en-US" sz="1400" dirty="0"/>
              <a:t>Strong global presence in 40+ countries.</a:t>
            </a:r>
          </a:p>
          <a:p>
            <a:pPr lvl="1"/>
            <a:r>
              <a:rPr lang="en-US" sz="1400" dirty="0"/>
              <a:t>Proper technical SEO like crawlability and HTTPS.</a:t>
            </a:r>
          </a:p>
          <a:p>
            <a:pPr lvl="1"/>
            <a:r>
              <a:rPr lang="en-US" sz="1400" dirty="0"/>
              <a:t>User-friendly responsive design for mobile users.</a:t>
            </a:r>
          </a:p>
          <a:p>
            <a:pPr marL="457200" lvl="1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sz="1400" b="1" dirty="0"/>
              <a:t>Weaknesses:</a:t>
            </a:r>
          </a:p>
          <a:p>
            <a:pPr marL="0" indent="0">
              <a:buNone/>
            </a:pPr>
            <a:endParaRPr lang="en-US" sz="1400" dirty="0"/>
          </a:p>
          <a:p>
            <a:pPr lvl="1"/>
            <a:r>
              <a:rPr lang="en-US" sz="1400" dirty="0"/>
              <a:t>Missing structured data for rich snippets.</a:t>
            </a:r>
          </a:p>
          <a:p>
            <a:pPr lvl="1"/>
            <a:r>
              <a:rPr lang="en-US" sz="1400" dirty="0"/>
              <a:t>Low keyword targeting in metadata.</a:t>
            </a:r>
          </a:p>
          <a:p>
            <a:pPr lvl="1"/>
            <a:r>
              <a:rPr lang="en-US" sz="1400" dirty="0"/>
              <a:t>Slow mobile speed impacting engagement.</a:t>
            </a:r>
          </a:p>
          <a:p>
            <a:pPr lvl="1"/>
            <a:r>
              <a:rPr lang="en-US" sz="1400" dirty="0"/>
              <a:t>Limited SEO-optimized content (e.g., blogs, case studies).</a:t>
            </a:r>
          </a:p>
          <a:p>
            <a:pPr marL="0" indent="0">
              <a:buNone/>
            </a:pPr>
            <a:endParaRPr lang="en-US" sz="1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71437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79B457-92DF-9CC4-8F2C-7474AE6F5A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1325" y="0"/>
            <a:ext cx="8610600" cy="1293028"/>
          </a:xfrm>
        </p:spPr>
        <p:txBody>
          <a:bodyPr>
            <a:normAutofit/>
          </a:bodyPr>
          <a:lstStyle/>
          <a:p>
            <a:r>
              <a:rPr lang="en-US" dirty="0"/>
              <a:t>Task 2 – keyword research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1AA70BF-7F4A-156F-5BBC-2064C5D163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914401"/>
            <a:ext cx="5816600" cy="541972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200" b="1" u="sng" dirty="0"/>
              <a:t>Targeted Keywords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/>
              <a:t>Digital Trade Solutions</a:t>
            </a:r>
            <a:r>
              <a:rPr lang="en-US" sz="1200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Trade facilitation software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Global trade compliance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Customs digital systems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/>
              <a:t>Government Technology</a:t>
            </a:r>
            <a:r>
              <a:rPr lang="en-US" sz="1200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E-government solutions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Digital transformation for governments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/>
              <a:t>Port &amp; Logistics</a:t>
            </a:r>
            <a:r>
              <a:rPr lang="en-US" sz="1200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Port management systems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Smart logistics solutions</a:t>
            </a:r>
          </a:p>
          <a:p>
            <a:pPr marL="0" indent="0">
              <a:buNone/>
            </a:pPr>
            <a:r>
              <a:rPr lang="en-US" sz="1200" b="1" u="sng" dirty="0"/>
              <a:t>Competitive Analysis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/>
              <a:t>Main Competitors</a:t>
            </a:r>
            <a:r>
              <a:rPr lang="en-US" sz="1200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b="1" dirty="0" err="1"/>
              <a:t>Tradelens</a:t>
            </a:r>
            <a:r>
              <a:rPr lang="en-US" sz="1200" dirty="0"/>
              <a:t>: Strong in blockchain trade solutions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b="1" dirty="0" err="1"/>
              <a:t>Wisetech</a:t>
            </a:r>
            <a:r>
              <a:rPr lang="en-US" sz="1200" b="1" dirty="0"/>
              <a:t> Global</a:t>
            </a:r>
            <a:r>
              <a:rPr lang="en-US" sz="1200" dirty="0"/>
              <a:t>: Focuses on freight and logistics software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b="1" dirty="0"/>
              <a:t>SAP GTS</a:t>
            </a:r>
            <a:r>
              <a:rPr lang="en-US" sz="1200" dirty="0"/>
              <a:t>: Enterprise trade compliance</a:t>
            </a:r>
          </a:p>
          <a:p>
            <a:pPr marL="0" indent="0">
              <a:buNone/>
            </a:pPr>
            <a:r>
              <a:rPr lang="en-US" sz="1200" b="1" dirty="0"/>
              <a:t>Opportunities</a:t>
            </a:r>
          </a:p>
          <a:p>
            <a:pPr lvl="1"/>
            <a:r>
              <a:rPr lang="en-US" sz="1200" dirty="0"/>
              <a:t>Use specific keywords like </a:t>
            </a:r>
            <a:r>
              <a:rPr lang="en-US" sz="1200" b="1" dirty="0"/>
              <a:t>“smart port solutions”</a:t>
            </a:r>
            <a:endParaRPr lang="en-US" sz="1200" dirty="0"/>
          </a:p>
          <a:p>
            <a:pPr lvl="1"/>
            <a:r>
              <a:rPr lang="en-US" sz="1200" dirty="0"/>
              <a:t>Create content targeting </a:t>
            </a:r>
            <a:r>
              <a:rPr lang="en-US" sz="1200" b="1" dirty="0"/>
              <a:t>regional markets</a:t>
            </a:r>
            <a:r>
              <a:rPr lang="en-US" sz="1200" dirty="0"/>
              <a:t> (e.g., Asia, Africa)</a:t>
            </a:r>
          </a:p>
          <a:p>
            <a:endParaRPr lang="en-US" sz="1200" dirty="0"/>
          </a:p>
        </p:txBody>
      </p:sp>
      <p:pic>
        <p:nvPicPr>
          <p:cNvPr id="5" name="Picture 4" descr="3D Hologram from iPad">
            <a:extLst>
              <a:ext uri="{FF2B5EF4-FFF2-40B4-BE49-F238E27FC236}">
                <a16:creationId xmlns:a16="http://schemas.microsoft.com/office/drawing/2014/main" id="{3E512F74-B6C5-661D-2715-2E1C508EE19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57" r="11365"/>
          <a:stretch/>
        </p:blipFill>
        <p:spPr>
          <a:xfrm>
            <a:off x="6985000" y="2501159"/>
            <a:ext cx="4521200" cy="3410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948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1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1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1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1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C815D-019C-7DE1-4626-93B0A661FA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275" y="126198"/>
            <a:ext cx="11210925" cy="1293028"/>
          </a:xfrm>
        </p:spPr>
        <p:txBody>
          <a:bodyPr/>
          <a:lstStyle/>
          <a:p>
            <a:r>
              <a:rPr lang="en-US" dirty="0"/>
              <a:t>Task 3- On-page seo optimization audit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29C31B-E40B-7AFD-4B1D-14577D71A8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416937"/>
            <a:ext cx="10820400" cy="4024125"/>
          </a:xfrm>
        </p:spPr>
        <p:txBody>
          <a:bodyPr>
            <a:normAutofit fontScale="25000" lnSpcReduction="20000"/>
          </a:bodyPr>
          <a:lstStyle/>
          <a:p>
            <a:r>
              <a:rPr lang="en-US" sz="5600" b="1" dirty="0"/>
              <a:t>Selected Pages:</a:t>
            </a:r>
          </a:p>
          <a:p>
            <a:pPr marL="0" indent="0">
              <a:buNone/>
            </a:pPr>
            <a:r>
              <a:rPr lang="en-US" sz="5600" dirty="0">
                <a:hlinkClick r:id="rId2"/>
              </a:rPr>
              <a:t>  </a:t>
            </a:r>
            <a:r>
              <a:rPr lang="en-US" sz="5600" dirty="0">
                <a:hlinkClick r:id="rId2"/>
              </a:rPr>
              <a:t>https://www.crimsonlogic.com/crimsonlogic-leadership</a:t>
            </a:r>
            <a:endParaRPr lang="en-US" sz="5600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4200" b="1" dirty="0"/>
              <a:t>Strengths</a:t>
            </a:r>
          </a:p>
          <a:p>
            <a:pPr marL="0" indent="0">
              <a:buNone/>
            </a:pPr>
            <a:endParaRPr lang="en-US" sz="4200" dirty="0"/>
          </a:p>
          <a:p>
            <a:pPr lvl="1"/>
            <a:r>
              <a:rPr lang="en-US" sz="4200" b="1" dirty="0"/>
              <a:t>Canonical Tag Defined</a:t>
            </a:r>
            <a:r>
              <a:rPr lang="en-US" sz="4200" dirty="0"/>
              <a:t>: Prevents duplicate content issues.</a:t>
            </a:r>
          </a:p>
          <a:p>
            <a:pPr lvl="1"/>
            <a:endParaRPr lang="en-US" sz="4200" dirty="0"/>
          </a:p>
          <a:p>
            <a:pPr lvl="1"/>
            <a:r>
              <a:rPr lang="en-US" sz="4200" b="1" dirty="0"/>
              <a:t>Language Tag Included</a:t>
            </a:r>
            <a:r>
              <a:rPr lang="en-US" sz="4200" dirty="0"/>
              <a:t>: Helps with English-specific search visibility.</a:t>
            </a:r>
          </a:p>
          <a:p>
            <a:pPr lvl="1"/>
            <a:endParaRPr lang="en-US" sz="4200" dirty="0"/>
          </a:p>
          <a:p>
            <a:pPr lvl="1"/>
            <a:r>
              <a:rPr lang="en-US" sz="4200" b="1" dirty="0"/>
              <a:t>Rich Content</a:t>
            </a:r>
            <a:r>
              <a:rPr lang="en-US" sz="4200" dirty="0"/>
              <a:t>:</a:t>
            </a:r>
          </a:p>
          <a:p>
            <a:pPr marL="1200150" lvl="2" indent="-285750"/>
            <a:r>
              <a:rPr lang="en-US" sz="4200" dirty="0"/>
              <a:t>25 images and 149 links provide navigation and information.</a:t>
            </a:r>
          </a:p>
          <a:p>
            <a:pPr marL="1200150" lvl="2" indent="-285750"/>
            <a:endParaRPr lang="en-US" sz="4200" dirty="0"/>
          </a:p>
          <a:p>
            <a:pPr lvl="1"/>
            <a:r>
              <a:rPr lang="en-US" sz="4200" b="1" dirty="0"/>
              <a:t>Structured Heading (H2)</a:t>
            </a:r>
            <a:r>
              <a:rPr lang="en-US" sz="4200" dirty="0"/>
              <a:t>: Improves indexing potential.</a:t>
            </a:r>
          </a:p>
          <a:p>
            <a:pPr marL="457200" lvl="1" indent="0">
              <a:buNone/>
            </a:pPr>
            <a:endParaRPr lang="en-US" sz="4200" dirty="0"/>
          </a:p>
          <a:p>
            <a:pPr marL="0" indent="0">
              <a:buNone/>
            </a:pPr>
            <a:r>
              <a:rPr lang="en-US" sz="4200" b="1" dirty="0"/>
              <a:t>Weaknesses</a:t>
            </a:r>
          </a:p>
          <a:p>
            <a:pPr marL="0" indent="0">
              <a:buNone/>
            </a:pPr>
            <a:endParaRPr lang="en-US" sz="4200" dirty="0"/>
          </a:p>
          <a:p>
            <a:pPr lvl="1"/>
            <a:r>
              <a:rPr lang="en-US" sz="4200" b="1" dirty="0"/>
              <a:t>Meta Description Missing</a:t>
            </a:r>
            <a:r>
              <a:rPr lang="en-US" sz="4200" dirty="0"/>
              <a:t>: Reduces click-through rates.</a:t>
            </a:r>
          </a:p>
          <a:p>
            <a:pPr lvl="1"/>
            <a:endParaRPr lang="en-US" sz="4200" dirty="0"/>
          </a:p>
          <a:p>
            <a:pPr lvl="1"/>
            <a:r>
              <a:rPr lang="en-US" sz="4200" b="1" dirty="0"/>
              <a:t>No Targeted Keywords</a:t>
            </a:r>
            <a:r>
              <a:rPr lang="en-US" sz="4200" dirty="0"/>
              <a:t>: Limits page relevance in search results.</a:t>
            </a:r>
          </a:p>
          <a:p>
            <a:pPr lvl="1"/>
            <a:endParaRPr lang="en-US" sz="4200" dirty="0"/>
          </a:p>
          <a:p>
            <a:pPr lvl="1"/>
            <a:r>
              <a:rPr lang="en-US" sz="4200" b="1" dirty="0"/>
              <a:t>Robots Meta Tag Undefined</a:t>
            </a:r>
            <a:r>
              <a:rPr lang="en-US" sz="4200" dirty="0"/>
              <a:t>: No clear crawling instructions for search engines.</a:t>
            </a:r>
          </a:p>
          <a:p>
            <a:pPr lvl="1"/>
            <a:endParaRPr lang="en-US" sz="4200" dirty="0"/>
          </a:p>
          <a:p>
            <a:pPr lvl="1"/>
            <a:r>
              <a:rPr lang="en-US" sz="4200" b="1" dirty="0"/>
              <a:t>Missing Author &amp; Publisher Info</a:t>
            </a:r>
            <a:r>
              <a:rPr lang="en-US" sz="4200" dirty="0"/>
              <a:t>: Affects credibility.</a:t>
            </a:r>
          </a:p>
          <a:p>
            <a:pPr lvl="1"/>
            <a:endParaRPr lang="en-US" sz="4200" dirty="0"/>
          </a:p>
          <a:p>
            <a:pPr lvl="1"/>
            <a:r>
              <a:rPr lang="en-US" sz="4200" b="1" dirty="0"/>
              <a:t>No H1 Tag</a:t>
            </a:r>
            <a:r>
              <a:rPr lang="en-US" sz="4200" dirty="0"/>
              <a:t>: Key heading for SEO is absent.</a:t>
            </a:r>
          </a:p>
          <a:p>
            <a:pPr lvl="1"/>
            <a:endParaRPr lang="en-US" sz="4200" dirty="0"/>
          </a:p>
          <a:p>
            <a:pPr lvl="1"/>
            <a:r>
              <a:rPr lang="en-US" sz="4200" b="1" dirty="0"/>
              <a:t>Image Alt Text Missing</a:t>
            </a:r>
            <a:r>
              <a:rPr lang="en-US" sz="4200" dirty="0"/>
              <a:t>: Impacts accessibility and ranking.</a:t>
            </a:r>
          </a:p>
          <a:p>
            <a:pPr marL="0" indent="0">
              <a:buNone/>
            </a:pPr>
            <a:r>
              <a:rPr lang="en-US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3242224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6" end="2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">
                                            <p:txEl>
                                              <p:pRg st="26" end="2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7" end="2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">
                                            <p:txEl>
                                              <p:pRg st="27" end="2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ounded Rectangle 14">
            <a:extLst>
              <a:ext uri="{FF2B5EF4-FFF2-40B4-BE49-F238E27FC236}">
                <a16:creationId xmlns:a16="http://schemas.microsoft.com/office/drawing/2014/main" id="{843DD86A-8FAA-443F-9211-42A2AE8A79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6008" y="0"/>
            <a:ext cx="7555992" cy="6858000"/>
          </a:xfrm>
          <a:prstGeom prst="roundRect">
            <a:avLst>
              <a:gd name="adj" fmla="val 0"/>
            </a:avLst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2A13AAE-18EB-4BDF-BAF7-F2F97B8D00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36008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635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F5C1B21-B0DB-4206-99EE-C13D67038B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975"/>
          <a:stretch/>
        </p:blipFill>
        <p:spPr>
          <a:xfrm>
            <a:off x="0" y="0"/>
            <a:ext cx="4636008" cy="144145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9261589-06E9-4B7C-A8F1-26648507B7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975"/>
          <a:stretch/>
        </p:blipFill>
        <p:spPr>
          <a:xfrm>
            <a:off x="0" y="4375150"/>
            <a:ext cx="4636008" cy="24828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C0583EA-E2CD-5AA8-EE5F-37ACABDE99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80975" y="1066163"/>
            <a:ext cx="4636008" cy="5148371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Task 4</a:t>
            </a:r>
            <a:br>
              <a:rPr lang="en-US" dirty="0">
                <a:solidFill>
                  <a:schemeClr val="bg1"/>
                </a:solidFill>
              </a:rPr>
            </a:b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 technical SEO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4AC92F8-8B47-2F2A-E333-F15B73C964C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10098579"/>
              </p:ext>
            </p:extLst>
          </p:nvPr>
        </p:nvGraphicFramePr>
        <p:xfrm>
          <a:off x="5279472" y="746125"/>
          <a:ext cx="6290226" cy="54477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5481803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5" grpId="0">
        <p:bldAsOne/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AF93D3-EFA0-1170-3E6C-494296B562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5  content strategy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F9E41CE-7F0B-30D2-5449-4DA47CD9BA2A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85800" y="2194560"/>
          <a:ext cx="10820400" cy="4024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4968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5" grpId="0">
        <p:bldAsOne/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77EE7-F0EB-5950-A8E2-724AA56B5B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610" y="32936"/>
            <a:ext cx="6832600" cy="1293028"/>
          </a:xfrm>
        </p:spPr>
        <p:txBody>
          <a:bodyPr>
            <a:normAutofit/>
          </a:bodyPr>
          <a:lstStyle/>
          <a:p>
            <a:r>
              <a:rPr lang="en-US" dirty="0"/>
              <a:t>Task 6 off-page seo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F4E2EA-C87C-5CD6-EED8-3CC2521262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7557" y="1280160"/>
            <a:ext cx="6832600" cy="4024125"/>
          </a:xfrm>
        </p:spPr>
        <p:txBody>
          <a:bodyPr>
            <a:noAutofit/>
          </a:bodyPr>
          <a:lstStyle/>
          <a:p>
            <a:pPr marL="457200" indent="-457200">
              <a:buAutoNum type="arabicPeriod"/>
            </a:pPr>
            <a:r>
              <a:rPr lang="en-US" sz="1100" b="1" dirty="0"/>
              <a:t>Link Building</a:t>
            </a:r>
            <a:endParaRPr lang="en-US" sz="1100" dirty="0"/>
          </a:p>
          <a:p>
            <a:pPr lvl="1"/>
            <a:r>
              <a:rPr lang="en-US" sz="1100" dirty="0"/>
              <a:t>Focus on obtaining </a:t>
            </a:r>
            <a:r>
              <a:rPr lang="en-US" sz="1100" b="1" dirty="0"/>
              <a:t>high-quality backlinks</a:t>
            </a:r>
            <a:r>
              <a:rPr lang="en-US" sz="1100" dirty="0"/>
              <a:t> from reputable industry websites, </a:t>
            </a:r>
            <a:r>
              <a:rPr lang="en-US" sz="1100" b="1" dirty="0"/>
              <a:t>logistics blogs</a:t>
            </a:r>
            <a:r>
              <a:rPr lang="en-US" sz="1100" dirty="0"/>
              <a:t>, and </a:t>
            </a:r>
            <a:r>
              <a:rPr lang="en-US" sz="1100" b="1" dirty="0"/>
              <a:t>trade organizations</a:t>
            </a:r>
            <a:r>
              <a:rPr lang="en-US" sz="1100" dirty="0"/>
              <a:t>.</a:t>
            </a:r>
          </a:p>
          <a:p>
            <a:pPr lvl="1"/>
            <a:endParaRPr lang="en-US" sz="1100" dirty="0"/>
          </a:p>
          <a:p>
            <a:pPr marL="0" indent="0">
              <a:buNone/>
            </a:pPr>
            <a:r>
              <a:rPr lang="en-US" sz="1100" b="1" dirty="0"/>
              <a:t>2. Social Media Engagement</a:t>
            </a:r>
            <a:endParaRPr lang="en-US" sz="1100" dirty="0"/>
          </a:p>
          <a:p>
            <a:pPr lvl="1"/>
            <a:r>
              <a:rPr lang="en-US" sz="1100" dirty="0"/>
              <a:t>Share </a:t>
            </a:r>
            <a:r>
              <a:rPr lang="en-US" sz="1100" b="1" dirty="0"/>
              <a:t>case studies</a:t>
            </a:r>
            <a:r>
              <a:rPr lang="en-US" sz="1100" dirty="0"/>
              <a:t>, </a:t>
            </a:r>
            <a:r>
              <a:rPr lang="en-US" sz="1100" b="1" dirty="0"/>
              <a:t>industry reports</a:t>
            </a:r>
            <a:r>
              <a:rPr lang="en-US" sz="1100" dirty="0"/>
              <a:t>, and </a:t>
            </a:r>
            <a:r>
              <a:rPr lang="en-US" sz="1100" b="1" dirty="0"/>
              <a:t>thought leadership content</a:t>
            </a:r>
            <a:r>
              <a:rPr lang="en-US" sz="1100" dirty="0"/>
              <a:t> on </a:t>
            </a:r>
            <a:r>
              <a:rPr lang="en-US" sz="1100" b="1" dirty="0"/>
              <a:t>LinkedIn</a:t>
            </a:r>
            <a:r>
              <a:rPr lang="en-US" sz="1100" dirty="0"/>
              <a:t> and </a:t>
            </a:r>
            <a:r>
              <a:rPr lang="en-US" sz="1100" b="1" dirty="0"/>
              <a:t>Twitter</a:t>
            </a:r>
            <a:r>
              <a:rPr lang="en-US" sz="1100" dirty="0"/>
              <a:t>.</a:t>
            </a:r>
          </a:p>
          <a:p>
            <a:pPr lvl="1"/>
            <a:r>
              <a:rPr lang="en-US" sz="1100" dirty="0"/>
              <a:t>Encourage </a:t>
            </a:r>
            <a:r>
              <a:rPr lang="en-US" sz="1100" b="1" dirty="0"/>
              <a:t>user-generated content</a:t>
            </a:r>
            <a:r>
              <a:rPr lang="en-US" sz="1100" dirty="0"/>
              <a:t> and </a:t>
            </a:r>
            <a:r>
              <a:rPr lang="en-US" sz="1100" b="1" dirty="0"/>
              <a:t>social shares</a:t>
            </a:r>
            <a:r>
              <a:rPr lang="en-US" sz="1100" dirty="0"/>
              <a:t>.</a:t>
            </a:r>
          </a:p>
          <a:p>
            <a:pPr lvl="1"/>
            <a:endParaRPr lang="en-US" sz="1100" dirty="0"/>
          </a:p>
          <a:p>
            <a:pPr marL="0" indent="0">
              <a:buNone/>
            </a:pPr>
            <a:r>
              <a:rPr lang="en-US" sz="1100" b="1" dirty="0"/>
              <a:t>3. Influencer Outreach</a:t>
            </a:r>
            <a:endParaRPr lang="en-US" sz="1100" dirty="0"/>
          </a:p>
          <a:p>
            <a:pPr lvl="1"/>
            <a:r>
              <a:rPr lang="en-US" sz="1100" dirty="0"/>
              <a:t>Collaborate with </a:t>
            </a:r>
            <a:r>
              <a:rPr lang="en-US" sz="1100" b="1" dirty="0"/>
              <a:t>industry influencers</a:t>
            </a:r>
            <a:r>
              <a:rPr lang="en-US" sz="1100" dirty="0"/>
              <a:t> and </a:t>
            </a:r>
            <a:r>
              <a:rPr lang="en-US" sz="1100" b="1" dirty="0"/>
              <a:t>thought leaders</a:t>
            </a:r>
            <a:r>
              <a:rPr lang="en-US" sz="1100" dirty="0"/>
              <a:t> to create guest posts and feature </a:t>
            </a:r>
            <a:r>
              <a:rPr lang="en-US" sz="1100" dirty="0" err="1"/>
              <a:t>CrimsonLogic’s</a:t>
            </a:r>
            <a:r>
              <a:rPr lang="en-US" sz="1100" dirty="0"/>
              <a:t> solutions.</a:t>
            </a:r>
          </a:p>
          <a:p>
            <a:pPr lvl="1"/>
            <a:endParaRPr lang="en-US" sz="1100" dirty="0"/>
          </a:p>
          <a:p>
            <a:pPr marL="0" indent="0">
              <a:buNone/>
            </a:pPr>
            <a:r>
              <a:rPr lang="en-US" sz="1100" b="1" dirty="0"/>
              <a:t>4. Online Reputation Management</a:t>
            </a:r>
            <a:endParaRPr lang="en-US" sz="1100" dirty="0"/>
          </a:p>
          <a:p>
            <a:pPr lvl="1"/>
            <a:r>
              <a:rPr lang="en-US" sz="1100" dirty="0"/>
              <a:t>Manage and monitor </a:t>
            </a:r>
            <a:r>
              <a:rPr lang="en-US" sz="1100" b="1" dirty="0"/>
              <a:t>reviews</a:t>
            </a:r>
            <a:r>
              <a:rPr lang="en-US" sz="1100" dirty="0"/>
              <a:t> on platforms like </a:t>
            </a:r>
            <a:r>
              <a:rPr lang="en-US" sz="1100" b="1" dirty="0"/>
              <a:t>Trustpilot</a:t>
            </a:r>
            <a:r>
              <a:rPr lang="en-US" sz="1100" dirty="0"/>
              <a:t> and </a:t>
            </a:r>
            <a:r>
              <a:rPr lang="en-US" sz="1100" b="1" dirty="0"/>
              <a:t>Google My Business</a:t>
            </a:r>
            <a:r>
              <a:rPr lang="en-US" sz="1100" dirty="0"/>
              <a:t>.</a:t>
            </a:r>
          </a:p>
          <a:p>
            <a:pPr lvl="1"/>
            <a:r>
              <a:rPr lang="en-US" sz="1100" dirty="0"/>
              <a:t>Encourage satisfied clients to leave positive feedback.</a:t>
            </a:r>
          </a:p>
          <a:p>
            <a:pPr lvl="1"/>
            <a:endParaRPr lang="en-US" sz="1100" dirty="0"/>
          </a:p>
          <a:p>
            <a:pPr marL="0" indent="0">
              <a:buNone/>
            </a:pPr>
            <a:r>
              <a:rPr lang="en-US" sz="1100" b="1" dirty="0"/>
              <a:t>5. Content Marketing &amp; Guest Blogging</a:t>
            </a:r>
            <a:endParaRPr lang="en-US" sz="1100" dirty="0"/>
          </a:p>
          <a:p>
            <a:pPr lvl="1"/>
            <a:r>
              <a:rPr lang="en-US" sz="1100" dirty="0"/>
              <a:t>Publish </a:t>
            </a:r>
            <a:r>
              <a:rPr lang="en-US" sz="1100" b="1" dirty="0"/>
              <a:t>guest posts</a:t>
            </a:r>
            <a:r>
              <a:rPr lang="en-US" sz="1100" dirty="0"/>
              <a:t> on reputable trade and logistics websites, showcasing expertise in </a:t>
            </a:r>
            <a:r>
              <a:rPr lang="en-US" sz="1100" b="1" dirty="0"/>
              <a:t>trade facilitation</a:t>
            </a:r>
            <a:r>
              <a:rPr lang="en-US" sz="1100" dirty="0"/>
              <a:t> and </a:t>
            </a:r>
            <a:r>
              <a:rPr lang="en-US" sz="1100" b="1" dirty="0"/>
              <a:t>logistics solutions</a:t>
            </a:r>
            <a:r>
              <a:rPr lang="en-US" sz="1100" dirty="0"/>
              <a:t>.</a:t>
            </a:r>
          </a:p>
          <a:p>
            <a:pPr lvl="1"/>
            <a:endParaRPr lang="en-US" sz="1100" dirty="0"/>
          </a:p>
          <a:p>
            <a:pPr marL="0" indent="0">
              <a:buNone/>
            </a:pPr>
            <a:r>
              <a:rPr lang="en-US" sz="1100" b="1" dirty="0"/>
              <a:t>6. Directory Listings &amp; Local SEO</a:t>
            </a:r>
            <a:endParaRPr lang="en-US" sz="1100" dirty="0"/>
          </a:p>
          <a:p>
            <a:pPr lvl="1"/>
            <a:r>
              <a:rPr lang="en-US" sz="1100" dirty="0"/>
              <a:t>Ensure </a:t>
            </a:r>
            <a:r>
              <a:rPr lang="en-US" sz="1100" dirty="0" err="1"/>
              <a:t>CrimsonLogic</a:t>
            </a:r>
            <a:r>
              <a:rPr lang="en-US" sz="1100" dirty="0"/>
              <a:t> is listed in relevant </a:t>
            </a:r>
            <a:r>
              <a:rPr lang="en-US" sz="1100" b="1" dirty="0"/>
              <a:t>industry directories</a:t>
            </a:r>
            <a:r>
              <a:rPr lang="en-US" sz="1100" dirty="0"/>
              <a:t> and </a:t>
            </a:r>
            <a:r>
              <a:rPr lang="en-US" sz="1100" b="1" dirty="0"/>
              <a:t>local business listings</a:t>
            </a:r>
            <a:r>
              <a:rPr lang="en-US" sz="1100" dirty="0"/>
              <a:t>.</a:t>
            </a:r>
          </a:p>
          <a:p>
            <a:endParaRPr lang="en-US" sz="1100" dirty="0"/>
          </a:p>
        </p:txBody>
      </p:sp>
      <p:pic>
        <p:nvPicPr>
          <p:cNvPr id="5" name="Picture 4" descr="Person holding a puzzle piece">
            <a:extLst>
              <a:ext uri="{FF2B5EF4-FFF2-40B4-BE49-F238E27FC236}">
                <a16:creationId xmlns:a16="http://schemas.microsoft.com/office/drawing/2014/main" id="{222FE4CD-323A-D677-CE5B-6A59367F611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7330" r="27546"/>
          <a:stretch/>
        </p:blipFill>
        <p:spPr>
          <a:xfrm>
            <a:off x="7861238" y="746125"/>
            <a:ext cx="3644962" cy="5472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232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TM04033937[[fn=Vapor Trail]]</Template>
  <TotalTime>5736</TotalTime>
  <Words>2024</Words>
  <Application>Microsoft Office PowerPoint</Application>
  <PresentationFormat>Widescreen</PresentationFormat>
  <Paragraphs>333</Paragraphs>
  <Slides>23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Aptos</vt:lpstr>
      <vt:lpstr>Arial</vt:lpstr>
      <vt:lpstr>Century Gothic</vt:lpstr>
      <vt:lpstr>Nunito</vt:lpstr>
      <vt:lpstr>Segoe UI Variable Text</vt:lpstr>
      <vt:lpstr>Vapor Trail</vt:lpstr>
      <vt:lpstr>                                   SEO Project   Comprehensive SEO Audit &amp; Optimization for Organic                                  Traffic Growth  </vt:lpstr>
      <vt:lpstr>Company Selection</vt:lpstr>
      <vt:lpstr>About crimsonlogic company</vt:lpstr>
      <vt:lpstr>Task 1  - Initial audit</vt:lpstr>
      <vt:lpstr>Task 2 – keyword research</vt:lpstr>
      <vt:lpstr>Task 3- On-page seo optimization audit</vt:lpstr>
      <vt:lpstr>Task 4   technical SEO</vt:lpstr>
      <vt:lpstr>Task 5  content strategy</vt:lpstr>
      <vt:lpstr>Task 6 off-page seo</vt:lpstr>
      <vt:lpstr>Outcome of the project</vt:lpstr>
      <vt:lpstr>conclusion</vt:lpstr>
      <vt:lpstr>Screenshots in seo auditing</vt:lpstr>
      <vt:lpstr>CrimsonLogic's Current SEO Performance </vt:lpstr>
      <vt:lpstr>Thank you  </vt:lpstr>
      <vt:lpstr>SEO Meta summary for the CrimsonLogic website</vt:lpstr>
      <vt:lpstr>Technical Seo analysis</vt:lpstr>
      <vt:lpstr>Crawlability</vt:lpstr>
      <vt:lpstr>Robots.txt in seo</vt:lpstr>
      <vt:lpstr>XML Sitemap in SEO</vt:lpstr>
      <vt:lpstr>Site Speed in seo</vt:lpstr>
      <vt:lpstr>Visual Speed Test</vt:lpstr>
      <vt:lpstr>Mobile-Friendly in Seo</vt:lpstr>
      <vt:lpstr>Mobile friendly seo test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suparna damodaran</dc:creator>
  <cp:lastModifiedBy>suparna damodaran</cp:lastModifiedBy>
  <cp:revision>60</cp:revision>
  <dcterms:created xsi:type="dcterms:W3CDTF">2024-11-16T15:33:14Z</dcterms:created>
  <dcterms:modified xsi:type="dcterms:W3CDTF">2024-11-23T18:33:43Z</dcterms:modified>
</cp:coreProperties>
</file>